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3" r:id="rId4"/>
    <p:sldId id="274" r:id="rId5"/>
    <p:sldId id="275" r:id="rId6"/>
    <p:sldId id="278" r:id="rId7"/>
    <p:sldId id="279" r:id="rId8"/>
    <p:sldId id="280" r:id="rId9"/>
    <p:sldId id="284" r:id="rId10"/>
    <p:sldId id="281" r:id="rId11"/>
    <p:sldId id="282" r:id="rId12"/>
    <p:sldId id="283" r:id="rId1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yun fei" initials="cyf" lastIdx="2" clrIdx="0">
    <p:extLst>
      <p:ext uri="{19B8F6BF-5375-455C-9EA6-DF929625EA0E}">
        <p15:presenceInfo xmlns:p15="http://schemas.microsoft.com/office/powerpoint/2012/main" userId="035b1d78974c00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6824" autoAdjust="0"/>
  </p:normalViewPr>
  <p:slideViewPr>
    <p:cSldViewPr showGuides="1">
      <p:cViewPr varScale="1">
        <p:scale>
          <a:sx n="113" d="100"/>
          <a:sy n="113" d="100"/>
        </p:scale>
        <p:origin x="666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30T20:03:43.83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8-01-30T20:03:46.995" idx="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2018年1月31日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2018年1月31日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996" y="764704"/>
            <a:ext cx="8329031" cy="2680127"/>
          </a:xfrm>
        </p:spPr>
        <p:txBody>
          <a:bodyPr rtlCol="0"/>
          <a:lstStyle/>
          <a:p>
            <a:pPr rtl="0"/>
            <a:r>
              <a:rPr lang="en-US" altLang="zh-CN" sz="9600" dirty="0" err="1">
                <a:latin typeface="Arial" panose="020B0604020202020204" pitchFamily="34" charset="0"/>
                <a:sym typeface="Arial" panose="020B0604020202020204" pitchFamily="34" charset="0"/>
              </a:rPr>
              <a:t>Javascript</a:t>
            </a:r>
            <a:endParaRPr lang="zh-CN" altLang="en-US" sz="9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2004" y="3645024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Arial" panose="020B0604020202020204" pitchFamily="34" charset="0"/>
                <a:sym typeface="Arial" panose="020B0604020202020204" pitchFamily="34" charset="0"/>
              </a:rPr>
              <a:t>引用类型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4EC2E12-F2F2-43C2-8B62-5A740E257CCB}"/>
              </a:ext>
            </a:extLst>
          </p:cNvPr>
          <p:cNvSpPr/>
          <p:nvPr/>
        </p:nvSpPr>
        <p:spPr>
          <a:xfrm>
            <a:off x="1629916" y="476672"/>
            <a:ext cx="97930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 b="1" dirty="0">
                <a:solidFill>
                  <a:srgbClr val="000000"/>
                </a:solidFill>
                <a:latin typeface="Arial" panose="020B0604020202020204" pitchFamily="34" charset="0"/>
                <a:ea typeface="PingFangSC-Regular"/>
              </a:rPr>
              <a:t>Object 对象方法：</a:t>
            </a:r>
            <a:endParaRPr lang="en-US" altLang="zh-CN" sz="3600" b="1" dirty="0">
              <a:solidFill>
                <a:srgbClr val="000000"/>
              </a:solidFill>
              <a:latin typeface="Arial" panose="020B0604020202020204" pitchFamily="34" charset="0"/>
              <a:ea typeface="PingFangSC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b="1" dirty="0">
              <a:solidFill>
                <a:srgbClr val="000000"/>
              </a:solidFill>
              <a:latin typeface="Arial" panose="020B0604020202020204" pitchFamily="34" charset="0"/>
              <a:ea typeface="PingFangSC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479A7"/>
                </a:solidFill>
                <a:latin typeface="Arial" panose="020B0604020202020204" pitchFamily="34" charset="0"/>
                <a:ea typeface="PingFangSC-Regular"/>
              </a:rPr>
              <a:t>hasOwnProperty(property)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PingFangSC-Regular"/>
              </a:rPr>
              <a:t>判断对象是否有某个特定的属性。必须用字符串指定该属性。（例如，o.hasOwnProperty("name")）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PingFangSC-Regular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PingFangSC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479A7"/>
                </a:solidFill>
                <a:latin typeface="Arial" panose="020B0604020202020204" pitchFamily="34" charset="0"/>
                <a:ea typeface="PingFangSC-Regular"/>
              </a:rPr>
              <a:t>t</a:t>
            </a:r>
            <a:r>
              <a:rPr lang="zh-CN" altLang="zh-CN" sz="2800" b="1" dirty="0">
                <a:solidFill>
                  <a:srgbClr val="0479A7"/>
                </a:solidFill>
                <a:latin typeface="Arial" panose="020B0604020202020204" pitchFamily="34" charset="0"/>
                <a:ea typeface="PingFangSC-Regular"/>
              </a:rPr>
              <a:t>oString()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PingFangSC-Regular"/>
              </a:rPr>
              <a:t>返回对象的原始字符串表示。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PingFangSC-Regular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PingFangSC-Regular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479A7"/>
                </a:solidFill>
                <a:latin typeface="Arial" panose="020B0604020202020204" pitchFamily="34" charset="0"/>
                <a:ea typeface="PingFangSC-Regular"/>
              </a:rPr>
              <a:t>v</a:t>
            </a:r>
            <a:r>
              <a:rPr lang="zh-CN" altLang="zh-CN" sz="2800" b="1" dirty="0">
                <a:solidFill>
                  <a:srgbClr val="0479A7"/>
                </a:solidFill>
                <a:latin typeface="Arial" panose="020B0604020202020204" pitchFamily="34" charset="0"/>
                <a:ea typeface="PingFangSC-Regular"/>
              </a:rPr>
              <a:t>alueOf()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PingFangSC-Regular"/>
              </a:rPr>
              <a:t>返回最适合该对象的原始值。对于许多对象，该方法返回的值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PingFangSC-Regular"/>
              </a:rPr>
              <a:t>都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PingFangSC-Regular"/>
              </a:rPr>
              <a:t>ToString() 的返回值相同。</a:t>
            </a:r>
          </a:p>
        </p:txBody>
      </p:sp>
    </p:spTree>
    <p:extLst>
      <p:ext uri="{BB962C8B-B14F-4D97-AF65-F5344CB8AC3E}">
        <p14:creationId xmlns:p14="http://schemas.microsoft.com/office/powerpoint/2010/main" val="5398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5A5C3-FE59-4A79-8359-7312737B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08720"/>
            <a:ext cx="10369152" cy="6480720"/>
          </a:xfrm>
        </p:spPr>
        <p:txBody>
          <a:bodyPr>
            <a:normAutofit fontScale="90000"/>
          </a:bodyPr>
          <a:lstStyle/>
          <a:p>
            <a:r>
              <a:rPr lang="en-US" altLang="zh-CN" sz="6000" b="1" dirty="0"/>
              <a:t>String </a:t>
            </a:r>
            <a:r>
              <a:rPr lang="zh-CN" altLang="en-US" sz="6000" b="1" dirty="0"/>
              <a:t>对象</a:t>
            </a:r>
            <a:br>
              <a:rPr lang="en-US" altLang="zh-CN" sz="6000" b="1" dirty="0"/>
            </a:br>
            <a:br>
              <a:rPr lang="zh-CN" altLang="en-US" b="1" dirty="0"/>
            </a:br>
            <a:r>
              <a:rPr lang="en-US" altLang="zh-CN" dirty="0"/>
              <a:t>String </a:t>
            </a:r>
            <a:r>
              <a:rPr lang="zh-CN" altLang="en-US" dirty="0"/>
              <a:t>对象是 </a:t>
            </a:r>
            <a:r>
              <a:rPr lang="en-US" altLang="zh-CN" dirty="0"/>
              <a:t>String </a:t>
            </a:r>
            <a:r>
              <a:rPr lang="zh-CN" altLang="en-US" dirty="0"/>
              <a:t>原始类型的对象表示法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1.length</a:t>
            </a:r>
            <a:r>
              <a:rPr lang="zh-CN" altLang="en-US" dirty="0"/>
              <a:t>属性</a:t>
            </a:r>
            <a:br>
              <a:rPr lang="en-US" altLang="zh-CN" dirty="0"/>
            </a:br>
            <a:r>
              <a:rPr lang="en-US" altLang="zh-CN" dirty="0"/>
              <a:t>	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显示字符串中的字符个数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2.charAt()</a:t>
            </a:r>
            <a:r>
              <a:rPr lang="zh-CN" altLang="en-US" dirty="0"/>
              <a:t>方法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  </a:t>
            </a:r>
            <a:r>
              <a:rPr lang="en-US" altLang="zh-CN" dirty="0" err="1"/>
              <a:t>charAt</a:t>
            </a:r>
            <a:r>
              <a:rPr lang="en-US" altLang="zh-CN" dirty="0"/>
              <a:t>() </a:t>
            </a:r>
            <a:r>
              <a:rPr lang="zh-CN" altLang="en-US" dirty="0"/>
              <a:t>访问的是字符串中的单个字符，一个参数，即要操作的字符的位置，返回该位置的字符的字符串。</a:t>
            </a:r>
            <a:br>
              <a:rPr lang="zh-CN" altLang="en-US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7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4CE62-4059-4603-B840-6998E7CF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0"/>
            <a:ext cx="9782801" cy="68580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sz="3200" dirty="0"/>
              <a:t>3.concat()</a:t>
            </a:r>
            <a:r>
              <a:rPr lang="zh-CN" altLang="en-US" sz="3200" dirty="0"/>
              <a:t>方法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en-US" altLang="zh-CN" sz="3200" dirty="0"/>
              <a:t>	 </a:t>
            </a:r>
            <a:r>
              <a:rPr lang="zh-CN" altLang="en-US" sz="3200" dirty="0"/>
              <a:t>用于把一个或多个字符串连接到 </a:t>
            </a:r>
            <a:r>
              <a:rPr lang="en-US" altLang="zh-CN" sz="3200" dirty="0"/>
              <a:t>String </a:t>
            </a:r>
            <a:r>
              <a:rPr lang="zh-CN" altLang="en-US" sz="3200" dirty="0"/>
              <a:t>对象的原始值上。该方法返回的是 </a:t>
            </a:r>
            <a:r>
              <a:rPr lang="en-US" altLang="zh-CN" sz="3200" dirty="0"/>
              <a:t>String </a:t>
            </a:r>
            <a:r>
              <a:rPr lang="zh-CN" altLang="en-US" sz="3200" dirty="0"/>
              <a:t>原始值，保持原始的 </a:t>
            </a:r>
            <a:r>
              <a:rPr lang="en-US" altLang="zh-CN" sz="3200" dirty="0"/>
              <a:t>String </a:t>
            </a:r>
            <a:r>
              <a:rPr lang="zh-CN" altLang="en-US" sz="3200" dirty="0"/>
              <a:t>对象不变</a:t>
            </a:r>
            <a:endParaRPr lang="en-US" altLang="zh-CN" sz="3200" dirty="0"/>
          </a:p>
          <a:p>
            <a:pPr marL="0" indent="0">
              <a:buNone/>
            </a:pPr>
            <a:br>
              <a:rPr lang="en-US" altLang="zh-CN" sz="3200" dirty="0"/>
            </a:br>
            <a:br>
              <a:rPr lang="zh-CN" altLang="en-US" sz="3200" dirty="0"/>
            </a:br>
            <a:r>
              <a:rPr lang="en-US" altLang="zh-CN" sz="3200" dirty="0"/>
              <a:t>4.slice()</a:t>
            </a:r>
            <a:r>
              <a:rPr lang="zh-CN" altLang="en-US" sz="3200" dirty="0"/>
              <a:t>方法   </a:t>
            </a:r>
            <a:endParaRPr lang="en-US" altLang="zh-CN" sz="3200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sz="3200" dirty="0"/>
              <a:t>切割字符串，第一个参数是要获取的子串的起始位置，第二个参数（如果使用的话）是要获取子串终止前的位置</a:t>
            </a:r>
          </a:p>
        </p:txBody>
      </p:sp>
    </p:spTree>
    <p:extLst>
      <p:ext uri="{BB962C8B-B14F-4D97-AF65-F5344CB8AC3E}">
        <p14:creationId xmlns:p14="http://schemas.microsoft.com/office/powerpoint/2010/main" val="40746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222204" y="332656"/>
            <a:ext cx="9782801" cy="123983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7200" dirty="0">
                <a:latin typeface="Arial" panose="020B0604020202020204" pitchFamily="34" charset="0"/>
                <a:sym typeface="Arial" panose="020B0604020202020204" pitchFamily="34" charset="0"/>
              </a:rPr>
              <a:t>原始</a:t>
            </a:r>
            <a:r>
              <a:rPr lang="zh-CN" altLang="en-US" sz="7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类型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294212" y="2204864"/>
            <a:ext cx="9782801" cy="4572000"/>
          </a:xfrm>
        </p:spPr>
        <p:txBody>
          <a:bodyPr rtlCol="0">
            <a:normAutofit/>
          </a:bodyPr>
          <a:lstStyle/>
          <a:p>
            <a:r>
              <a:rPr lang="en-US" altLang="zh-CN" sz="4400" dirty="0"/>
              <a:t>Number </a:t>
            </a:r>
          </a:p>
          <a:p>
            <a:r>
              <a:rPr lang="en-US" altLang="zh-CN" sz="4400" dirty="0"/>
              <a:t>Boolean  </a:t>
            </a:r>
          </a:p>
          <a:p>
            <a:r>
              <a:rPr lang="en-US" altLang="zh-CN" sz="4400" dirty="0"/>
              <a:t>String  </a:t>
            </a:r>
          </a:p>
          <a:p>
            <a:r>
              <a:rPr lang="en-US" altLang="zh-CN" sz="4400" dirty="0"/>
              <a:t>undefined </a:t>
            </a:r>
          </a:p>
          <a:p>
            <a:r>
              <a:rPr lang="en-US" altLang="zh-CN" sz="4400" dirty="0"/>
              <a:t>null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0272D-257E-486C-A043-76258F3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764704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引用类型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CE170-B244-4E1A-9629-51D52712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2420888"/>
            <a:ext cx="9782801" cy="45720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Object</a:t>
            </a:r>
          </a:p>
          <a:p>
            <a:r>
              <a:rPr lang="en-US" altLang="zh-CN" sz="4400" dirty="0"/>
              <a:t>Function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496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291F5-91EC-4825-8CCA-CD67DACD9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9916" y="260648"/>
            <a:ext cx="4814586" cy="3600400"/>
          </a:xfrm>
        </p:spPr>
        <p:txBody>
          <a:bodyPr>
            <a:normAutofit/>
          </a:bodyPr>
          <a:lstStyle/>
          <a:p>
            <a:endParaRPr lang="en-US" altLang="zh-CN" sz="4400" dirty="0"/>
          </a:p>
          <a:p>
            <a:r>
              <a:rPr lang="zh-CN" altLang="en-US" sz="4400" dirty="0"/>
              <a:t>原始类型的数据是存放在栈内存中的</a:t>
            </a:r>
            <a:endParaRPr lang="en-US" altLang="zh-CN" sz="4400" dirty="0"/>
          </a:p>
          <a:p>
            <a:endParaRPr lang="en-US" altLang="zh-CN" sz="4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D81231-B093-4BD4-B444-0476638E9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2484" y="260648"/>
            <a:ext cx="4814586" cy="4572000"/>
          </a:xfrm>
        </p:spPr>
        <p:txBody>
          <a:bodyPr>
            <a:normAutofit/>
          </a:bodyPr>
          <a:lstStyle/>
          <a:p>
            <a:endParaRPr lang="en-US" altLang="zh-CN" sz="4400" dirty="0"/>
          </a:p>
          <a:p>
            <a:r>
              <a:rPr lang="zh-CN" altLang="en-US" sz="4400" dirty="0"/>
              <a:t>引用类型的数据是存放在堆内存中的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F46665-B414-4569-8AE6-691ED5C2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3429000"/>
            <a:ext cx="3810000" cy="25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24B443-9F74-45CC-9F1A-98255229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3212976"/>
            <a:ext cx="3168352" cy="31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4FE22-F415-4C63-ADA9-167C2254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3356992"/>
            <a:ext cx="9782801" cy="1239837"/>
          </a:xfrm>
        </p:spPr>
        <p:txBody>
          <a:bodyPr>
            <a:noAutofit/>
          </a:bodyPr>
          <a:lstStyle/>
          <a:p>
            <a:r>
              <a:rPr lang="en-US" altLang="zh-CN" sz="12800" dirty="0"/>
              <a:t>Why</a:t>
            </a:r>
            <a:r>
              <a:rPr lang="en-US" altLang="zh-CN" sz="9600" dirty="0"/>
              <a:t>??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5178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AE6781-A8C2-41F1-A6B1-A436400C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102972-11AC-49BD-929B-47EA22E0E839}"/>
              </a:ext>
            </a:extLst>
          </p:cNvPr>
          <p:cNvSpPr/>
          <p:nvPr/>
        </p:nvSpPr>
        <p:spPr>
          <a:xfrm>
            <a:off x="2422004" y="1052736"/>
            <a:ext cx="3168352" cy="525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52DF635-BFB1-4DA6-89E7-2872E6FCA475}"/>
              </a:ext>
            </a:extLst>
          </p:cNvPr>
          <p:cNvCxnSpPr>
            <a:cxnSpLocks/>
          </p:cNvCxnSpPr>
          <p:nvPr/>
        </p:nvCxnSpPr>
        <p:spPr>
          <a:xfrm>
            <a:off x="2422004" y="206084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162EAC3-5AEA-4654-92B0-BFF277C065BB}"/>
              </a:ext>
            </a:extLst>
          </p:cNvPr>
          <p:cNvCxnSpPr>
            <a:cxnSpLocks/>
          </p:cNvCxnSpPr>
          <p:nvPr/>
        </p:nvCxnSpPr>
        <p:spPr>
          <a:xfrm>
            <a:off x="2422004" y="306896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E4FDE4-BF5B-425A-A4CF-2B933D3CD595}"/>
              </a:ext>
            </a:extLst>
          </p:cNvPr>
          <p:cNvCxnSpPr>
            <a:cxnSpLocks/>
          </p:cNvCxnSpPr>
          <p:nvPr/>
        </p:nvCxnSpPr>
        <p:spPr>
          <a:xfrm>
            <a:off x="2422004" y="4077072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A4A0570-E178-4B6E-9155-E11B8D45589F}"/>
              </a:ext>
            </a:extLst>
          </p:cNvPr>
          <p:cNvCxnSpPr>
            <a:cxnSpLocks/>
          </p:cNvCxnSpPr>
          <p:nvPr/>
        </p:nvCxnSpPr>
        <p:spPr>
          <a:xfrm>
            <a:off x="2422004" y="522920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727609E-B1E8-4CD3-8835-D33BC2517ACB}"/>
              </a:ext>
            </a:extLst>
          </p:cNvPr>
          <p:cNvSpPr txBox="1"/>
          <p:nvPr/>
        </p:nvSpPr>
        <p:spPr>
          <a:xfrm>
            <a:off x="2422004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变量名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3DFE83-7B6A-4F82-B5F4-3F7C80FC2604}"/>
              </a:ext>
            </a:extLst>
          </p:cNvPr>
          <p:cNvSpPr txBox="1"/>
          <p:nvPr/>
        </p:nvSpPr>
        <p:spPr>
          <a:xfrm>
            <a:off x="4006180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0B177C3-88CD-4E2A-80C9-64BC27E32441}"/>
              </a:ext>
            </a:extLst>
          </p:cNvPr>
          <p:cNvCxnSpPr>
            <a:stCxn id="5" idx="2"/>
            <a:endCxn id="5" idx="0"/>
          </p:cNvCxnSpPr>
          <p:nvPr/>
        </p:nvCxnSpPr>
        <p:spPr>
          <a:xfrm flipV="1">
            <a:off x="4006180" y="1052736"/>
            <a:ext cx="0" cy="525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120B7E-A423-477D-B0E5-521675C8BD46}"/>
              </a:ext>
            </a:extLst>
          </p:cNvPr>
          <p:cNvSpPr txBox="1"/>
          <p:nvPr/>
        </p:nvSpPr>
        <p:spPr>
          <a:xfrm>
            <a:off x="2422004" y="22768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num1</a:t>
            </a:r>
            <a:endParaRPr lang="zh-CN" altLang="en-US" sz="3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CA341DD-A2B9-4CE9-92FE-79EB9BDFFE56}"/>
              </a:ext>
            </a:extLst>
          </p:cNvPr>
          <p:cNvSpPr txBox="1"/>
          <p:nvPr/>
        </p:nvSpPr>
        <p:spPr>
          <a:xfrm>
            <a:off x="4438228" y="22768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15</a:t>
            </a:r>
            <a:endParaRPr lang="zh-CN" altLang="en-US" sz="3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3DD31B2-7407-45A8-B66C-DB39EEB3BCE2}"/>
              </a:ext>
            </a:extLst>
          </p:cNvPr>
          <p:cNvSpPr/>
          <p:nvPr/>
        </p:nvSpPr>
        <p:spPr>
          <a:xfrm>
            <a:off x="7534572" y="1052736"/>
            <a:ext cx="3168352" cy="525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D94D807-15A1-4877-ACD4-A51594C8E4BF}"/>
              </a:ext>
            </a:extLst>
          </p:cNvPr>
          <p:cNvCxnSpPr>
            <a:cxnSpLocks/>
          </p:cNvCxnSpPr>
          <p:nvPr/>
        </p:nvCxnSpPr>
        <p:spPr>
          <a:xfrm>
            <a:off x="7534572" y="206084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5641FCF-1461-43D0-A744-EE75491F5190}"/>
              </a:ext>
            </a:extLst>
          </p:cNvPr>
          <p:cNvCxnSpPr>
            <a:cxnSpLocks/>
          </p:cNvCxnSpPr>
          <p:nvPr/>
        </p:nvCxnSpPr>
        <p:spPr>
          <a:xfrm>
            <a:off x="7534572" y="4077072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D2728F-4BFA-4916-807B-141D95CB25DC}"/>
              </a:ext>
            </a:extLst>
          </p:cNvPr>
          <p:cNvCxnSpPr>
            <a:cxnSpLocks/>
          </p:cNvCxnSpPr>
          <p:nvPr/>
        </p:nvCxnSpPr>
        <p:spPr>
          <a:xfrm>
            <a:off x="7534572" y="522920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C35ADA-9F85-4AE8-AC44-57444294B860}"/>
              </a:ext>
            </a:extLst>
          </p:cNvPr>
          <p:cNvSpPr txBox="1"/>
          <p:nvPr/>
        </p:nvSpPr>
        <p:spPr>
          <a:xfrm>
            <a:off x="7534572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变量名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90DD76-DBE2-4035-A30A-6EDE367836AD}"/>
              </a:ext>
            </a:extLst>
          </p:cNvPr>
          <p:cNvSpPr txBox="1"/>
          <p:nvPr/>
        </p:nvSpPr>
        <p:spPr>
          <a:xfrm>
            <a:off x="9118748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值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D924BB7-7630-49BE-9B17-8CB188C5E718}"/>
              </a:ext>
            </a:extLst>
          </p:cNvPr>
          <p:cNvCxnSpPr>
            <a:stCxn id="46" idx="2"/>
            <a:endCxn id="46" idx="0"/>
          </p:cNvCxnSpPr>
          <p:nvPr/>
        </p:nvCxnSpPr>
        <p:spPr>
          <a:xfrm flipV="1">
            <a:off x="9118748" y="1052736"/>
            <a:ext cx="0" cy="525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C9F2BC2-74DD-42CC-861E-110DEC3E12A7}"/>
              </a:ext>
            </a:extLst>
          </p:cNvPr>
          <p:cNvSpPr txBox="1"/>
          <p:nvPr/>
        </p:nvSpPr>
        <p:spPr>
          <a:xfrm>
            <a:off x="7534572" y="22768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num1</a:t>
            </a:r>
            <a:endParaRPr lang="zh-CN" altLang="en-US" sz="36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8829D67-697D-4E59-88B9-1910C59206A3}"/>
              </a:ext>
            </a:extLst>
          </p:cNvPr>
          <p:cNvSpPr txBox="1"/>
          <p:nvPr/>
        </p:nvSpPr>
        <p:spPr>
          <a:xfrm>
            <a:off x="9550796" y="22768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15</a:t>
            </a:r>
            <a:endParaRPr lang="zh-CN" altLang="en-US" sz="36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7A2A141-5DD9-4133-92D4-3A92DDBD64B4}"/>
              </a:ext>
            </a:extLst>
          </p:cNvPr>
          <p:cNvCxnSpPr>
            <a:cxnSpLocks/>
          </p:cNvCxnSpPr>
          <p:nvPr/>
        </p:nvCxnSpPr>
        <p:spPr>
          <a:xfrm>
            <a:off x="7534572" y="306896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B25F272-4177-4052-A594-69DE22EF0E8B}"/>
              </a:ext>
            </a:extLst>
          </p:cNvPr>
          <p:cNvSpPr txBox="1"/>
          <p:nvPr/>
        </p:nvSpPr>
        <p:spPr>
          <a:xfrm>
            <a:off x="7534572" y="321297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num2</a:t>
            </a:r>
            <a:endParaRPr lang="zh-CN" altLang="en-US" sz="36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2CC89D2-71E2-4776-B4B1-5FB7F39E8215}"/>
              </a:ext>
            </a:extLst>
          </p:cNvPr>
          <p:cNvSpPr txBox="1"/>
          <p:nvPr/>
        </p:nvSpPr>
        <p:spPr>
          <a:xfrm>
            <a:off x="9550796" y="321297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15</a:t>
            </a:r>
            <a:endParaRPr lang="zh-CN" altLang="en-US" sz="3600" dirty="0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978B7967-6E02-4E45-9FBE-8ADB084301DC}"/>
              </a:ext>
            </a:extLst>
          </p:cNvPr>
          <p:cNvSpPr/>
          <p:nvPr/>
        </p:nvSpPr>
        <p:spPr>
          <a:xfrm>
            <a:off x="5950396" y="3429000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/>
      <p:bldP spid="26" grpId="0"/>
      <p:bldP spid="34" grpId="0"/>
      <p:bldP spid="35" grpId="0"/>
      <p:bldP spid="46" grpId="0" animBg="1"/>
      <p:bldP spid="50" grpId="0"/>
      <p:bldP spid="51" grpId="0"/>
      <p:bldP spid="53" grpId="0"/>
      <p:bldP spid="54" grpId="0"/>
      <p:bldP spid="57" grpId="0"/>
      <p:bldP spid="58" grpId="0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9F3AA8-736C-40A3-9F88-322F5A6BEC34}"/>
              </a:ext>
            </a:extLst>
          </p:cNvPr>
          <p:cNvSpPr/>
          <p:nvPr/>
        </p:nvSpPr>
        <p:spPr>
          <a:xfrm>
            <a:off x="1773932" y="188640"/>
            <a:ext cx="3168352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977B322-7EC1-49B5-9394-82836724A539}"/>
              </a:ext>
            </a:extLst>
          </p:cNvPr>
          <p:cNvCxnSpPr>
            <a:cxnSpLocks/>
          </p:cNvCxnSpPr>
          <p:nvPr/>
        </p:nvCxnSpPr>
        <p:spPr>
          <a:xfrm>
            <a:off x="1773932" y="1193883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E77963-A3D3-4E3D-9E8D-D2157AE521E8}"/>
              </a:ext>
            </a:extLst>
          </p:cNvPr>
          <p:cNvCxnSpPr>
            <a:cxnSpLocks/>
          </p:cNvCxnSpPr>
          <p:nvPr/>
        </p:nvCxnSpPr>
        <p:spPr>
          <a:xfrm>
            <a:off x="1773932" y="2129987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9630D1F-1D65-49E7-9471-A21D79EF6E2A}"/>
              </a:ext>
            </a:extLst>
          </p:cNvPr>
          <p:cNvSpPr txBox="1"/>
          <p:nvPr/>
        </p:nvSpPr>
        <p:spPr>
          <a:xfrm>
            <a:off x="1773932" y="40179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Obj</a:t>
            </a:r>
            <a:r>
              <a:rPr lang="en-US" altLang="zh-CN" sz="3600" dirty="0"/>
              <a:t> 1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7E8F9C-1C05-4096-A57D-44E1E53A9106}"/>
              </a:ext>
            </a:extLst>
          </p:cNvPr>
          <p:cNvSpPr txBox="1"/>
          <p:nvPr/>
        </p:nvSpPr>
        <p:spPr>
          <a:xfrm>
            <a:off x="3142084" y="4046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地址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C8811A-C384-42B8-BB58-B435D0C9AE71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3358108" y="18864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3378D4F-3D4D-45FA-BEF9-4547CD7B99FD}"/>
              </a:ext>
            </a:extLst>
          </p:cNvPr>
          <p:cNvSpPr/>
          <p:nvPr/>
        </p:nvSpPr>
        <p:spPr>
          <a:xfrm>
            <a:off x="1773932" y="3573016"/>
            <a:ext cx="3168352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F4F0002-2B54-4106-AE75-4A2A88387684}"/>
              </a:ext>
            </a:extLst>
          </p:cNvPr>
          <p:cNvCxnSpPr>
            <a:cxnSpLocks/>
          </p:cNvCxnSpPr>
          <p:nvPr/>
        </p:nvCxnSpPr>
        <p:spPr>
          <a:xfrm>
            <a:off x="1773932" y="4578259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E3821D-4BF7-44CC-9F25-58BF6EA746F8}"/>
              </a:ext>
            </a:extLst>
          </p:cNvPr>
          <p:cNvCxnSpPr>
            <a:cxnSpLocks/>
          </p:cNvCxnSpPr>
          <p:nvPr/>
        </p:nvCxnSpPr>
        <p:spPr>
          <a:xfrm>
            <a:off x="1773932" y="5514363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3189EF0-70D7-4184-B22A-BCF3196CDF32}"/>
              </a:ext>
            </a:extLst>
          </p:cNvPr>
          <p:cNvSpPr txBox="1"/>
          <p:nvPr/>
        </p:nvSpPr>
        <p:spPr>
          <a:xfrm>
            <a:off x="1773932" y="378617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Obj</a:t>
            </a:r>
            <a:r>
              <a:rPr lang="en-US" altLang="zh-CN" sz="3600" dirty="0"/>
              <a:t> 1</a:t>
            </a:r>
            <a:endParaRPr lang="zh-CN" altLang="en-US" sz="3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2E380B-8721-4EDD-B2C5-2B3242E91ACF}"/>
              </a:ext>
            </a:extLst>
          </p:cNvPr>
          <p:cNvSpPr txBox="1"/>
          <p:nvPr/>
        </p:nvSpPr>
        <p:spPr>
          <a:xfrm>
            <a:off x="3358108" y="378904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地址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7B0E730-6873-4FF1-BD07-A146478AE442}"/>
              </a:ext>
            </a:extLst>
          </p:cNvPr>
          <p:cNvCxnSpPr>
            <a:cxnSpLocks/>
            <a:stCxn id="18" idx="2"/>
            <a:endCxn id="18" idx="0"/>
          </p:cNvCxnSpPr>
          <p:nvPr/>
        </p:nvCxnSpPr>
        <p:spPr>
          <a:xfrm flipV="1">
            <a:off x="3358108" y="3573016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46D996B-6120-4D9F-947F-ED3275575A56}"/>
              </a:ext>
            </a:extLst>
          </p:cNvPr>
          <p:cNvSpPr txBox="1"/>
          <p:nvPr/>
        </p:nvSpPr>
        <p:spPr>
          <a:xfrm>
            <a:off x="1773932" y="47971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Obj</a:t>
            </a:r>
            <a:r>
              <a:rPr lang="en-US" altLang="zh-CN" sz="3600" dirty="0"/>
              <a:t> 2</a:t>
            </a:r>
            <a:endParaRPr lang="zh-CN" altLang="en-US" sz="3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ED2B207-865B-486B-8B9E-E8FF94D798FF}"/>
              </a:ext>
            </a:extLst>
          </p:cNvPr>
          <p:cNvSpPr txBox="1"/>
          <p:nvPr/>
        </p:nvSpPr>
        <p:spPr>
          <a:xfrm>
            <a:off x="3358108" y="47971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地址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EF5D8A-984C-499B-B29F-867E98638015}"/>
              </a:ext>
            </a:extLst>
          </p:cNvPr>
          <p:cNvSpPr/>
          <p:nvPr/>
        </p:nvSpPr>
        <p:spPr>
          <a:xfrm>
            <a:off x="7894612" y="1556792"/>
            <a:ext cx="360040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670508F-6E83-4301-A12F-32254743207D}"/>
              </a:ext>
            </a:extLst>
          </p:cNvPr>
          <p:cNvSpPr/>
          <p:nvPr/>
        </p:nvSpPr>
        <p:spPr>
          <a:xfrm>
            <a:off x="8470676" y="3212976"/>
            <a:ext cx="1008112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56CCB74-84BA-4879-91E8-9A1C629D133E}"/>
              </a:ext>
            </a:extLst>
          </p:cNvPr>
          <p:cNvSpPr/>
          <p:nvPr/>
        </p:nvSpPr>
        <p:spPr>
          <a:xfrm>
            <a:off x="9766820" y="1988840"/>
            <a:ext cx="1440160" cy="15121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01631E-A542-426B-AAC7-5762FD1AB70F}"/>
              </a:ext>
            </a:extLst>
          </p:cNvPr>
          <p:cNvSpPr/>
          <p:nvPr/>
        </p:nvSpPr>
        <p:spPr>
          <a:xfrm>
            <a:off x="8470676" y="1916832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BBE51EB-1949-4C7C-B904-95932AA42D2E}"/>
              </a:ext>
            </a:extLst>
          </p:cNvPr>
          <p:cNvSpPr/>
          <p:nvPr/>
        </p:nvSpPr>
        <p:spPr>
          <a:xfrm>
            <a:off x="9838828" y="3861048"/>
            <a:ext cx="1008112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7144C6C-01D9-4137-84C1-C1631EA1BDB2}"/>
              </a:ext>
            </a:extLst>
          </p:cNvPr>
          <p:cNvCxnSpPr>
            <a:cxnSpLocks/>
          </p:cNvCxnSpPr>
          <p:nvPr/>
        </p:nvCxnSpPr>
        <p:spPr>
          <a:xfrm>
            <a:off x="4726260" y="908720"/>
            <a:ext cx="3744416" cy="25202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E7CD4DE-CB0B-4EB1-B3BF-DBB2AFFA45B5}"/>
              </a:ext>
            </a:extLst>
          </p:cNvPr>
          <p:cNvCxnSpPr>
            <a:cxnSpLocks/>
          </p:cNvCxnSpPr>
          <p:nvPr/>
        </p:nvCxnSpPr>
        <p:spPr>
          <a:xfrm flipV="1">
            <a:off x="4726260" y="3789040"/>
            <a:ext cx="3672408" cy="3600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BA0E727-B04C-4362-B1E0-8356419CBD78}"/>
              </a:ext>
            </a:extLst>
          </p:cNvPr>
          <p:cNvCxnSpPr>
            <a:cxnSpLocks/>
          </p:cNvCxnSpPr>
          <p:nvPr/>
        </p:nvCxnSpPr>
        <p:spPr>
          <a:xfrm flipV="1">
            <a:off x="4582244" y="4149080"/>
            <a:ext cx="3888432" cy="10081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3C3F233-78FC-4E8E-A1E8-21135DED4B97}"/>
              </a:ext>
            </a:extLst>
          </p:cNvPr>
          <p:cNvSpPr txBox="1"/>
          <p:nvPr/>
        </p:nvSpPr>
        <p:spPr>
          <a:xfrm>
            <a:off x="8542684" y="35010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411435A-924A-4CD8-AAE6-6B43E114BE79}"/>
              </a:ext>
            </a:extLst>
          </p:cNvPr>
          <p:cNvSpPr txBox="1"/>
          <p:nvPr/>
        </p:nvSpPr>
        <p:spPr>
          <a:xfrm>
            <a:off x="10054852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A237CCC-536C-4C28-A2E4-9E56DE7F7D56}"/>
              </a:ext>
            </a:extLst>
          </p:cNvPr>
          <p:cNvSpPr txBox="1"/>
          <p:nvPr/>
        </p:nvSpPr>
        <p:spPr>
          <a:xfrm>
            <a:off x="9910836" y="41490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891185-D212-4105-B0D9-99695C27B5FB}"/>
              </a:ext>
            </a:extLst>
          </p:cNvPr>
          <p:cNvSpPr txBox="1"/>
          <p:nvPr/>
        </p:nvSpPr>
        <p:spPr>
          <a:xfrm>
            <a:off x="8470676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5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8" grpId="0" animBg="1"/>
      <p:bldP spid="21" grpId="0"/>
      <p:bldP spid="22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17B8D-3F77-4D50-AD57-9F14999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BCEF30-5800-48E3-A938-948510DDBC5F}"/>
              </a:ext>
            </a:extLst>
          </p:cNvPr>
          <p:cNvSpPr/>
          <p:nvPr/>
        </p:nvSpPr>
        <p:spPr>
          <a:xfrm>
            <a:off x="1629916" y="2060848"/>
            <a:ext cx="3168352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B55EB5-1CAE-4F20-BFA1-DF0AEF338740}"/>
              </a:ext>
            </a:extLst>
          </p:cNvPr>
          <p:cNvCxnSpPr>
            <a:cxnSpLocks/>
          </p:cNvCxnSpPr>
          <p:nvPr/>
        </p:nvCxnSpPr>
        <p:spPr>
          <a:xfrm>
            <a:off x="1629916" y="3066091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E366CC-C965-4966-9873-123BDE54F566}"/>
              </a:ext>
            </a:extLst>
          </p:cNvPr>
          <p:cNvCxnSpPr>
            <a:cxnSpLocks/>
          </p:cNvCxnSpPr>
          <p:nvPr/>
        </p:nvCxnSpPr>
        <p:spPr>
          <a:xfrm>
            <a:off x="1629916" y="4002195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E477255-964B-4692-A6B3-EA3FC84510DD}"/>
              </a:ext>
            </a:extLst>
          </p:cNvPr>
          <p:cNvSpPr txBox="1"/>
          <p:nvPr/>
        </p:nvSpPr>
        <p:spPr>
          <a:xfrm>
            <a:off x="1629916" y="227400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Stu 1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A09F1F-4B5D-4013-8569-DCC74C7232A6}"/>
              </a:ext>
            </a:extLst>
          </p:cNvPr>
          <p:cNvSpPr txBox="1"/>
          <p:nvPr/>
        </p:nvSpPr>
        <p:spPr>
          <a:xfrm>
            <a:off x="3214092" y="22768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地址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DC97898-8E81-4082-9DF8-171D90C798DE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3214092" y="2060848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CEA9948-5E45-4790-BEA9-500FC7FF81A8}"/>
              </a:ext>
            </a:extLst>
          </p:cNvPr>
          <p:cNvSpPr txBox="1"/>
          <p:nvPr/>
        </p:nvSpPr>
        <p:spPr>
          <a:xfrm>
            <a:off x="1629916" y="328498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Stu 2</a:t>
            </a:r>
            <a:endParaRPr lang="zh-CN" altLang="en-US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EA8115-04D7-41E1-B0EA-1AE065C7A689}"/>
              </a:ext>
            </a:extLst>
          </p:cNvPr>
          <p:cNvSpPr txBox="1"/>
          <p:nvPr/>
        </p:nvSpPr>
        <p:spPr>
          <a:xfrm>
            <a:off x="3214092" y="328498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地址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8F0AD8-B8D7-4FBE-B0D8-C40DAD33A033}"/>
              </a:ext>
            </a:extLst>
          </p:cNvPr>
          <p:cNvSpPr/>
          <p:nvPr/>
        </p:nvSpPr>
        <p:spPr>
          <a:xfrm>
            <a:off x="7750596" y="1340768"/>
            <a:ext cx="3744416" cy="381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6EBCCA9-DE0A-4654-A914-02A3070B5BD1}"/>
              </a:ext>
            </a:extLst>
          </p:cNvPr>
          <p:cNvSpPr/>
          <p:nvPr/>
        </p:nvSpPr>
        <p:spPr>
          <a:xfrm>
            <a:off x="8182644" y="1556792"/>
            <a:ext cx="1497766" cy="1602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CC9421B-E18C-47DD-8464-8417E2BB3B80}"/>
              </a:ext>
            </a:extLst>
          </p:cNvPr>
          <p:cNvSpPr/>
          <p:nvPr/>
        </p:nvSpPr>
        <p:spPr>
          <a:xfrm>
            <a:off x="9622804" y="3356992"/>
            <a:ext cx="1624500" cy="1584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7A9F0F2-C7A5-46A6-84F4-378285895370}"/>
              </a:ext>
            </a:extLst>
          </p:cNvPr>
          <p:cNvCxnSpPr>
            <a:cxnSpLocks/>
          </p:cNvCxnSpPr>
          <p:nvPr/>
        </p:nvCxnSpPr>
        <p:spPr>
          <a:xfrm>
            <a:off x="4582244" y="3645024"/>
            <a:ext cx="5040560" cy="7920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87818A-3120-4435-9E19-B7EC4A3BBD1C}"/>
              </a:ext>
            </a:extLst>
          </p:cNvPr>
          <p:cNvCxnSpPr>
            <a:cxnSpLocks/>
          </p:cNvCxnSpPr>
          <p:nvPr/>
        </p:nvCxnSpPr>
        <p:spPr>
          <a:xfrm flipV="1">
            <a:off x="4582244" y="2420888"/>
            <a:ext cx="3528392" cy="2160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36D1D53-754A-4BC0-8C9C-37D172F4E37C}"/>
              </a:ext>
            </a:extLst>
          </p:cNvPr>
          <p:cNvSpPr txBox="1"/>
          <p:nvPr/>
        </p:nvSpPr>
        <p:spPr>
          <a:xfrm>
            <a:off x="8326660" y="1844824"/>
            <a:ext cx="1584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name: </a:t>
            </a:r>
            <a:r>
              <a:rPr lang="en-US" altLang="zh-CN" sz="1600" dirty="0" err="1"/>
              <a:t>jser</a:t>
            </a:r>
            <a:endParaRPr lang="en-US" altLang="zh-CN" sz="1600" dirty="0"/>
          </a:p>
          <a:p>
            <a:r>
              <a:rPr lang="en-US" altLang="zh-CN" sz="1600" dirty="0"/>
              <a:t>  age:20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B56F08-4C99-4651-896D-BE457A81D7BE}"/>
              </a:ext>
            </a:extLst>
          </p:cNvPr>
          <p:cNvSpPr txBox="1"/>
          <p:nvPr/>
        </p:nvSpPr>
        <p:spPr>
          <a:xfrm>
            <a:off x="9766820" y="3645024"/>
            <a:ext cx="1584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name: </a:t>
            </a:r>
            <a:r>
              <a:rPr lang="en-US" altLang="zh-CN" sz="1600" dirty="0" err="1"/>
              <a:t>jser</a:t>
            </a:r>
            <a:endParaRPr lang="en-US" altLang="zh-CN" sz="1600" dirty="0"/>
          </a:p>
          <a:p>
            <a:r>
              <a:rPr lang="en-US" altLang="zh-CN" sz="1600" dirty="0"/>
              <a:t>  age:20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37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B7C4A-5F04-44E2-9D76-C53DD47A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020" y="3356992"/>
            <a:ext cx="9782801" cy="1239837"/>
          </a:xfrm>
        </p:spPr>
        <p:txBody>
          <a:bodyPr>
            <a:noAutofit/>
          </a:bodyPr>
          <a:lstStyle/>
          <a:p>
            <a:r>
              <a:rPr lang="en-US" altLang="zh-CN" sz="8800" dirty="0" err="1"/>
              <a:t>typeof</a:t>
            </a:r>
            <a:r>
              <a:rPr lang="zh-CN" altLang="en-US" sz="8800" dirty="0"/>
              <a:t>的局限性</a:t>
            </a:r>
          </a:p>
        </p:txBody>
      </p:sp>
    </p:spTree>
    <p:extLst>
      <p:ext uri="{BB962C8B-B14F-4D97-AF65-F5344CB8AC3E}">
        <p14:creationId xmlns:p14="http://schemas.microsoft.com/office/powerpoint/2010/main" val="38930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383</TotalTime>
  <Words>178</Words>
  <Application>Microsoft Office PowerPoint</Application>
  <PresentationFormat>自定义</PresentationFormat>
  <Paragraphs>68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PingFangSC-Regular</vt:lpstr>
      <vt:lpstr>微软雅黑</vt:lpstr>
      <vt:lpstr>Arial</vt:lpstr>
      <vt:lpstr>Euphemia</vt:lpstr>
      <vt:lpstr>数学 16x9</vt:lpstr>
      <vt:lpstr>Javascript</vt:lpstr>
      <vt:lpstr>原始类型</vt:lpstr>
      <vt:lpstr>引用类型</vt:lpstr>
      <vt:lpstr>PowerPoint 演示文稿</vt:lpstr>
      <vt:lpstr>Why??</vt:lpstr>
      <vt:lpstr>PowerPoint 演示文稿</vt:lpstr>
      <vt:lpstr>PowerPoint 演示文稿</vt:lpstr>
      <vt:lpstr>PowerPoint 演示文稿</vt:lpstr>
      <vt:lpstr>typeof的局限性</vt:lpstr>
      <vt:lpstr>PowerPoint 演示文稿</vt:lpstr>
      <vt:lpstr>String 对象  String 对象是 String 原始类型的对象表示法  1.length属性    显示字符串中的字符个数  2.charAt()方法     charAt() 访问的是字符串中的单个字符，一个参数，即要操作的字符的位置，返回该位置的字符的字符串。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chen yun fei</dc:creator>
  <cp:lastModifiedBy>chen yun fei</cp:lastModifiedBy>
  <cp:revision>25</cp:revision>
  <dcterms:created xsi:type="dcterms:W3CDTF">2018-01-30T10:32:15Z</dcterms:created>
  <dcterms:modified xsi:type="dcterms:W3CDTF">2018-01-31T03:30:40Z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