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D8A"/>
    <a:srgbClr val="B69690"/>
    <a:srgbClr val="333F50"/>
    <a:srgbClr val="7F7F7F"/>
    <a:srgbClr val="BD9E5F"/>
    <a:srgbClr val="BD71B9"/>
    <a:srgbClr val="3F587D"/>
    <a:srgbClr val="5B9F9C"/>
    <a:srgbClr val="FF8B8B"/>
    <a:srgbClr val="475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MATARREDONA REQUENA" userId="b202751a-a17d-4623-8732-3dc062e8ca2b" providerId="ADAL" clId="{478A4AB8-DF63-4063-8604-F5854FE3A009}"/>
    <pc:docChg chg="custSel modSld">
      <pc:chgData name="SERGIO MATARREDONA REQUENA" userId="b202751a-a17d-4623-8732-3dc062e8ca2b" providerId="ADAL" clId="{478A4AB8-DF63-4063-8604-F5854FE3A009}" dt="2022-03-25T17:23:06.040" v="1" actId="1076"/>
      <pc:docMkLst>
        <pc:docMk/>
      </pc:docMkLst>
      <pc:sldChg chg="delSp modSp mod">
        <pc:chgData name="SERGIO MATARREDONA REQUENA" userId="b202751a-a17d-4623-8732-3dc062e8ca2b" providerId="ADAL" clId="{478A4AB8-DF63-4063-8604-F5854FE3A009}" dt="2022-03-25T17:23:06.040" v="1" actId="1076"/>
        <pc:sldMkLst>
          <pc:docMk/>
          <pc:sldMk cId="220122715" sldId="263"/>
        </pc:sldMkLst>
        <pc:spChg chg="del">
          <ac:chgData name="SERGIO MATARREDONA REQUENA" userId="b202751a-a17d-4623-8732-3dc062e8ca2b" providerId="ADAL" clId="{478A4AB8-DF63-4063-8604-F5854FE3A009}" dt="2022-03-25T15:59:47.764" v="0" actId="478"/>
          <ac:spMkLst>
            <pc:docMk/>
            <pc:sldMk cId="220122715" sldId="263"/>
            <ac:spMk id="16" creationId="{D79E4C23-22EF-4BD5-B755-0967E30748A1}"/>
          </ac:spMkLst>
        </pc:spChg>
        <pc:grpChg chg="mod">
          <ac:chgData name="SERGIO MATARREDONA REQUENA" userId="b202751a-a17d-4623-8732-3dc062e8ca2b" providerId="ADAL" clId="{478A4AB8-DF63-4063-8604-F5854FE3A009}" dt="2022-03-25T17:23:06.040" v="1" actId="1076"/>
          <ac:grpSpMkLst>
            <pc:docMk/>
            <pc:sldMk cId="220122715" sldId="263"/>
            <ac:grpSpMk id="47" creationId="{01FB4CF7-7F42-4CF4-9C67-A39FC9081075}"/>
          </ac:grpSpMkLst>
        </pc:grpChg>
      </pc:sldChg>
    </pc:docChg>
  </pc:docChgLst>
  <pc:docChgLst>
    <pc:chgData name="SERGIO MATARREDONA REQUENA" userId="b202751a-a17d-4623-8732-3dc062e8ca2b" providerId="ADAL" clId="{B43BA063-13E8-4F5D-9C72-89503A661B70}"/>
    <pc:docChg chg="undo custSel modSld">
      <pc:chgData name="SERGIO MATARREDONA REQUENA" userId="b202751a-a17d-4623-8732-3dc062e8ca2b" providerId="ADAL" clId="{B43BA063-13E8-4F5D-9C72-89503A661B70}" dt="2022-03-23T20:02:47.800" v="419" actId="408"/>
      <pc:docMkLst>
        <pc:docMk/>
      </pc:docMkLst>
      <pc:sldChg chg="modSp mod">
        <pc:chgData name="SERGIO MATARREDONA REQUENA" userId="b202751a-a17d-4623-8732-3dc062e8ca2b" providerId="ADAL" clId="{B43BA063-13E8-4F5D-9C72-89503A661B70}" dt="2022-03-23T20:00:50.369" v="414" actId="20577"/>
        <pc:sldMkLst>
          <pc:docMk/>
          <pc:sldMk cId="1561032188" sldId="256"/>
        </pc:sldMkLst>
        <pc:spChg chg="mod">
          <ac:chgData name="SERGIO MATARREDONA REQUENA" userId="b202751a-a17d-4623-8732-3dc062e8ca2b" providerId="ADAL" clId="{B43BA063-13E8-4F5D-9C72-89503A661B70}" dt="2022-03-23T20:00:50.369" v="414" actId="20577"/>
          <ac:spMkLst>
            <pc:docMk/>
            <pc:sldMk cId="1561032188" sldId="256"/>
            <ac:spMk id="6" creationId="{99AB4AF2-B701-4D70-A5DF-A1E5C73C6E75}"/>
          </ac:spMkLst>
        </pc:spChg>
      </pc:sldChg>
      <pc:sldChg chg="delSp modSp mod">
        <pc:chgData name="SERGIO MATARREDONA REQUENA" userId="b202751a-a17d-4623-8732-3dc062e8ca2b" providerId="ADAL" clId="{B43BA063-13E8-4F5D-9C72-89503A661B70}" dt="2022-03-21T19:07:11.122" v="6"/>
        <pc:sldMkLst>
          <pc:docMk/>
          <pc:sldMk cId="370042270" sldId="257"/>
        </pc:sldMkLst>
        <pc:spChg chg="del">
          <ac:chgData name="SERGIO MATARREDONA REQUENA" userId="b202751a-a17d-4623-8732-3dc062e8ca2b" providerId="ADAL" clId="{B43BA063-13E8-4F5D-9C72-89503A661B70}" dt="2022-03-21T19:05:52.161" v="3" actId="478"/>
          <ac:spMkLst>
            <pc:docMk/>
            <pc:sldMk cId="370042270" sldId="257"/>
            <ac:spMk id="7" creationId="{AF203EF7-A81A-4C70-A3BA-24E47698EA27}"/>
          </ac:spMkLst>
        </pc:spChg>
        <pc:picChg chg="mod">
          <ac:chgData name="SERGIO MATARREDONA REQUENA" userId="b202751a-a17d-4623-8732-3dc062e8ca2b" providerId="ADAL" clId="{B43BA063-13E8-4F5D-9C72-89503A661B70}" dt="2022-03-21T19:07:11.122" v="6"/>
          <ac:picMkLst>
            <pc:docMk/>
            <pc:sldMk cId="370042270" sldId="257"/>
            <ac:picMk id="5" creationId="{2ECB095C-E192-4F1D-9188-01072D48050D}"/>
          </ac:picMkLst>
        </pc:picChg>
      </pc:sldChg>
      <pc:sldChg chg="addSp delSp modSp mod">
        <pc:chgData name="SERGIO MATARREDONA REQUENA" userId="b202751a-a17d-4623-8732-3dc062e8ca2b" providerId="ADAL" clId="{B43BA063-13E8-4F5D-9C72-89503A661B70}" dt="2022-03-23T20:02:10.807" v="417" actId="408"/>
        <pc:sldMkLst>
          <pc:docMk/>
          <pc:sldMk cId="532887867" sldId="258"/>
        </pc:sldMkLst>
        <pc:spChg chg="add mod">
          <ac:chgData name="SERGIO MATARREDONA REQUENA" userId="b202751a-a17d-4623-8732-3dc062e8ca2b" providerId="ADAL" clId="{B43BA063-13E8-4F5D-9C72-89503A661B70}" dt="2022-03-23T20:02:10.807" v="417" actId="408"/>
          <ac:spMkLst>
            <pc:docMk/>
            <pc:sldMk cId="532887867" sldId="258"/>
            <ac:spMk id="2" creationId="{03FF6B47-F426-4056-9FAA-9CD67F3679ED}"/>
          </ac:spMkLst>
        </pc:spChg>
        <pc:spChg chg="del mod">
          <ac:chgData name="SERGIO MATARREDONA REQUENA" userId="b202751a-a17d-4623-8732-3dc062e8ca2b" providerId="ADAL" clId="{B43BA063-13E8-4F5D-9C72-89503A661B70}" dt="2022-03-23T19:54:12.147" v="339" actId="478"/>
          <ac:spMkLst>
            <pc:docMk/>
            <pc:sldMk cId="532887867" sldId="258"/>
            <ac:spMk id="6" creationId="{99AB4AF2-B701-4D70-A5DF-A1E5C73C6E75}"/>
          </ac:spMkLst>
        </pc:spChg>
        <pc:spChg chg="mod">
          <ac:chgData name="SERGIO MATARREDONA REQUENA" userId="b202751a-a17d-4623-8732-3dc062e8ca2b" providerId="ADAL" clId="{B43BA063-13E8-4F5D-9C72-89503A661B70}" dt="2022-03-23T20:02:10.807" v="417" actId="408"/>
          <ac:spMkLst>
            <pc:docMk/>
            <pc:sldMk cId="532887867" sldId="258"/>
            <ac:spMk id="7" creationId="{C149A3E7-AD8B-40BF-89BF-25D97A87851F}"/>
          </ac:spMkLst>
        </pc:spChg>
        <pc:spChg chg="mod">
          <ac:chgData name="SERGIO MATARREDONA REQUENA" userId="b202751a-a17d-4623-8732-3dc062e8ca2b" providerId="ADAL" clId="{B43BA063-13E8-4F5D-9C72-89503A661B70}" dt="2022-03-23T20:02:10.807" v="417" actId="408"/>
          <ac:spMkLst>
            <pc:docMk/>
            <pc:sldMk cId="532887867" sldId="258"/>
            <ac:spMk id="8" creationId="{20C9932D-5EC2-4295-BC97-3203580C7C66}"/>
          </ac:spMkLst>
        </pc:spChg>
        <pc:spChg chg="add mod">
          <ac:chgData name="SERGIO MATARREDONA REQUENA" userId="b202751a-a17d-4623-8732-3dc062e8ca2b" providerId="ADAL" clId="{B43BA063-13E8-4F5D-9C72-89503A661B70}" dt="2022-03-23T19:56:37.767" v="386" actId="571"/>
          <ac:spMkLst>
            <pc:docMk/>
            <pc:sldMk cId="532887867" sldId="258"/>
            <ac:spMk id="28" creationId="{7BFA6702-2477-4341-BA28-F2B9F4902A34}"/>
          </ac:spMkLst>
        </pc:spChg>
        <pc:spChg chg="add mod">
          <ac:chgData name="SERGIO MATARREDONA REQUENA" userId="b202751a-a17d-4623-8732-3dc062e8ca2b" providerId="ADAL" clId="{B43BA063-13E8-4F5D-9C72-89503A661B70}" dt="2022-03-23T19:56:37.767" v="386" actId="571"/>
          <ac:spMkLst>
            <pc:docMk/>
            <pc:sldMk cId="532887867" sldId="258"/>
            <ac:spMk id="35" creationId="{71EDCD59-F90F-4E5E-A824-24A2221F05A5}"/>
          </ac:spMkLst>
        </pc:spChg>
        <pc:spChg chg="mod">
          <ac:chgData name="SERGIO MATARREDONA REQUENA" userId="b202751a-a17d-4623-8732-3dc062e8ca2b" providerId="ADAL" clId="{B43BA063-13E8-4F5D-9C72-89503A661B70}" dt="2022-03-23T19:59:52.377" v="407" actId="1076"/>
          <ac:spMkLst>
            <pc:docMk/>
            <pc:sldMk cId="532887867" sldId="258"/>
            <ac:spMk id="54" creationId="{BCB26269-EC95-4AC7-9557-4C93B7BDE9D7}"/>
          </ac:spMkLst>
        </pc:spChg>
      </pc:sldChg>
      <pc:sldChg chg="modSp mod">
        <pc:chgData name="SERGIO MATARREDONA REQUENA" userId="b202751a-a17d-4623-8732-3dc062e8ca2b" providerId="ADAL" clId="{B43BA063-13E8-4F5D-9C72-89503A661B70}" dt="2022-03-23T20:02:47.800" v="419" actId="408"/>
        <pc:sldMkLst>
          <pc:docMk/>
          <pc:sldMk cId="2707040048" sldId="259"/>
        </pc:sldMkLst>
        <pc:spChg chg="mod">
          <ac:chgData name="SERGIO MATARREDONA REQUENA" userId="b202751a-a17d-4623-8732-3dc062e8ca2b" providerId="ADAL" clId="{B43BA063-13E8-4F5D-9C72-89503A661B70}" dt="2022-03-23T20:02:47.800" v="419" actId="408"/>
          <ac:spMkLst>
            <pc:docMk/>
            <pc:sldMk cId="2707040048" sldId="259"/>
            <ac:spMk id="6" creationId="{99AB4AF2-B701-4D70-A5DF-A1E5C73C6E75}"/>
          </ac:spMkLst>
        </pc:spChg>
        <pc:spChg chg="mod">
          <ac:chgData name="SERGIO MATARREDONA REQUENA" userId="b202751a-a17d-4623-8732-3dc062e8ca2b" providerId="ADAL" clId="{B43BA063-13E8-4F5D-9C72-89503A661B70}" dt="2022-03-23T20:02:47.800" v="419" actId="408"/>
          <ac:spMkLst>
            <pc:docMk/>
            <pc:sldMk cId="2707040048" sldId="259"/>
            <ac:spMk id="7" creationId="{C149A3E7-AD8B-40BF-89BF-25D97A87851F}"/>
          </ac:spMkLst>
        </pc:spChg>
        <pc:spChg chg="mod">
          <ac:chgData name="SERGIO MATARREDONA REQUENA" userId="b202751a-a17d-4623-8732-3dc062e8ca2b" providerId="ADAL" clId="{B43BA063-13E8-4F5D-9C72-89503A661B70}" dt="2022-03-23T20:02:47.800" v="419" actId="408"/>
          <ac:spMkLst>
            <pc:docMk/>
            <pc:sldMk cId="2707040048" sldId="259"/>
            <ac:spMk id="8" creationId="{20C9932D-5EC2-4295-BC97-3203580C7C66}"/>
          </ac:spMkLst>
        </pc:spChg>
      </pc:sldChg>
      <pc:sldChg chg="modSp mod">
        <pc:chgData name="SERGIO MATARREDONA REQUENA" userId="b202751a-a17d-4623-8732-3dc062e8ca2b" providerId="ADAL" clId="{B43BA063-13E8-4F5D-9C72-89503A661B70}" dt="2022-03-23T20:01:00.551" v="415" actId="20577"/>
        <pc:sldMkLst>
          <pc:docMk/>
          <pc:sldMk cId="3606775418" sldId="260"/>
        </pc:sldMkLst>
        <pc:spChg chg="mod">
          <ac:chgData name="SERGIO MATARREDONA REQUENA" userId="b202751a-a17d-4623-8732-3dc062e8ca2b" providerId="ADAL" clId="{B43BA063-13E8-4F5D-9C72-89503A661B70}" dt="2022-03-23T20:01:00.551" v="415" actId="20577"/>
          <ac:spMkLst>
            <pc:docMk/>
            <pc:sldMk cId="3606775418" sldId="260"/>
            <ac:spMk id="6" creationId="{99AB4AF2-B701-4D70-A5DF-A1E5C73C6E75}"/>
          </ac:spMkLst>
        </pc:spChg>
      </pc:sldChg>
      <pc:sldChg chg="modSp mod">
        <pc:chgData name="SERGIO MATARREDONA REQUENA" userId="b202751a-a17d-4623-8732-3dc062e8ca2b" providerId="ADAL" clId="{B43BA063-13E8-4F5D-9C72-89503A661B70}" dt="2022-03-23T20:01:07.599" v="416" actId="20577"/>
        <pc:sldMkLst>
          <pc:docMk/>
          <pc:sldMk cId="3832062861" sldId="261"/>
        </pc:sldMkLst>
        <pc:spChg chg="mod">
          <ac:chgData name="SERGIO MATARREDONA REQUENA" userId="b202751a-a17d-4623-8732-3dc062e8ca2b" providerId="ADAL" clId="{B43BA063-13E8-4F5D-9C72-89503A661B70}" dt="2022-03-23T20:01:07.599" v="416" actId="20577"/>
          <ac:spMkLst>
            <pc:docMk/>
            <pc:sldMk cId="3832062861" sldId="261"/>
            <ac:spMk id="6" creationId="{99AB4AF2-B701-4D70-A5DF-A1E5C73C6E75}"/>
          </ac:spMkLst>
        </pc:spChg>
      </pc:sldChg>
      <pc:sldChg chg="addSp delSp modSp mod">
        <pc:chgData name="SERGIO MATARREDONA REQUENA" userId="b202751a-a17d-4623-8732-3dc062e8ca2b" providerId="ADAL" clId="{B43BA063-13E8-4F5D-9C72-89503A661B70}" dt="2022-03-22T16:28:32.652" v="321" actId="14100"/>
        <pc:sldMkLst>
          <pc:docMk/>
          <pc:sldMk cId="701116670" sldId="262"/>
        </pc:sldMkLst>
        <pc:spChg chg="add del">
          <ac:chgData name="SERGIO MATARREDONA REQUENA" userId="b202751a-a17d-4623-8732-3dc062e8ca2b" providerId="ADAL" clId="{B43BA063-13E8-4F5D-9C72-89503A661B70}" dt="2022-03-22T16:26:22.584" v="308" actId="478"/>
          <ac:spMkLst>
            <pc:docMk/>
            <pc:sldMk cId="701116670" sldId="262"/>
            <ac:spMk id="5" creationId="{B43DD30C-18E2-495E-94EB-BF806ECD491C}"/>
          </ac:spMkLst>
        </pc:spChg>
        <pc:picChg chg="add mod">
          <ac:chgData name="SERGIO MATARREDONA REQUENA" userId="b202751a-a17d-4623-8732-3dc062e8ca2b" providerId="ADAL" clId="{B43BA063-13E8-4F5D-9C72-89503A661B70}" dt="2022-03-22T16:28:32.652" v="321" actId="14100"/>
          <ac:picMkLst>
            <pc:docMk/>
            <pc:sldMk cId="701116670" sldId="262"/>
            <ac:picMk id="3" creationId="{00612CBA-066E-4721-8135-BE2FDFDAF12C}"/>
          </ac:picMkLst>
        </pc:picChg>
        <pc:picChg chg="add mod">
          <ac:chgData name="SERGIO MATARREDONA REQUENA" userId="b202751a-a17d-4623-8732-3dc062e8ca2b" providerId="ADAL" clId="{B43BA063-13E8-4F5D-9C72-89503A661B70}" dt="2022-03-21T19:07:35.107" v="8" actId="571"/>
          <ac:picMkLst>
            <pc:docMk/>
            <pc:sldMk cId="701116670" sldId="262"/>
            <ac:picMk id="7" creationId="{6B30068E-B5A1-4ADE-86F9-CEA7ACF48B5F}"/>
          </ac:picMkLst>
        </pc:picChg>
        <pc:picChg chg="del">
          <ac:chgData name="SERGIO MATARREDONA REQUENA" userId="b202751a-a17d-4623-8732-3dc062e8ca2b" providerId="ADAL" clId="{B43BA063-13E8-4F5D-9C72-89503A661B70}" dt="2022-03-22T16:24:21.183" v="291" actId="478"/>
          <ac:picMkLst>
            <pc:docMk/>
            <pc:sldMk cId="701116670" sldId="262"/>
            <ac:picMk id="8" creationId="{CCB51D09-96BC-4EBD-B302-C04C818F2285}"/>
          </ac:picMkLst>
        </pc:picChg>
        <pc:picChg chg="add del mod">
          <ac:chgData name="SERGIO MATARREDONA REQUENA" userId="b202751a-a17d-4623-8732-3dc062e8ca2b" providerId="ADAL" clId="{B43BA063-13E8-4F5D-9C72-89503A661B70}" dt="2022-03-21T19:08:12.216" v="12" actId="478"/>
          <ac:picMkLst>
            <pc:docMk/>
            <pc:sldMk cId="701116670" sldId="262"/>
            <ac:picMk id="9" creationId="{9666C8CD-F5A5-4E7D-AF25-75722032B172}"/>
          </ac:picMkLst>
        </pc:picChg>
      </pc:sldChg>
      <pc:sldChg chg="addSp delSp modSp mod">
        <pc:chgData name="SERGIO MATARREDONA REQUENA" userId="b202751a-a17d-4623-8732-3dc062e8ca2b" providerId="ADAL" clId="{B43BA063-13E8-4F5D-9C72-89503A661B70}" dt="2022-03-21T19:13:45.747" v="290" actId="1035"/>
        <pc:sldMkLst>
          <pc:docMk/>
          <pc:sldMk cId="220122715" sldId="263"/>
        </pc:sldMkLst>
        <pc:spChg chg="del">
          <ac:chgData name="SERGIO MATARREDONA REQUENA" userId="b202751a-a17d-4623-8732-3dc062e8ca2b" providerId="ADAL" clId="{B43BA063-13E8-4F5D-9C72-89503A661B70}" dt="2022-03-21T19:08:25.496" v="13" actId="478"/>
          <ac:spMkLst>
            <pc:docMk/>
            <pc:sldMk cId="220122715" sldId="263"/>
            <ac:spMk id="4" creationId="{24D704ED-6F29-4EB6-865A-1279AD788C86}"/>
          </ac:spMkLst>
        </pc:spChg>
        <pc:spChg chg="mod">
          <ac:chgData name="SERGIO MATARREDONA REQUENA" userId="b202751a-a17d-4623-8732-3dc062e8ca2b" providerId="ADAL" clId="{B43BA063-13E8-4F5D-9C72-89503A661B70}" dt="2022-03-21T19:13:45.747" v="290" actId="1035"/>
          <ac:spMkLst>
            <pc:docMk/>
            <pc:sldMk cId="220122715" sldId="263"/>
            <ac:spMk id="16" creationId="{D79E4C23-22EF-4BD5-B755-0967E30748A1}"/>
          </ac:spMkLst>
        </pc:spChg>
        <pc:spChg chg="del">
          <ac:chgData name="SERGIO MATARREDONA REQUENA" userId="b202751a-a17d-4623-8732-3dc062e8ca2b" providerId="ADAL" clId="{B43BA063-13E8-4F5D-9C72-89503A661B70}" dt="2022-03-21T19:13:13.608" v="245" actId="478"/>
          <ac:spMkLst>
            <pc:docMk/>
            <pc:sldMk cId="220122715" sldId="263"/>
            <ac:spMk id="37" creationId="{61F5F2DE-8344-4E98-8F0D-CE14BC4E53DD}"/>
          </ac:spMkLst>
        </pc:spChg>
        <pc:spChg chg="mod">
          <ac:chgData name="SERGIO MATARREDONA REQUENA" userId="b202751a-a17d-4623-8732-3dc062e8ca2b" providerId="ADAL" clId="{B43BA063-13E8-4F5D-9C72-89503A661B70}" dt="2022-03-21T19:12:31.517" v="124" actId="1036"/>
          <ac:spMkLst>
            <pc:docMk/>
            <pc:sldMk cId="220122715" sldId="263"/>
            <ac:spMk id="40" creationId="{AE2BBA7C-B0CB-4385-9C44-85C2702539A0}"/>
          </ac:spMkLst>
        </pc:spChg>
        <pc:grpChg chg="mod">
          <ac:chgData name="SERGIO MATARREDONA REQUENA" userId="b202751a-a17d-4623-8732-3dc062e8ca2b" providerId="ADAL" clId="{B43BA063-13E8-4F5D-9C72-89503A661B70}" dt="2022-03-21T19:12:45.723" v="163" actId="1035"/>
          <ac:grpSpMkLst>
            <pc:docMk/>
            <pc:sldMk cId="220122715" sldId="263"/>
            <ac:grpSpMk id="42" creationId="{A8CB2491-D04A-4D8F-8A01-B103A1204FEE}"/>
          </ac:grpSpMkLst>
        </pc:grpChg>
        <pc:grpChg chg="mod">
          <ac:chgData name="SERGIO MATARREDONA REQUENA" userId="b202751a-a17d-4623-8732-3dc062e8ca2b" providerId="ADAL" clId="{B43BA063-13E8-4F5D-9C72-89503A661B70}" dt="2022-03-21T19:12:24.510" v="119" actId="1037"/>
          <ac:grpSpMkLst>
            <pc:docMk/>
            <pc:sldMk cId="220122715" sldId="263"/>
            <ac:grpSpMk id="43" creationId="{132BE13F-309A-4305-B055-25CBC18749EC}"/>
          </ac:grpSpMkLst>
        </pc:grpChg>
        <pc:grpChg chg="mod">
          <ac:chgData name="SERGIO MATARREDONA REQUENA" userId="b202751a-a17d-4623-8732-3dc062e8ca2b" providerId="ADAL" clId="{B43BA063-13E8-4F5D-9C72-89503A661B70}" dt="2022-03-21T19:12:58.108" v="211" actId="1038"/>
          <ac:grpSpMkLst>
            <pc:docMk/>
            <pc:sldMk cId="220122715" sldId="263"/>
            <ac:grpSpMk id="45" creationId="{C7508E36-9DC9-4D7C-96DF-50269FB2787D}"/>
          </ac:grpSpMkLst>
        </pc:grpChg>
        <pc:grpChg chg="mod">
          <ac:chgData name="SERGIO MATARREDONA REQUENA" userId="b202751a-a17d-4623-8732-3dc062e8ca2b" providerId="ADAL" clId="{B43BA063-13E8-4F5D-9C72-89503A661B70}" dt="2022-03-21T19:13:06.683" v="244" actId="1036"/>
          <ac:grpSpMkLst>
            <pc:docMk/>
            <pc:sldMk cId="220122715" sldId="263"/>
            <ac:grpSpMk id="47" creationId="{01FB4CF7-7F42-4CF4-9C67-A39FC9081075}"/>
          </ac:grpSpMkLst>
        </pc:grpChg>
        <pc:graphicFrameChg chg="mod">
          <ac:chgData name="SERGIO MATARREDONA REQUENA" userId="b202751a-a17d-4623-8732-3dc062e8ca2b" providerId="ADAL" clId="{B43BA063-13E8-4F5D-9C72-89503A661B70}" dt="2022-03-21T19:12:10.945" v="77" actId="1076"/>
          <ac:graphicFrameMkLst>
            <pc:docMk/>
            <pc:sldMk cId="220122715" sldId="263"/>
            <ac:graphicFrameMk id="32" creationId="{5E4EA7A3-A124-4BA2-ABD8-D6E49CD0FD80}"/>
          </ac:graphicFrameMkLst>
        </pc:graphicFrameChg>
        <pc:graphicFrameChg chg="mod">
          <ac:chgData name="SERGIO MATARREDONA REQUENA" userId="b202751a-a17d-4623-8732-3dc062e8ca2b" providerId="ADAL" clId="{B43BA063-13E8-4F5D-9C72-89503A661B70}" dt="2022-03-21T19:10:24.035" v="43" actId="14100"/>
          <ac:graphicFrameMkLst>
            <pc:docMk/>
            <pc:sldMk cId="220122715" sldId="263"/>
            <ac:graphicFrameMk id="36" creationId="{5EE4A636-36D3-4347-817F-A9C3A76B845D}"/>
          </ac:graphicFrameMkLst>
        </pc:graphicFrameChg>
        <pc:picChg chg="add mod">
          <ac:chgData name="SERGIO MATARREDONA REQUENA" userId="b202751a-a17d-4623-8732-3dc062e8ca2b" providerId="ADAL" clId="{B43BA063-13E8-4F5D-9C72-89503A661B70}" dt="2022-03-21T19:09:12.918" v="32" actId="1037"/>
          <ac:picMkLst>
            <pc:docMk/>
            <pc:sldMk cId="220122715" sldId="263"/>
            <ac:picMk id="17" creationId="{3E94C01B-3538-4A34-A6AB-72DA14B0B34A}"/>
          </ac:picMkLst>
        </pc:picChg>
      </pc:sldChg>
      <pc:sldChg chg="modSp mod">
        <pc:chgData name="SERGIO MATARREDONA REQUENA" userId="b202751a-a17d-4623-8732-3dc062e8ca2b" providerId="ADAL" clId="{B43BA063-13E8-4F5D-9C72-89503A661B70}" dt="2022-03-22T16:29:06.722" v="328" actId="1076"/>
        <pc:sldMkLst>
          <pc:docMk/>
          <pc:sldMk cId="683193290" sldId="264"/>
        </pc:sldMkLst>
        <pc:picChg chg="mod">
          <ac:chgData name="SERGIO MATARREDONA REQUENA" userId="b202751a-a17d-4623-8732-3dc062e8ca2b" providerId="ADAL" clId="{B43BA063-13E8-4F5D-9C72-89503A661B70}" dt="2022-03-22T16:29:06.722" v="328" actId="1076"/>
          <ac:picMkLst>
            <pc:docMk/>
            <pc:sldMk cId="683193290" sldId="264"/>
            <ac:picMk id="5" creationId="{E0BEDF8B-B340-4737-A916-6A8A8A1E7DE3}"/>
          </ac:picMkLst>
        </pc:picChg>
      </pc:sldChg>
      <pc:sldChg chg="modSp mod">
        <pc:chgData name="SERGIO MATARREDONA REQUENA" userId="b202751a-a17d-4623-8732-3dc062e8ca2b" providerId="ADAL" clId="{B43BA063-13E8-4F5D-9C72-89503A661B70}" dt="2022-03-22T16:29:04.002" v="327" actId="1076"/>
        <pc:sldMkLst>
          <pc:docMk/>
          <pc:sldMk cId="1953395656" sldId="265"/>
        </pc:sldMkLst>
        <pc:picChg chg="mod">
          <ac:chgData name="SERGIO MATARREDONA REQUENA" userId="b202751a-a17d-4623-8732-3dc062e8ca2b" providerId="ADAL" clId="{B43BA063-13E8-4F5D-9C72-89503A661B70}" dt="2022-03-22T16:29:04.002" v="327" actId="1076"/>
          <ac:picMkLst>
            <pc:docMk/>
            <pc:sldMk cId="1953395656" sldId="265"/>
            <ac:picMk id="12" creationId="{5D304551-CB57-4CD7-82DF-C1FFF1460833}"/>
          </ac:picMkLst>
        </pc:picChg>
      </pc:sldChg>
      <pc:sldChg chg="modSp mod">
        <pc:chgData name="SERGIO MATARREDONA REQUENA" userId="b202751a-a17d-4623-8732-3dc062e8ca2b" providerId="ADAL" clId="{B43BA063-13E8-4F5D-9C72-89503A661B70}" dt="2022-03-22T16:29:00.631" v="326" actId="1076"/>
        <pc:sldMkLst>
          <pc:docMk/>
          <pc:sldMk cId="2401879597" sldId="266"/>
        </pc:sldMkLst>
        <pc:picChg chg="mod">
          <ac:chgData name="SERGIO MATARREDONA REQUENA" userId="b202751a-a17d-4623-8732-3dc062e8ca2b" providerId="ADAL" clId="{B43BA063-13E8-4F5D-9C72-89503A661B70}" dt="2022-03-22T16:29:00.631" v="326" actId="1076"/>
          <ac:picMkLst>
            <pc:docMk/>
            <pc:sldMk cId="2401879597" sldId="266"/>
            <ac:picMk id="10" creationId="{A9A721C6-7C5A-4414-AAC7-500F5025D24A}"/>
          </ac:picMkLst>
        </pc:picChg>
      </pc:sldChg>
    </pc:docChg>
  </pc:docChgLst>
  <pc:docChgLst>
    <pc:chgData name="SERGIO MATARREDONA REQUENA" userId="b202751a-a17d-4623-8732-3dc062e8ca2b" providerId="ADAL" clId="{4032E95A-3AB8-44D1-A227-29D5C47A971D}"/>
    <pc:docChg chg="undo custSel addSld delSld modSld">
      <pc:chgData name="SERGIO MATARREDONA REQUENA" userId="b202751a-a17d-4623-8732-3dc062e8ca2b" providerId="ADAL" clId="{4032E95A-3AB8-44D1-A227-29D5C47A971D}" dt="2022-03-22T12:57:13.390" v="3465" actId="553"/>
      <pc:docMkLst>
        <pc:docMk/>
      </pc:docMkLst>
      <pc:sldChg chg="modSp mod">
        <pc:chgData name="SERGIO MATARREDONA REQUENA" userId="b202751a-a17d-4623-8732-3dc062e8ca2b" providerId="ADAL" clId="{4032E95A-3AB8-44D1-A227-29D5C47A971D}" dt="2022-03-22T12:28:08.424" v="3157" actId="207"/>
        <pc:sldMkLst>
          <pc:docMk/>
          <pc:sldMk cId="1561032188" sldId="256"/>
        </pc:sldMkLst>
        <pc:spChg chg="mod">
          <ac:chgData name="SERGIO MATARREDONA REQUENA" userId="b202751a-a17d-4623-8732-3dc062e8ca2b" providerId="ADAL" clId="{4032E95A-3AB8-44D1-A227-29D5C47A971D}" dt="2022-03-18T18:28:14.576" v="614" actId="20577"/>
          <ac:spMkLst>
            <pc:docMk/>
            <pc:sldMk cId="1561032188" sldId="256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28:21.323" v="615"/>
          <ac:spMkLst>
            <pc:docMk/>
            <pc:sldMk cId="1561032188" sldId="256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28:31.223" v="616"/>
          <ac:spMkLst>
            <pc:docMk/>
            <pc:sldMk cId="1561032188" sldId="256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28:34.230" v="617"/>
          <ac:spMkLst>
            <pc:docMk/>
            <pc:sldMk cId="1561032188" sldId="256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8:08.424" v="3157" actId="207"/>
          <ac:spMkLst>
            <pc:docMk/>
            <pc:sldMk cId="1561032188" sldId="256"/>
            <ac:spMk id="54" creationId="{BCB26269-EC95-4AC7-9557-4C93B7BDE9D7}"/>
          </ac:spMkLst>
        </pc:spChg>
      </pc:sldChg>
      <pc:sldChg chg="addSp delSp modSp mod">
        <pc:chgData name="SERGIO MATARREDONA REQUENA" userId="b202751a-a17d-4623-8732-3dc062e8ca2b" providerId="ADAL" clId="{4032E95A-3AB8-44D1-A227-29D5C47A971D}" dt="2022-03-18T18:28:06.074" v="610" actId="20577"/>
        <pc:sldMkLst>
          <pc:docMk/>
          <pc:sldMk cId="370042270" sldId="257"/>
        </pc:sldMkLst>
        <pc:spChg chg="add del mod">
          <ac:chgData name="SERGIO MATARREDONA REQUENA" userId="b202751a-a17d-4623-8732-3dc062e8ca2b" providerId="ADAL" clId="{4032E95A-3AB8-44D1-A227-29D5C47A971D}" dt="2022-03-18T18:28:06.074" v="610" actId="20577"/>
          <ac:spMkLst>
            <pc:docMk/>
            <pc:sldMk cId="370042270" sldId="257"/>
            <ac:spMk id="7" creationId="{AF203EF7-A81A-4C70-A3BA-24E47698EA27}"/>
          </ac:spMkLst>
        </pc:spChg>
      </pc:sldChg>
      <pc:sldChg chg="modSp mod">
        <pc:chgData name="SERGIO MATARREDONA REQUENA" userId="b202751a-a17d-4623-8732-3dc062e8ca2b" providerId="ADAL" clId="{4032E95A-3AB8-44D1-A227-29D5C47A971D}" dt="2022-03-22T12:24:27.085" v="3138" actId="207"/>
        <pc:sldMkLst>
          <pc:docMk/>
          <pc:sldMk cId="532887867" sldId="258"/>
        </pc:sldMkLst>
        <pc:spChg chg="mod">
          <ac:chgData name="SERGIO MATARREDONA REQUENA" userId="b202751a-a17d-4623-8732-3dc062e8ca2b" providerId="ADAL" clId="{4032E95A-3AB8-44D1-A227-29D5C47A971D}" dt="2022-03-22T12:18:47.098" v="3131" actId="207"/>
          <ac:spMkLst>
            <pc:docMk/>
            <pc:sldMk cId="532887867" sldId="258"/>
            <ac:spMk id="6" creationId="{99AB4AF2-B701-4D70-A5DF-A1E5C73C6E75}"/>
          </ac:spMkLst>
        </pc:spChg>
        <pc:spChg chg="mod">
          <ac:chgData name="SERGIO MATARREDONA REQUENA" userId="b202751a-a17d-4623-8732-3dc062e8ca2b" providerId="ADAL" clId="{4032E95A-3AB8-44D1-A227-29D5C47A971D}" dt="2022-03-18T18:28:39.304" v="618"/>
          <ac:spMkLst>
            <pc:docMk/>
            <pc:sldMk cId="532887867" sldId="258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28:42.288" v="619"/>
          <ac:spMkLst>
            <pc:docMk/>
            <pc:sldMk cId="532887867" sldId="258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28:45.562" v="620"/>
          <ac:spMkLst>
            <pc:docMk/>
            <pc:sldMk cId="532887867" sldId="258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28:48.220" v="621"/>
          <ac:spMkLst>
            <pc:docMk/>
            <pc:sldMk cId="532887867" sldId="258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4:27.085" v="3138" actId="207"/>
          <ac:spMkLst>
            <pc:docMk/>
            <pc:sldMk cId="532887867" sldId="258"/>
            <ac:spMk id="54" creationId="{BCB26269-EC95-4AC7-9557-4C93B7BDE9D7}"/>
          </ac:spMkLst>
        </pc:spChg>
      </pc:sldChg>
      <pc:sldChg chg="modSp mod">
        <pc:chgData name="SERGIO MATARREDONA REQUENA" userId="b202751a-a17d-4623-8732-3dc062e8ca2b" providerId="ADAL" clId="{4032E95A-3AB8-44D1-A227-29D5C47A971D}" dt="2022-03-22T12:24:46.502" v="3140" actId="207"/>
        <pc:sldMkLst>
          <pc:docMk/>
          <pc:sldMk cId="2707040048" sldId="259"/>
        </pc:sldMkLst>
        <pc:spChg chg="mod">
          <ac:chgData name="SERGIO MATARREDONA REQUENA" userId="b202751a-a17d-4623-8732-3dc062e8ca2b" providerId="ADAL" clId="{4032E95A-3AB8-44D1-A227-29D5C47A971D}" dt="2022-03-18T18:28:53.520" v="622"/>
          <ac:spMkLst>
            <pc:docMk/>
            <pc:sldMk cId="2707040048" sldId="259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28:56.051" v="623"/>
          <ac:spMkLst>
            <pc:docMk/>
            <pc:sldMk cId="2707040048" sldId="259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28:58.991" v="624"/>
          <ac:spMkLst>
            <pc:docMk/>
            <pc:sldMk cId="2707040048" sldId="259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29:01.835" v="625"/>
          <ac:spMkLst>
            <pc:docMk/>
            <pc:sldMk cId="2707040048" sldId="259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4:46.502" v="3140" actId="207"/>
          <ac:spMkLst>
            <pc:docMk/>
            <pc:sldMk cId="2707040048" sldId="259"/>
            <ac:spMk id="54" creationId="{BCB26269-EC95-4AC7-9557-4C93B7BDE9D7}"/>
          </ac:spMkLst>
        </pc:spChg>
      </pc:sldChg>
      <pc:sldChg chg="modSp mod">
        <pc:chgData name="SERGIO MATARREDONA REQUENA" userId="b202751a-a17d-4623-8732-3dc062e8ca2b" providerId="ADAL" clId="{4032E95A-3AB8-44D1-A227-29D5C47A971D}" dt="2022-03-22T12:25:10.054" v="3142" actId="207"/>
        <pc:sldMkLst>
          <pc:docMk/>
          <pc:sldMk cId="3606775418" sldId="260"/>
        </pc:sldMkLst>
        <pc:spChg chg="mod">
          <ac:chgData name="SERGIO MATARREDONA REQUENA" userId="b202751a-a17d-4623-8732-3dc062e8ca2b" providerId="ADAL" clId="{4032E95A-3AB8-44D1-A227-29D5C47A971D}" dt="2022-03-22T12:11:22.579" v="3122" actId="207"/>
          <ac:spMkLst>
            <pc:docMk/>
            <pc:sldMk cId="3606775418" sldId="260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31:13.275" v="720" actId="20577"/>
          <ac:spMkLst>
            <pc:docMk/>
            <pc:sldMk cId="3606775418" sldId="260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33:17.197" v="1025" actId="20577"/>
          <ac:spMkLst>
            <pc:docMk/>
            <pc:sldMk cId="3606775418" sldId="260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33:10.424" v="1023" actId="20577"/>
          <ac:spMkLst>
            <pc:docMk/>
            <pc:sldMk cId="3606775418" sldId="260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5:10.054" v="3142" actId="207"/>
          <ac:spMkLst>
            <pc:docMk/>
            <pc:sldMk cId="3606775418" sldId="260"/>
            <ac:spMk id="54" creationId="{BCB26269-EC95-4AC7-9557-4C93B7BDE9D7}"/>
          </ac:spMkLst>
        </pc:spChg>
      </pc:sldChg>
      <pc:sldChg chg="modSp mod">
        <pc:chgData name="SERGIO MATARREDONA REQUENA" userId="b202751a-a17d-4623-8732-3dc062e8ca2b" providerId="ADAL" clId="{4032E95A-3AB8-44D1-A227-29D5C47A971D}" dt="2022-03-22T12:25:24.057" v="3144" actId="207"/>
        <pc:sldMkLst>
          <pc:docMk/>
          <pc:sldMk cId="3832062861" sldId="261"/>
        </pc:sldMkLst>
        <pc:spChg chg="mod">
          <ac:chgData name="SERGIO MATARREDONA REQUENA" userId="b202751a-a17d-4623-8732-3dc062e8ca2b" providerId="ADAL" clId="{4032E95A-3AB8-44D1-A227-29D5C47A971D}" dt="2022-03-18T18:34:24.878" v="1195" actId="20577"/>
          <ac:spMkLst>
            <pc:docMk/>
            <pc:sldMk cId="3832062861" sldId="261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35:21.609" v="1395" actId="20577"/>
          <ac:spMkLst>
            <pc:docMk/>
            <pc:sldMk cId="3832062861" sldId="261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38:36.416" v="1799" actId="20577"/>
          <ac:spMkLst>
            <pc:docMk/>
            <pc:sldMk cId="3832062861" sldId="261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39:38.885" v="1977" actId="20577"/>
          <ac:spMkLst>
            <pc:docMk/>
            <pc:sldMk cId="3832062861" sldId="261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5:24.057" v="3144" actId="207"/>
          <ac:spMkLst>
            <pc:docMk/>
            <pc:sldMk cId="3832062861" sldId="261"/>
            <ac:spMk id="54" creationId="{BCB26269-EC95-4AC7-9557-4C93B7BDE9D7}"/>
          </ac:spMkLst>
        </pc:spChg>
      </pc:sldChg>
      <pc:sldChg chg="addSp delSp modSp new mod">
        <pc:chgData name="SERGIO MATARREDONA REQUENA" userId="b202751a-a17d-4623-8732-3dc062e8ca2b" providerId="ADAL" clId="{4032E95A-3AB8-44D1-A227-29D5C47A971D}" dt="2022-03-22T12:30:09.499" v="3164" actId="207"/>
        <pc:sldMkLst>
          <pc:docMk/>
          <pc:sldMk cId="701116670" sldId="262"/>
        </pc:sldMkLst>
        <pc:spChg chg="del">
          <ac:chgData name="SERGIO MATARREDONA REQUENA" userId="b202751a-a17d-4623-8732-3dc062e8ca2b" providerId="ADAL" clId="{4032E95A-3AB8-44D1-A227-29D5C47A971D}" dt="2022-03-18T18:42:21.561" v="1980" actId="478"/>
          <ac:spMkLst>
            <pc:docMk/>
            <pc:sldMk cId="701116670" sldId="262"/>
            <ac:spMk id="2" creationId="{0429C88C-7E18-4B0A-BFDE-659E2A8FB632}"/>
          </ac:spMkLst>
        </pc:spChg>
        <pc:spChg chg="del">
          <ac:chgData name="SERGIO MATARREDONA REQUENA" userId="b202751a-a17d-4623-8732-3dc062e8ca2b" providerId="ADAL" clId="{4032E95A-3AB8-44D1-A227-29D5C47A971D}" dt="2022-03-18T18:42:22.683" v="1981" actId="478"/>
          <ac:spMkLst>
            <pc:docMk/>
            <pc:sldMk cId="701116670" sldId="262"/>
            <ac:spMk id="3" creationId="{130F84E6-3B6D-43B2-A2C1-5911747B2B43}"/>
          </ac:spMkLst>
        </pc:spChg>
        <pc:spChg chg="add mod">
          <ac:chgData name="SERGIO MATARREDONA REQUENA" userId="b202751a-a17d-4623-8732-3dc062e8ca2b" providerId="ADAL" clId="{4032E95A-3AB8-44D1-A227-29D5C47A971D}" dt="2022-03-22T12:27:26.572" v="3153" actId="2085"/>
          <ac:spMkLst>
            <pc:docMk/>
            <pc:sldMk cId="701116670" sldId="262"/>
            <ac:spMk id="4" creationId="{ED8DA8A1-DD4A-463C-9F02-1263ECD88439}"/>
          </ac:spMkLst>
        </pc:spChg>
        <pc:spChg chg="add del mod">
          <ac:chgData name="SERGIO MATARREDONA REQUENA" userId="b202751a-a17d-4623-8732-3dc062e8ca2b" providerId="ADAL" clId="{4032E95A-3AB8-44D1-A227-29D5C47A971D}" dt="2022-03-18T18:55:26.116" v="2077" actId="478"/>
          <ac:spMkLst>
            <pc:docMk/>
            <pc:sldMk cId="701116670" sldId="262"/>
            <ac:spMk id="5" creationId="{B2B570AC-8304-4D2A-818C-04D7F710B313}"/>
          </ac:spMkLst>
        </pc:spChg>
        <pc:spChg chg="add del mod">
          <ac:chgData name="SERGIO MATARREDONA REQUENA" userId="b202751a-a17d-4623-8732-3dc062e8ca2b" providerId="ADAL" clId="{4032E95A-3AB8-44D1-A227-29D5C47A971D}" dt="2022-03-18T18:58:20.415" v="2085" actId="478"/>
          <ac:spMkLst>
            <pc:docMk/>
            <pc:sldMk cId="701116670" sldId="262"/>
            <ac:spMk id="6" creationId="{3E68045F-00A5-4305-9B65-41B1673ABD47}"/>
          </ac:spMkLst>
        </pc:spChg>
        <pc:spChg chg="add mod">
          <ac:chgData name="SERGIO MATARREDONA REQUENA" userId="b202751a-a17d-4623-8732-3dc062e8ca2b" providerId="ADAL" clId="{4032E95A-3AB8-44D1-A227-29D5C47A971D}" dt="2022-03-22T12:30:02.227" v="3163" actId="207"/>
          <ac:spMkLst>
            <pc:docMk/>
            <pc:sldMk cId="701116670" sldId="262"/>
            <ac:spMk id="11" creationId="{E69D5641-CB55-4B5C-8423-E71E7EF2E194}"/>
          </ac:spMkLst>
        </pc:spChg>
        <pc:grpChg chg="add mod">
          <ac:chgData name="SERGIO MATARREDONA REQUENA" userId="b202751a-a17d-4623-8732-3dc062e8ca2b" providerId="ADAL" clId="{4032E95A-3AB8-44D1-A227-29D5C47A971D}" dt="2022-03-18T20:16:27.111" v="2718" actId="1076"/>
          <ac:grpSpMkLst>
            <pc:docMk/>
            <pc:sldMk cId="701116670" sldId="262"/>
            <ac:grpSpMk id="12" creationId="{0F6471C4-6E84-4717-B5B1-9E7AB8505E7B}"/>
          </ac:grpSpMkLst>
        </pc:grpChg>
        <pc:picChg chg="add mod">
          <ac:chgData name="SERGIO MATARREDONA REQUENA" userId="b202751a-a17d-4623-8732-3dc062e8ca2b" providerId="ADAL" clId="{4032E95A-3AB8-44D1-A227-29D5C47A971D}" dt="2022-03-18T19:56:09.260" v="2508" actId="12789"/>
          <ac:picMkLst>
            <pc:docMk/>
            <pc:sldMk cId="701116670" sldId="262"/>
            <ac:picMk id="8" creationId="{CCB51D09-96BC-4EBD-B302-C04C818F2285}"/>
          </ac:picMkLst>
        </pc:picChg>
        <pc:picChg chg="add mod">
          <ac:chgData name="SERGIO MATARREDONA REQUENA" userId="b202751a-a17d-4623-8732-3dc062e8ca2b" providerId="ADAL" clId="{4032E95A-3AB8-44D1-A227-29D5C47A971D}" dt="2022-03-22T12:30:09.499" v="3164" actId="207"/>
          <ac:picMkLst>
            <pc:docMk/>
            <pc:sldMk cId="701116670" sldId="262"/>
            <ac:picMk id="10" creationId="{8C725A47-48D7-4649-A447-7E2AC6B362C9}"/>
          </ac:picMkLst>
        </pc:picChg>
      </pc:sldChg>
      <pc:sldChg chg="modSp del mod">
        <pc:chgData name="SERGIO MATARREDONA REQUENA" userId="b202751a-a17d-4623-8732-3dc062e8ca2b" providerId="ADAL" clId="{4032E95A-3AB8-44D1-A227-29D5C47A971D}" dt="2022-03-18T18:40:15.831" v="1978" actId="2696"/>
        <pc:sldMkLst>
          <pc:docMk/>
          <pc:sldMk cId="3039742144" sldId="262"/>
        </pc:sldMkLst>
        <pc:spChg chg="mod">
          <ac:chgData name="SERGIO MATARREDONA REQUENA" userId="b202751a-a17d-4623-8732-3dc062e8ca2b" providerId="ADAL" clId="{4032E95A-3AB8-44D1-A227-29D5C47A971D}" dt="2022-03-18T18:29:33.312" v="634"/>
          <ac:spMkLst>
            <pc:docMk/>
            <pc:sldMk cId="3039742144" sldId="262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29:36.650" v="635"/>
          <ac:spMkLst>
            <pc:docMk/>
            <pc:sldMk cId="3039742144" sldId="262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29:39.401" v="636"/>
          <ac:spMkLst>
            <pc:docMk/>
            <pc:sldMk cId="3039742144" sldId="262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29:41.858" v="637"/>
          <ac:spMkLst>
            <pc:docMk/>
            <pc:sldMk cId="3039742144" sldId="262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17T11:46:46.256" v="32" actId="1038"/>
          <ac:spMkLst>
            <pc:docMk/>
            <pc:sldMk cId="3039742144" sldId="262"/>
            <ac:spMk id="54" creationId="{BCB26269-EC95-4AC7-9557-4C93B7BDE9D7}"/>
          </ac:spMkLst>
        </pc:spChg>
        <pc:picChg chg="mod">
          <ac:chgData name="SERGIO MATARREDONA REQUENA" userId="b202751a-a17d-4623-8732-3dc062e8ca2b" providerId="ADAL" clId="{4032E95A-3AB8-44D1-A227-29D5C47A971D}" dt="2022-03-17T11:36:25.971" v="30" actId="1036"/>
          <ac:picMkLst>
            <pc:docMk/>
            <pc:sldMk cId="3039742144" sldId="262"/>
            <ac:picMk id="31" creationId="{74BBDEEB-7FCC-4275-BA05-4F2F92DDDAC0}"/>
          </ac:picMkLst>
        </pc:picChg>
      </pc:sldChg>
      <pc:sldChg chg="addSp delSp modSp new mod">
        <pc:chgData name="SERGIO MATARREDONA REQUENA" userId="b202751a-a17d-4623-8732-3dc062e8ca2b" providerId="ADAL" clId="{4032E95A-3AB8-44D1-A227-29D5C47A971D}" dt="2022-03-22T12:57:13.390" v="3465" actId="553"/>
        <pc:sldMkLst>
          <pc:docMk/>
          <pc:sldMk cId="220122715" sldId="263"/>
        </pc:sldMkLst>
        <pc:spChg chg="del">
          <ac:chgData name="SERGIO MATARREDONA REQUENA" userId="b202751a-a17d-4623-8732-3dc062e8ca2b" providerId="ADAL" clId="{4032E95A-3AB8-44D1-A227-29D5C47A971D}" dt="2022-03-18T18:47:48.459" v="1992" actId="478"/>
          <ac:spMkLst>
            <pc:docMk/>
            <pc:sldMk cId="220122715" sldId="263"/>
            <ac:spMk id="2" creationId="{724930BB-7382-4DFB-8172-CBC4CA313AD4}"/>
          </ac:spMkLst>
        </pc:spChg>
        <pc:spChg chg="del">
          <ac:chgData name="SERGIO MATARREDONA REQUENA" userId="b202751a-a17d-4623-8732-3dc062e8ca2b" providerId="ADAL" clId="{4032E95A-3AB8-44D1-A227-29D5C47A971D}" dt="2022-03-18T18:47:49.582" v="1993" actId="478"/>
          <ac:spMkLst>
            <pc:docMk/>
            <pc:sldMk cId="220122715" sldId="263"/>
            <ac:spMk id="3" creationId="{950AC004-5783-4E02-AE1E-EA623835B89D}"/>
          </ac:spMkLst>
        </pc:spChg>
        <pc:spChg chg="add mod ord">
          <ac:chgData name="SERGIO MATARREDONA REQUENA" userId="b202751a-a17d-4623-8732-3dc062e8ca2b" providerId="ADAL" clId="{4032E95A-3AB8-44D1-A227-29D5C47A971D}" dt="2022-03-20T08:53:25.818" v="3027" actId="1035"/>
          <ac:spMkLst>
            <pc:docMk/>
            <pc:sldMk cId="220122715" sldId="263"/>
            <ac:spMk id="4" creationId="{24D704ED-6F29-4EB6-865A-1279AD788C86}"/>
          </ac:spMkLst>
        </pc:spChg>
        <pc:spChg chg="add mod">
          <ac:chgData name="SERGIO MATARREDONA REQUENA" userId="b202751a-a17d-4623-8732-3dc062e8ca2b" providerId="ADAL" clId="{4032E95A-3AB8-44D1-A227-29D5C47A971D}" dt="2022-03-22T12:35:45.113" v="3234" actId="408"/>
          <ac:spMkLst>
            <pc:docMk/>
            <pc:sldMk cId="220122715" sldId="263"/>
            <ac:spMk id="16" creationId="{D79E4C23-22EF-4BD5-B755-0967E30748A1}"/>
          </ac:spMkLst>
        </pc:spChg>
        <pc:spChg chg="add mod">
          <ac:chgData name="SERGIO MATARREDONA REQUENA" userId="b202751a-a17d-4623-8732-3dc062e8ca2b" providerId="ADAL" clId="{4032E95A-3AB8-44D1-A227-29D5C47A971D}" dt="2022-03-20T08:53:25.818" v="3027" actId="1035"/>
          <ac:spMkLst>
            <pc:docMk/>
            <pc:sldMk cId="220122715" sldId="263"/>
            <ac:spMk id="37" creationId="{61F5F2DE-8344-4E98-8F0D-CE14BC4E53DD}"/>
          </ac:spMkLst>
        </pc:spChg>
        <pc:spChg chg="add mod">
          <ac:chgData name="SERGIO MATARREDONA REQUENA" userId="b202751a-a17d-4623-8732-3dc062e8ca2b" providerId="ADAL" clId="{4032E95A-3AB8-44D1-A227-29D5C47A971D}" dt="2022-03-22T12:39:39.379" v="3337" actId="1038"/>
          <ac:spMkLst>
            <pc:docMk/>
            <pc:sldMk cId="220122715" sldId="263"/>
            <ac:spMk id="38" creationId="{8F925886-DD67-4F2B-AF99-9FDFA9006683}"/>
          </ac:spMkLst>
        </pc:spChg>
        <pc:spChg chg="add del mod topLvl">
          <ac:chgData name="SERGIO MATARREDONA REQUENA" userId="b202751a-a17d-4623-8732-3dc062e8ca2b" providerId="ADAL" clId="{4032E95A-3AB8-44D1-A227-29D5C47A971D}" dt="2022-03-18T20:30:33.564" v="2978" actId="478"/>
          <ac:spMkLst>
            <pc:docMk/>
            <pc:sldMk cId="220122715" sldId="263"/>
            <ac:spMk id="39" creationId="{9D4432AE-7122-45FC-B78A-A2787A28CF75}"/>
          </ac:spMkLst>
        </pc:spChg>
        <pc:spChg chg="add mod">
          <ac:chgData name="SERGIO MATARREDONA REQUENA" userId="b202751a-a17d-4623-8732-3dc062e8ca2b" providerId="ADAL" clId="{4032E95A-3AB8-44D1-A227-29D5C47A971D}" dt="2022-03-22T12:39:34.969" v="3335" actId="1036"/>
          <ac:spMkLst>
            <pc:docMk/>
            <pc:sldMk cId="220122715" sldId="263"/>
            <ac:spMk id="40" creationId="{AE2BBA7C-B0CB-4385-9C44-85C2702539A0}"/>
          </ac:spMkLst>
        </pc:spChg>
        <pc:spChg chg="add mod">
          <ac:chgData name="SERGIO MATARREDONA REQUENA" userId="b202751a-a17d-4623-8732-3dc062e8ca2b" providerId="ADAL" clId="{4032E95A-3AB8-44D1-A227-29D5C47A971D}" dt="2022-03-22T12:38:58.243" v="3329" actId="1038"/>
          <ac:spMkLst>
            <pc:docMk/>
            <pc:sldMk cId="220122715" sldId="263"/>
            <ac:spMk id="41" creationId="{2DE2AE0B-1FA3-4A77-8A87-404758724319}"/>
          </ac:spMkLst>
        </pc:spChg>
        <pc:spChg chg="add mod ord">
          <ac:chgData name="SERGIO MATARREDONA REQUENA" userId="b202751a-a17d-4623-8732-3dc062e8ca2b" providerId="ADAL" clId="{4032E95A-3AB8-44D1-A227-29D5C47A971D}" dt="2022-03-22T12:39:44.628" v="3339" actId="1035"/>
          <ac:spMkLst>
            <pc:docMk/>
            <pc:sldMk cId="220122715" sldId="263"/>
            <ac:spMk id="46" creationId="{8DFD6C8F-7378-4432-B9B9-BB85DD1EFDBA}"/>
          </ac:spMkLst>
        </pc:spChg>
        <pc:grpChg chg="add mod">
          <ac:chgData name="SERGIO MATARREDONA REQUENA" userId="b202751a-a17d-4623-8732-3dc062e8ca2b" providerId="ADAL" clId="{4032E95A-3AB8-44D1-A227-29D5C47A971D}" dt="2022-03-22T12:57:13.390" v="3465" actId="553"/>
          <ac:grpSpMkLst>
            <pc:docMk/>
            <pc:sldMk cId="220122715" sldId="263"/>
            <ac:grpSpMk id="42" creationId="{A8CB2491-D04A-4D8F-8A01-B103A1204FEE}"/>
          </ac:grpSpMkLst>
        </pc:grpChg>
        <pc:grpChg chg="add mod">
          <ac:chgData name="SERGIO MATARREDONA REQUENA" userId="b202751a-a17d-4623-8732-3dc062e8ca2b" providerId="ADAL" clId="{4032E95A-3AB8-44D1-A227-29D5C47A971D}" dt="2022-03-22T12:57:00.284" v="3462" actId="553"/>
          <ac:grpSpMkLst>
            <pc:docMk/>
            <pc:sldMk cId="220122715" sldId="263"/>
            <ac:grpSpMk id="43" creationId="{132BE13F-309A-4305-B055-25CBC18749EC}"/>
          </ac:grpSpMkLst>
        </pc:grpChg>
        <pc:grpChg chg="add del mod">
          <ac:chgData name="SERGIO MATARREDONA REQUENA" userId="b202751a-a17d-4623-8732-3dc062e8ca2b" providerId="ADAL" clId="{4032E95A-3AB8-44D1-A227-29D5C47A971D}" dt="2022-03-18T20:30:33.564" v="2978" actId="478"/>
          <ac:grpSpMkLst>
            <pc:docMk/>
            <pc:sldMk cId="220122715" sldId="263"/>
            <ac:grpSpMk id="44" creationId="{21D021E8-7118-43E4-9BBE-E5E9EBF893B8}"/>
          </ac:grpSpMkLst>
        </pc:grpChg>
        <pc:grpChg chg="add mod">
          <ac:chgData name="SERGIO MATARREDONA REQUENA" userId="b202751a-a17d-4623-8732-3dc062e8ca2b" providerId="ADAL" clId="{4032E95A-3AB8-44D1-A227-29D5C47A971D}" dt="2022-03-22T12:57:09.248" v="3464" actId="552"/>
          <ac:grpSpMkLst>
            <pc:docMk/>
            <pc:sldMk cId="220122715" sldId="263"/>
            <ac:grpSpMk id="45" creationId="{C7508E36-9DC9-4D7C-96DF-50269FB2787D}"/>
          </ac:grpSpMkLst>
        </pc:grpChg>
        <pc:grpChg chg="add mod">
          <ac:chgData name="SERGIO MATARREDONA REQUENA" userId="b202751a-a17d-4623-8732-3dc062e8ca2b" providerId="ADAL" clId="{4032E95A-3AB8-44D1-A227-29D5C47A971D}" dt="2022-03-22T12:57:04.285" v="3463" actId="552"/>
          <ac:grpSpMkLst>
            <pc:docMk/>
            <pc:sldMk cId="220122715" sldId="263"/>
            <ac:grpSpMk id="47" creationId="{01FB4CF7-7F42-4CF4-9C67-A39FC9081075}"/>
          </ac:grpSpMkLst>
        </pc:grpChg>
        <pc:graphicFrameChg chg="add del mod modGraphic">
          <ac:chgData name="SERGIO MATARREDONA REQUENA" userId="b202751a-a17d-4623-8732-3dc062e8ca2b" providerId="ADAL" clId="{4032E95A-3AB8-44D1-A227-29D5C47A971D}" dt="2022-03-18T19:22:10.406" v="2373" actId="478"/>
          <ac:graphicFrameMkLst>
            <pc:docMk/>
            <pc:sldMk cId="220122715" sldId="263"/>
            <ac:graphicFrameMk id="6" creationId="{E9950604-8715-4356-86A9-FDD0F154F86E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22:10.406" v="2373" actId="478"/>
          <ac:graphicFrameMkLst>
            <pc:docMk/>
            <pc:sldMk cId="220122715" sldId="263"/>
            <ac:graphicFrameMk id="8" creationId="{F9BC2FA8-DD75-4903-A7F8-952671A3E5EE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22:10.406" v="2373" actId="478"/>
          <ac:graphicFrameMkLst>
            <pc:docMk/>
            <pc:sldMk cId="220122715" sldId="263"/>
            <ac:graphicFrameMk id="10" creationId="{FEA6F693-B0D4-4232-B1D6-E350BB63EC41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22:10.406" v="2373" actId="478"/>
          <ac:graphicFrameMkLst>
            <pc:docMk/>
            <pc:sldMk cId="220122715" sldId="263"/>
            <ac:graphicFrameMk id="12" creationId="{B7E07EF8-F9DF-4DBD-9539-4046CD4CBEE1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56:32.590" v="2512" actId="478"/>
          <ac:graphicFrameMkLst>
            <pc:docMk/>
            <pc:sldMk cId="220122715" sldId="263"/>
            <ac:graphicFrameMk id="14" creationId="{D2EB68E5-681F-40B9-9992-76B0B2D63BC4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56:35.166" v="2515" actId="478"/>
          <ac:graphicFrameMkLst>
            <pc:docMk/>
            <pc:sldMk cId="220122715" sldId="263"/>
            <ac:graphicFrameMk id="16" creationId="{C894ABAC-2AA7-4844-BFF8-EDC92AE7D5C9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56:33.772" v="2513" actId="478"/>
          <ac:graphicFrameMkLst>
            <pc:docMk/>
            <pc:sldMk cId="220122715" sldId="263"/>
            <ac:graphicFrameMk id="18" creationId="{CC93D633-6C1B-4D33-A308-26C2C4239B4E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56:34.425" v="2514" actId="478"/>
          <ac:graphicFrameMkLst>
            <pc:docMk/>
            <pc:sldMk cId="220122715" sldId="263"/>
            <ac:graphicFrameMk id="20" creationId="{D1B1356A-A7CC-4C02-92D4-3B517FA0886F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20:15:15.968" v="2707" actId="478"/>
          <ac:graphicFrameMkLst>
            <pc:docMk/>
            <pc:sldMk cId="220122715" sldId="263"/>
            <ac:graphicFrameMk id="22" creationId="{0E764745-190D-4D24-AD37-5B214BA57B9C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20:15:13.954" v="2705" actId="478"/>
          <ac:graphicFrameMkLst>
            <pc:docMk/>
            <pc:sldMk cId="220122715" sldId="263"/>
            <ac:graphicFrameMk id="24" creationId="{73C438E5-715C-42BD-A529-684830137DB6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20:15:14.734" v="2706" actId="478"/>
          <ac:graphicFrameMkLst>
            <pc:docMk/>
            <pc:sldMk cId="220122715" sldId="263"/>
            <ac:graphicFrameMk id="26" creationId="{D77117DD-634A-4B53-9615-FE40B1E417D6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20:15:16.926" v="2708" actId="478"/>
          <ac:graphicFrameMkLst>
            <pc:docMk/>
            <pc:sldMk cId="220122715" sldId="263"/>
            <ac:graphicFrameMk id="28" creationId="{850D5C5E-A549-4316-AB2A-10FF89360523}"/>
          </ac:graphicFrameMkLst>
        </pc:graphicFrameChg>
        <pc:graphicFrameChg chg="add mod ord topLvl modGraphic">
          <ac:chgData name="SERGIO MATARREDONA REQUENA" userId="b202751a-a17d-4623-8732-3dc062e8ca2b" providerId="ADAL" clId="{4032E95A-3AB8-44D1-A227-29D5C47A971D}" dt="2022-03-18T20:34:27.666" v="3001" actId="164"/>
          <ac:graphicFrameMkLst>
            <pc:docMk/>
            <pc:sldMk cId="220122715" sldId="263"/>
            <ac:graphicFrameMk id="30" creationId="{6B0550DD-C889-4FDE-A464-79D24A2312E4}"/>
          </ac:graphicFrameMkLst>
        </pc:graphicFrameChg>
        <pc:graphicFrameChg chg="add mod modGraphic">
          <ac:chgData name="SERGIO MATARREDONA REQUENA" userId="b202751a-a17d-4623-8732-3dc062e8ca2b" providerId="ADAL" clId="{4032E95A-3AB8-44D1-A227-29D5C47A971D}" dt="2022-03-18T20:27:51.619" v="2920" actId="164"/>
          <ac:graphicFrameMkLst>
            <pc:docMk/>
            <pc:sldMk cId="220122715" sldId="263"/>
            <ac:graphicFrameMk id="32" creationId="{5E4EA7A3-A124-4BA2-ABD8-D6E49CD0FD80}"/>
          </ac:graphicFrameMkLst>
        </pc:graphicFrameChg>
        <pc:graphicFrameChg chg="add mod modGraphic">
          <ac:chgData name="SERGIO MATARREDONA REQUENA" userId="b202751a-a17d-4623-8732-3dc062e8ca2b" providerId="ADAL" clId="{4032E95A-3AB8-44D1-A227-29D5C47A971D}" dt="2022-03-18T20:28:07.765" v="2922" actId="164"/>
          <ac:graphicFrameMkLst>
            <pc:docMk/>
            <pc:sldMk cId="220122715" sldId="263"/>
            <ac:graphicFrameMk id="34" creationId="{32E96BF9-5CA5-408E-9C28-D50085ADB07C}"/>
          </ac:graphicFrameMkLst>
        </pc:graphicFrameChg>
        <pc:graphicFrameChg chg="add mod modGraphic">
          <ac:chgData name="SERGIO MATARREDONA REQUENA" userId="b202751a-a17d-4623-8732-3dc062e8ca2b" providerId="ADAL" clId="{4032E95A-3AB8-44D1-A227-29D5C47A971D}" dt="2022-03-18T20:27:43.791" v="2919" actId="164"/>
          <ac:graphicFrameMkLst>
            <pc:docMk/>
            <pc:sldMk cId="220122715" sldId="263"/>
            <ac:graphicFrameMk id="36" creationId="{5EE4A636-36D3-4347-817F-A9C3A76B845D}"/>
          </ac:graphicFrameMkLst>
        </pc:graphicFrameChg>
        <pc:picChg chg="mod">
          <ac:chgData name="SERGIO MATARREDONA REQUENA" userId="b202751a-a17d-4623-8732-3dc062e8ca2b" providerId="ADAL" clId="{4032E95A-3AB8-44D1-A227-29D5C47A971D}" dt="2022-03-22T12:35:30.314" v="3231" actId="12789"/>
          <ac:picMkLst>
            <pc:docMk/>
            <pc:sldMk cId="220122715" sldId="263"/>
            <ac:picMk id="17" creationId="{3E94C01B-3538-4A34-A6AB-72DA14B0B34A}"/>
          </ac:picMkLst>
        </pc:picChg>
      </pc:sldChg>
      <pc:sldChg chg="addSp delSp modSp new mod">
        <pc:chgData name="SERGIO MATARREDONA REQUENA" userId="b202751a-a17d-4623-8732-3dc062e8ca2b" providerId="ADAL" clId="{4032E95A-3AB8-44D1-A227-29D5C47A971D}" dt="2022-03-22T12:30:39.986" v="3167" actId="207"/>
        <pc:sldMkLst>
          <pc:docMk/>
          <pc:sldMk cId="683193290" sldId="264"/>
        </pc:sldMkLst>
        <pc:spChg chg="del">
          <ac:chgData name="SERGIO MATARREDONA REQUENA" userId="b202751a-a17d-4623-8732-3dc062e8ca2b" providerId="ADAL" clId="{4032E95A-3AB8-44D1-A227-29D5C47A971D}" dt="2022-03-18T18:59:04.848" v="2091" actId="478"/>
          <ac:spMkLst>
            <pc:docMk/>
            <pc:sldMk cId="683193290" sldId="264"/>
            <ac:spMk id="2" creationId="{859CD547-B0D6-49E2-AB15-1E4440B3D774}"/>
          </ac:spMkLst>
        </pc:spChg>
        <pc:spChg chg="del">
          <ac:chgData name="SERGIO MATARREDONA REQUENA" userId="b202751a-a17d-4623-8732-3dc062e8ca2b" providerId="ADAL" clId="{4032E95A-3AB8-44D1-A227-29D5C47A971D}" dt="2022-03-18T18:59:06.527" v="2092" actId="478"/>
          <ac:spMkLst>
            <pc:docMk/>
            <pc:sldMk cId="683193290" sldId="264"/>
            <ac:spMk id="3" creationId="{C1F1F883-5EE5-4186-9F83-D6365D2E3A58}"/>
          </ac:spMkLst>
        </pc:spChg>
        <pc:spChg chg="add mod">
          <ac:chgData name="SERGIO MATARREDONA REQUENA" userId="b202751a-a17d-4623-8732-3dc062e8ca2b" providerId="ADAL" clId="{4032E95A-3AB8-44D1-A227-29D5C47A971D}" dt="2022-03-22T12:27:33.530" v="3154" actId="2085"/>
          <ac:spMkLst>
            <pc:docMk/>
            <pc:sldMk cId="683193290" sldId="264"/>
            <ac:spMk id="4" creationId="{FF2DE356-CE24-47DD-A5AE-C79F2201EBAE}"/>
          </ac:spMkLst>
        </pc:spChg>
        <pc:spChg chg="add mod">
          <ac:chgData name="SERGIO MATARREDONA REQUENA" userId="b202751a-a17d-4623-8732-3dc062e8ca2b" providerId="ADAL" clId="{4032E95A-3AB8-44D1-A227-29D5C47A971D}" dt="2022-03-22T12:30:37.133" v="3166" actId="207"/>
          <ac:spMkLst>
            <pc:docMk/>
            <pc:sldMk cId="683193290" sldId="264"/>
            <ac:spMk id="8" creationId="{105523C9-55EE-4178-815A-1FEB3F239CAE}"/>
          </ac:spMkLst>
        </pc:spChg>
        <pc:grpChg chg="add mod">
          <ac:chgData name="SERGIO MATARREDONA REQUENA" userId="b202751a-a17d-4623-8732-3dc062e8ca2b" providerId="ADAL" clId="{4032E95A-3AB8-44D1-A227-29D5C47A971D}" dt="2022-03-18T20:16:21.783" v="2715" actId="1076"/>
          <ac:grpSpMkLst>
            <pc:docMk/>
            <pc:sldMk cId="683193290" sldId="264"/>
            <ac:grpSpMk id="9" creationId="{077D636C-4710-4DA7-B58E-70F4FA6F7917}"/>
          </ac:grpSpMkLst>
        </pc:grpChg>
        <pc:picChg chg="add mod">
          <ac:chgData name="SERGIO MATARREDONA REQUENA" userId="b202751a-a17d-4623-8732-3dc062e8ca2b" providerId="ADAL" clId="{4032E95A-3AB8-44D1-A227-29D5C47A971D}" dt="2022-03-18T19:59:44.176" v="2543" actId="465"/>
          <ac:picMkLst>
            <pc:docMk/>
            <pc:sldMk cId="683193290" sldId="264"/>
            <ac:picMk id="5" creationId="{E0BEDF8B-B340-4737-A916-6A8A8A1E7DE3}"/>
          </ac:picMkLst>
        </pc:picChg>
        <pc:picChg chg="add mod">
          <ac:chgData name="SERGIO MATARREDONA REQUENA" userId="b202751a-a17d-4623-8732-3dc062e8ca2b" providerId="ADAL" clId="{4032E95A-3AB8-44D1-A227-29D5C47A971D}" dt="2022-03-22T12:30:39.986" v="3167" actId="207"/>
          <ac:picMkLst>
            <pc:docMk/>
            <pc:sldMk cId="683193290" sldId="264"/>
            <ac:picMk id="7" creationId="{CAF461DC-9008-400D-985E-0CCBF5E2D5B4}"/>
          </ac:picMkLst>
        </pc:picChg>
      </pc:sldChg>
      <pc:sldChg chg="addSp delSp modSp new mod">
        <pc:chgData name="SERGIO MATARREDONA REQUENA" userId="b202751a-a17d-4623-8732-3dc062e8ca2b" providerId="ADAL" clId="{4032E95A-3AB8-44D1-A227-29D5C47A971D}" dt="2022-03-22T12:30:56.612" v="3169" actId="207"/>
        <pc:sldMkLst>
          <pc:docMk/>
          <pc:sldMk cId="1953395656" sldId="265"/>
        </pc:sldMkLst>
        <pc:spChg chg="del">
          <ac:chgData name="SERGIO MATARREDONA REQUENA" userId="b202751a-a17d-4623-8732-3dc062e8ca2b" providerId="ADAL" clId="{4032E95A-3AB8-44D1-A227-29D5C47A971D}" dt="2022-03-18T18:59:10.968" v="2093" actId="478"/>
          <ac:spMkLst>
            <pc:docMk/>
            <pc:sldMk cId="1953395656" sldId="265"/>
            <ac:spMk id="2" creationId="{1D0FCD76-C3F5-4F04-9A0D-02E103AC452E}"/>
          </ac:spMkLst>
        </pc:spChg>
        <pc:spChg chg="del">
          <ac:chgData name="SERGIO MATARREDONA REQUENA" userId="b202751a-a17d-4623-8732-3dc062e8ca2b" providerId="ADAL" clId="{4032E95A-3AB8-44D1-A227-29D5C47A971D}" dt="2022-03-18T18:59:12.836" v="2094" actId="478"/>
          <ac:spMkLst>
            <pc:docMk/>
            <pc:sldMk cId="1953395656" sldId="265"/>
            <ac:spMk id="3" creationId="{BAF36CD9-B379-47E4-B7A8-D5CE397907AF}"/>
          </ac:spMkLst>
        </pc:spChg>
        <pc:spChg chg="add mod">
          <ac:chgData name="SERGIO MATARREDONA REQUENA" userId="b202751a-a17d-4623-8732-3dc062e8ca2b" providerId="ADAL" clId="{4032E95A-3AB8-44D1-A227-29D5C47A971D}" dt="2022-03-22T12:27:39.657" v="3155" actId="2085"/>
          <ac:spMkLst>
            <pc:docMk/>
            <pc:sldMk cId="1953395656" sldId="265"/>
            <ac:spMk id="4" creationId="{CAEB338E-9BA6-4990-84D0-B0A98C93CA9B}"/>
          </ac:spMkLst>
        </pc:spChg>
        <pc:spChg chg="add mod">
          <ac:chgData name="SERGIO MATARREDONA REQUENA" userId="b202751a-a17d-4623-8732-3dc062e8ca2b" providerId="ADAL" clId="{4032E95A-3AB8-44D1-A227-29D5C47A971D}" dt="2022-03-22T12:30:53.050" v="3168" actId="207"/>
          <ac:spMkLst>
            <pc:docMk/>
            <pc:sldMk cId="1953395656" sldId="265"/>
            <ac:spMk id="9" creationId="{A1A5A617-38C1-4866-8B0D-EFF8ADC00002}"/>
          </ac:spMkLst>
        </pc:spChg>
        <pc:grpChg chg="add mod">
          <ac:chgData name="SERGIO MATARREDONA REQUENA" userId="b202751a-a17d-4623-8732-3dc062e8ca2b" providerId="ADAL" clId="{4032E95A-3AB8-44D1-A227-29D5C47A971D}" dt="2022-03-18T20:16:36.789" v="2721" actId="1037"/>
          <ac:grpSpMkLst>
            <pc:docMk/>
            <pc:sldMk cId="1953395656" sldId="265"/>
            <ac:grpSpMk id="10" creationId="{27A8CCC5-5067-49B1-B2B0-B42D06A53B38}"/>
          </ac:grpSpMkLst>
        </pc:grpChg>
        <pc:picChg chg="add mod">
          <ac:chgData name="SERGIO MATARREDONA REQUENA" userId="b202751a-a17d-4623-8732-3dc062e8ca2b" providerId="ADAL" clId="{4032E95A-3AB8-44D1-A227-29D5C47A971D}" dt="2022-03-18T20:17:46.495" v="2780" actId="12789"/>
          <ac:picMkLst>
            <pc:docMk/>
            <pc:sldMk cId="1953395656" sldId="265"/>
            <ac:picMk id="6" creationId="{0321B8FB-B3AB-4AC2-8BF5-180611D0C29C}"/>
          </ac:picMkLst>
        </pc:picChg>
        <pc:picChg chg="add mod">
          <ac:chgData name="SERGIO MATARREDONA REQUENA" userId="b202751a-a17d-4623-8732-3dc062e8ca2b" providerId="ADAL" clId="{4032E95A-3AB8-44D1-A227-29D5C47A971D}" dt="2022-03-22T12:30:56.612" v="3169" actId="207"/>
          <ac:picMkLst>
            <pc:docMk/>
            <pc:sldMk cId="1953395656" sldId="265"/>
            <ac:picMk id="8" creationId="{845E5F95-0C81-400E-A5B9-7A28D7447150}"/>
          </ac:picMkLst>
        </pc:picChg>
      </pc:sldChg>
      <pc:sldChg chg="addSp delSp modSp new mod">
        <pc:chgData name="SERGIO MATARREDONA REQUENA" userId="b202751a-a17d-4623-8732-3dc062e8ca2b" providerId="ADAL" clId="{4032E95A-3AB8-44D1-A227-29D5C47A971D}" dt="2022-03-22T12:31:10.957" v="3171" actId="207"/>
        <pc:sldMkLst>
          <pc:docMk/>
          <pc:sldMk cId="2401879597" sldId="266"/>
        </pc:sldMkLst>
        <pc:spChg chg="del">
          <ac:chgData name="SERGIO MATARREDONA REQUENA" userId="b202751a-a17d-4623-8732-3dc062e8ca2b" providerId="ADAL" clId="{4032E95A-3AB8-44D1-A227-29D5C47A971D}" dt="2022-03-18T18:59:15.666" v="2095" actId="478"/>
          <ac:spMkLst>
            <pc:docMk/>
            <pc:sldMk cId="2401879597" sldId="266"/>
            <ac:spMk id="2" creationId="{7AC1180B-2A3F-42F5-979E-78CAF20EB3E1}"/>
          </ac:spMkLst>
        </pc:spChg>
        <pc:spChg chg="del">
          <ac:chgData name="SERGIO MATARREDONA REQUENA" userId="b202751a-a17d-4623-8732-3dc062e8ca2b" providerId="ADAL" clId="{4032E95A-3AB8-44D1-A227-29D5C47A971D}" dt="2022-03-18T18:59:16.828" v="2096" actId="478"/>
          <ac:spMkLst>
            <pc:docMk/>
            <pc:sldMk cId="2401879597" sldId="266"/>
            <ac:spMk id="3" creationId="{1CF59A6F-D564-4EBE-89E7-6ED704648397}"/>
          </ac:spMkLst>
        </pc:spChg>
        <pc:spChg chg="add mod">
          <ac:chgData name="SERGIO MATARREDONA REQUENA" userId="b202751a-a17d-4623-8732-3dc062e8ca2b" providerId="ADAL" clId="{4032E95A-3AB8-44D1-A227-29D5C47A971D}" dt="2022-03-22T12:27:46.845" v="3156" actId="2085"/>
          <ac:spMkLst>
            <pc:docMk/>
            <pc:sldMk cId="2401879597" sldId="266"/>
            <ac:spMk id="4" creationId="{56E0DF94-7EA8-440A-BD8B-0AA39531C278}"/>
          </ac:spMkLst>
        </pc:spChg>
        <pc:spChg chg="add mod">
          <ac:chgData name="SERGIO MATARREDONA REQUENA" userId="b202751a-a17d-4623-8732-3dc062e8ca2b" providerId="ADAL" clId="{4032E95A-3AB8-44D1-A227-29D5C47A971D}" dt="2022-03-22T12:31:10.957" v="3171" actId="207"/>
          <ac:spMkLst>
            <pc:docMk/>
            <pc:sldMk cId="2401879597" sldId="266"/>
            <ac:spMk id="13" creationId="{BCA323E3-5AA4-448F-A110-E54184137103}"/>
          </ac:spMkLst>
        </pc:spChg>
        <pc:grpChg chg="add mod">
          <ac:chgData name="SERGIO MATARREDONA REQUENA" userId="b202751a-a17d-4623-8732-3dc062e8ca2b" providerId="ADAL" clId="{4032E95A-3AB8-44D1-A227-29D5C47A971D}" dt="2022-03-18T20:17:21.433" v="2779" actId="1037"/>
          <ac:grpSpMkLst>
            <pc:docMk/>
            <pc:sldMk cId="2401879597" sldId="266"/>
            <ac:grpSpMk id="14" creationId="{5EE4DA3A-281F-46CF-8EA1-C41638D09790}"/>
          </ac:grpSpMkLst>
        </pc:grpChg>
        <pc:picChg chg="add del mod">
          <ac:chgData name="SERGIO MATARREDONA REQUENA" userId="b202751a-a17d-4623-8732-3dc062e8ca2b" providerId="ADAL" clId="{4032E95A-3AB8-44D1-A227-29D5C47A971D}" dt="2022-03-18T19:03:27.960" v="2115" actId="21"/>
          <ac:picMkLst>
            <pc:docMk/>
            <pc:sldMk cId="2401879597" sldId="266"/>
            <ac:picMk id="6" creationId="{08F019A7-8939-44B9-B45C-350901929A4F}"/>
          </ac:picMkLst>
        </pc:picChg>
        <pc:picChg chg="add del mod">
          <ac:chgData name="SERGIO MATARREDONA REQUENA" userId="b202751a-a17d-4623-8732-3dc062e8ca2b" providerId="ADAL" clId="{4032E95A-3AB8-44D1-A227-29D5C47A971D}" dt="2022-03-18T19:08:33.172" v="2163" actId="478"/>
          <ac:picMkLst>
            <pc:docMk/>
            <pc:sldMk cId="2401879597" sldId="266"/>
            <ac:picMk id="8" creationId="{CF622F76-C443-4987-B930-F71345F66751}"/>
          </ac:picMkLst>
        </pc:picChg>
        <pc:picChg chg="add mod">
          <ac:chgData name="SERGIO MATARREDONA REQUENA" userId="b202751a-a17d-4623-8732-3dc062e8ca2b" providerId="ADAL" clId="{4032E95A-3AB8-44D1-A227-29D5C47A971D}" dt="2022-03-18T20:17:12.978" v="2763" actId="1076"/>
          <ac:picMkLst>
            <pc:docMk/>
            <pc:sldMk cId="2401879597" sldId="266"/>
            <ac:picMk id="10" creationId="{A9A721C6-7C5A-4414-AAC7-500F5025D24A}"/>
          </ac:picMkLst>
        </pc:picChg>
        <pc:picChg chg="add mod">
          <ac:chgData name="SERGIO MATARREDONA REQUENA" userId="b202751a-a17d-4623-8732-3dc062e8ca2b" providerId="ADAL" clId="{4032E95A-3AB8-44D1-A227-29D5C47A971D}" dt="2022-03-22T12:31:03.761" v="3170" actId="207"/>
          <ac:picMkLst>
            <pc:docMk/>
            <pc:sldMk cId="2401879597" sldId="266"/>
            <ac:picMk id="12" creationId="{EBD98E11-6CDE-44E5-BC10-ED2B458E417F}"/>
          </ac:picMkLst>
        </pc:picChg>
      </pc:sldChg>
      <pc:sldChg chg="new del">
        <pc:chgData name="SERGIO MATARREDONA REQUENA" userId="b202751a-a17d-4623-8732-3dc062e8ca2b" providerId="ADAL" clId="{4032E95A-3AB8-44D1-A227-29D5C47A971D}" dt="2022-03-20T08:52:53.773" v="3007" actId="47"/>
        <pc:sldMkLst>
          <pc:docMk/>
          <pc:sldMk cId="425522848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F0392-7C29-4DC9-97D8-D0651F0A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10F98-69A0-47C8-8151-D2423E505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29FD5-D072-4FFD-A6DA-8E20335D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F0D32-529B-4D81-9C94-62EB3316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E97AE-3172-470B-9C7C-4C5F826E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59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15204-8721-4D2B-AB38-6B74C05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B69FF8-A2B4-431F-BC95-D0987E62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7276E-5F31-4F67-991E-DFD94661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C4AD7-B3A6-4804-87F3-29D9F1FC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239DA-61FC-4567-81B6-B2F9B6B3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30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0D02A3-A01A-4CF3-BB54-476B0945E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599DCC-8002-4B59-879A-4EA97FB0E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44EF3-1F60-4607-8C5F-0EDDEC2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AA787-D5A0-4B33-9FB9-7E64EC7A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0F32B-91A5-4187-8267-90748C1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21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F5460-25F5-47F6-BFBC-D09E08EC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0DFBC-282C-450F-9DF3-3DE235BC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A4FA6-3546-4731-BCBA-21EB9FA1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CEC7C-0E80-49E9-95CE-3CF92BD8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B08CC-CBD9-4984-AC1D-C0DAAE37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64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B979-7FBD-4665-9A6F-FBBE7554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3DEB2E-38D5-414F-B172-9E40988C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70C08C-7E1D-4F15-849E-A62E602E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68353-2BA5-454A-8011-477E58CE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5F361-85AB-4FD1-BE27-B5FC927F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21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F4451-ACFF-470C-AA07-198D148F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B082E-0D26-49EB-9D34-6E083D05D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708E7-A820-4C75-868E-5A0C5938C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CE499-73AE-4850-A02F-3B7DA1FE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7C23C-5A8B-42DE-A2E2-E4773252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FF6DF3-11E5-4D80-A99F-3A39EB9B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61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E2205-3D1F-451D-9AE1-98C4B40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07BF6-0438-431F-B5F5-39958AD11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0EC0AD-80C1-445C-A09C-DB15C95F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463057-4FE1-4F8B-856A-E5FE12B96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473BA7-9817-4AFA-BCFC-38B6ED20F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655D74-8466-4E18-B4E4-736DD873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FA48DD-1F82-4894-A9FF-940C8BF8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8F17D8-3390-465D-AE72-0A26C33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95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C8BA8-11D0-4D64-B741-65510F8B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B3808F-F96C-4645-A694-BE7EF6FB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8021A0-CD85-4DEF-ACA8-15639695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0CD425-211B-4F9D-B89A-5F69576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10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3E863E-40AE-454D-9238-5E5E92E8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B6D320-D557-4D1E-8990-59375EAB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6E5409-81CC-4E78-8CA6-CC051919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682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6022A-963C-46A6-9BDA-EB2BA942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3A0C5-9D12-4201-AE3F-EA02B77B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6FE2F-F621-4E15-ADAA-8174E45D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CE946E-D7C3-441C-A79F-9C715BBA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2AC011-3D36-413F-943A-1F21A242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89340-9577-4A5F-B160-8FB33A63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51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C6464-42CF-4268-8CF5-CD17B2C2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72B561-9486-4A23-BC24-8B0D8D10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38BB83-D55A-4F42-BE49-CDB346B0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CD19F-A54F-489C-896B-E9FDA816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9D3E47-0033-4B74-9E66-9C04CAE3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894BA-20E7-47AF-86C8-E7C9060D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79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77AF77-DC5E-4430-A301-140B5CAB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E66C2-B08B-4B9B-B740-9ACC1883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DD96C-AA2E-495F-9F4F-ADDB657CC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343F3-DCA2-41C3-959D-96D2E6564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8D42B-09C1-4295-A7D3-0782B9BD1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3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15.sv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21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.png"/><Relationship Id="rId5" Type="http://schemas.openxmlformats.org/officeDocument/2006/relationships/image" Target="../media/image250.png"/><Relationship Id="rId10" Type="http://schemas.openxmlformats.org/officeDocument/2006/relationships/image" Target="../media/image270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CB095C-E192-4F1D-9188-01072D480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6672" y="3503885"/>
            <a:ext cx="5517587" cy="1606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80E9F1B1-B870-4B4C-B674-781B350D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61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PROYECTO INTEGRADO 1º DAM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9EA2833-83B0-4B9A-BB7A-130B09E5BC4B}"/>
              </a:ext>
            </a:extLst>
          </p:cNvPr>
          <p:cNvSpPr txBox="1">
            <a:spLocks/>
          </p:cNvSpPr>
          <p:nvPr/>
        </p:nvSpPr>
        <p:spPr>
          <a:xfrm>
            <a:off x="640661" y="4784794"/>
            <a:ext cx="4231590" cy="152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068D2D-FB29-4D3E-9055-CD49EEF6E4CD}"/>
              </a:ext>
            </a:extLst>
          </p:cNvPr>
          <p:cNvSpPr txBox="1"/>
          <p:nvPr/>
        </p:nvSpPr>
        <p:spPr>
          <a:xfrm>
            <a:off x="701163" y="4560131"/>
            <a:ext cx="491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ALEX ALABAU</a:t>
            </a:r>
          </a:p>
          <a:p>
            <a:r>
              <a:rPr lang="es-ES" dirty="0"/>
              <a:t>PABLO ROZALEN</a:t>
            </a:r>
          </a:p>
          <a:p>
            <a:r>
              <a:rPr lang="es-ES" dirty="0"/>
              <a:t>BORJA ZAFRA</a:t>
            </a:r>
          </a:p>
          <a:p>
            <a:r>
              <a:rPr lang="es-ES" dirty="0"/>
              <a:t>ARIADNA REDONDO</a:t>
            </a:r>
          </a:p>
          <a:p>
            <a:r>
              <a:rPr lang="es-ES" dirty="0"/>
              <a:t>SERGIO MATARREDONA</a:t>
            </a:r>
          </a:p>
        </p:txBody>
      </p:sp>
    </p:spTree>
    <p:extLst>
      <p:ext uri="{BB962C8B-B14F-4D97-AF65-F5344CB8AC3E}">
        <p14:creationId xmlns:p14="http://schemas.microsoft.com/office/powerpoint/2010/main" val="370042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EB338E-9BA6-4990-84D0-B0A98C93CA9B}"/>
              </a:ext>
            </a:extLst>
          </p:cNvPr>
          <p:cNvSpPr/>
          <p:nvPr/>
        </p:nvSpPr>
        <p:spPr>
          <a:xfrm>
            <a:off x="750627" y="839630"/>
            <a:ext cx="10377758" cy="5178741"/>
          </a:xfrm>
          <a:prstGeom prst="roundRect">
            <a:avLst>
              <a:gd name="adj" fmla="val 18376"/>
            </a:avLst>
          </a:prstGeom>
          <a:solidFill>
            <a:srgbClr val="B6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7A8CCC5-5067-49B1-B2B0-B42D06A53B38}"/>
              </a:ext>
            </a:extLst>
          </p:cNvPr>
          <p:cNvGrpSpPr/>
          <p:nvPr/>
        </p:nvGrpSpPr>
        <p:grpSpPr>
          <a:xfrm>
            <a:off x="8767322" y="2416195"/>
            <a:ext cx="2238233" cy="2025610"/>
            <a:chOff x="750627" y="2819687"/>
            <a:chExt cx="2238233" cy="2025610"/>
          </a:xfrm>
        </p:grpSpPr>
        <p:pic>
          <p:nvPicPr>
            <p:cNvPr id="8" name="Gráfico 7" descr="Lista de comprobación con relleno sólido">
              <a:extLst>
                <a:ext uri="{FF2B5EF4-FFF2-40B4-BE49-F238E27FC236}">
                  <a16:creationId xmlns:a16="http://schemas.microsoft.com/office/drawing/2014/main" id="{845E5F95-0C81-400E-A5B9-7A28D744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040" y="2819687"/>
              <a:ext cx="1800000" cy="18000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1A5A617-38C1-4866-8B0D-EFF8ADC00002}"/>
                </a:ext>
              </a:extLst>
            </p:cNvPr>
            <p:cNvSpPr txBox="1"/>
            <p:nvPr/>
          </p:nvSpPr>
          <p:spPr>
            <a:xfrm>
              <a:off x="750627" y="4475965"/>
              <a:ext cx="223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MENÚ PRINCIPAL</a:t>
              </a:r>
            </a:p>
          </p:txBody>
        </p:sp>
      </p:grpSp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D304551-CB57-4CD7-82DF-C1FFF1460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6923" r="847" b="1605"/>
          <a:stretch/>
        </p:blipFill>
        <p:spPr>
          <a:xfrm>
            <a:off x="1120805" y="1629000"/>
            <a:ext cx="6557837" cy="360000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5339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E0DF94-7EA8-440A-BD8B-0AA39531C278}"/>
              </a:ext>
            </a:extLst>
          </p:cNvPr>
          <p:cNvSpPr/>
          <p:nvPr/>
        </p:nvSpPr>
        <p:spPr>
          <a:xfrm>
            <a:off x="750627" y="839630"/>
            <a:ext cx="10377758" cy="5178741"/>
          </a:xfrm>
          <a:prstGeom prst="roundRect">
            <a:avLst>
              <a:gd name="adj" fmla="val 18376"/>
            </a:avLst>
          </a:prstGeom>
          <a:solidFill>
            <a:srgbClr val="BD9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9A721C6-7C5A-4414-AAC7-500F5025D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14" b="1352"/>
          <a:stretch/>
        </p:blipFill>
        <p:spPr>
          <a:xfrm>
            <a:off x="4263960" y="1587860"/>
            <a:ext cx="6559200" cy="368228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5EE4DA3A-281F-46CF-8EA1-C41638D09790}"/>
              </a:ext>
            </a:extLst>
          </p:cNvPr>
          <p:cNvGrpSpPr/>
          <p:nvPr/>
        </p:nvGrpSpPr>
        <p:grpSpPr>
          <a:xfrm>
            <a:off x="893475" y="2416194"/>
            <a:ext cx="2238233" cy="2025610"/>
            <a:chOff x="9109268" y="2529000"/>
            <a:chExt cx="2238233" cy="2025610"/>
          </a:xfrm>
        </p:grpSpPr>
        <p:pic>
          <p:nvPicPr>
            <p:cNvPr id="12" name="Gráfico 11" descr="Portapapeles parcialmente comprobado con relleno sólido">
              <a:extLst>
                <a:ext uri="{FF2B5EF4-FFF2-40B4-BE49-F238E27FC236}">
                  <a16:creationId xmlns:a16="http://schemas.microsoft.com/office/drawing/2014/main" id="{EBD98E11-6CDE-44E5-BC10-ED2B458E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8385" y="2529000"/>
              <a:ext cx="1800000" cy="18000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CA323E3-5AA4-448F-A110-E54184137103}"/>
                </a:ext>
              </a:extLst>
            </p:cNvPr>
            <p:cNvSpPr txBox="1"/>
            <p:nvPr/>
          </p:nvSpPr>
          <p:spPr>
            <a:xfrm>
              <a:off x="9109268" y="4185278"/>
              <a:ext cx="223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ESTADOS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879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11887200" y="-1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51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>
              <a:solidFill>
                <a:srgbClr val="518D8A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4AF2-B701-4D70-A5DF-A1E5C73C6E75}"/>
              </a:ext>
            </a:extLst>
          </p:cNvPr>
          <p:cNvSpPr txBox="1"/>
          <p:nvPr/>
        </p:nvSpPr>
        <p:spPr>
          <a:xfrm>
            <a:off x="2616958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MENÚ 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Brindis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PRESENTACIÓN</a:t>
            </a:r>
          </a:p>
        </p:txBody>
      </p:sp>
      <p:pic>
        <p:nvPicPr>
          <p:cNvPr id="31" name="Gráfico 30" descr="Brindis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Queremos ayudarte a crear un hogar con todas las facilidades para ti. </a:t>
            </a:r>
          </a:p>
        </p:txBody>
      </p:sp>
      <p:pic>
        <p:nvPicPr>
          <p:cNvPr id="33" name="Gráfico 32" descr="Brindis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Al salir del trabajo. Al irte de viaje o incluso al tener animales de compañía tendrás la tranquilidad de saber el estado de tu hogar.</a:t>
            </a:r>
          </a:p>
        </p:txBody>
      </p:sp>
      <p:pic>
        <p:nvPicPr>
          <p:cNvPr id="44" name="Gráfico 43" descr="Brindis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Podrás tener todos tus electrodomésticos conectados según tus necesidades, gustos y preferencias.</a:t>
            </a:r>
          </a:p>
        </p:txBody>
      </p:sp>
      <p:pic>
        <p:nvPicPr>
          <p:cNvPr id="46" name="Gráfico 45" descr="Brindis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Te ayudaremos a crear tu perfil y a controlar o reducir tus consumos diarios.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2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9437272" y="0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PRESENTACIÓN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MENÚ 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Blog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INICIAR SESIÓN</a:t>
            </a:r>
          </a:p>
        </p:txBody>
      </p:sp>
      <p:pic>
        <p:nvPicPr>
          <p:cNvPr id="31" name="Gráfico 30" descr="Blog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Podrás introducir tu nombre de usuario y contraseña si ya la has creado previamente. Si eres nuev@ deberás crear tu nuevo perfil</a:t>
            </a:r>
          </a:p>
        </p:txBody>
      </p:sp>
      <p:pic>
        <p:nvPicPr>
          <p:cNvPr id="33" name="Gráfico 32" descr="Blog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Deberás establecer una contraseña para verificar tu identidad.</a:t>
            </a:r>
          </a:p>
        </p:txBody>
      </p:sp>
      <p:pic>
        <p:nvPicPr>
          <p:cNvPr id="44" name="Gráfico 43" descr="Blog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r>
              <a:rPr lang="es-ES" sz="1400" dirty="0">
                <a:solidFill>
                  <a:schemeClr val="bg1"/>
                </a:solidFill>
              </a:rPr>
              <a:t>Te ayudaremos a iniciar sesión reestableciendo tu contraseña siempre que sea necesario. Garantizando la seguridad de tu cuenta.</a:t>
            </a:r>
          </a:p>
        </p:txBody>
      </p:sp>
      <p:pic>
        <p:nvPicPr>
          <p:cNvPr id="46" name="Gráfico 45" descr="Blog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Te ayudaremos a crear o compartir varios perfiles para tod@s los miembros de tu familia.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3FF6B47-F426-4056-9FAA-9CD67F3679ED}"/>
              </a:ext>
            </a:extLst>
          </p:cNvPr>
          <p:cNvSpPr txBox="1"/>
          <p:nvPr/>
        </p:nvSpPr>
        <p:spPr>
          <a:xfrm>
            <a:off x="2616958" y="124762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53288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7048500" y="-1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4AF2-B701-4D70-A5DF-A1E5C73C6E75}"/>
              </a:ext>
            </a:extLst>
          </p:cNvPr>
          <p:cNvSpPr txBox="1"/>
          <p:nvPr/>
        </p:nvSpPr>
        <p:spPr>
          <a:xfrm>
            <a:off x="2616958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MENÚ 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Inteligencia artificial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PERFILES</a:t>
            </a:r>
          </a:p>
        </p:txBody>
      </p:sp>
      <p:pic>
        <p:nvPicPr>
          <p:cNvPr id="31" name="Gráfico 30" descr="Inteligencia artificial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Este es el momento de introducir tus datos personales por primera vez para comenzar a crear tu cuenta personal.</a:t>
            </a:r>
          </a:p>
        </p:txBody>
      </p:sp>
      <p:pic>
        <p:nvPicPr>
          <p:cNvPr id="33" name="Gráfico 32" descr="Inteligencia artificial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Deberás establecer una contraseña para verificar tu usuario así como una dirección de correo electrónico.</a:t>
            </a:r>
          </a:p>
        </p:txBody>
      </p:sp>
      <p:pic>
        <p:nvPicPr>
          <p:cNvPr id="44" name="Gráfico 43" descr="Inteligencia artificial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Podrás incluir los electrodomésticos que componen tu hogar para que puedan ser gestionados desde tu cuenta en función de la cantidad de ellos que dispongas.</a:t>
            </a:r>
          </a:p>
        </p:txBody>
      </p:sp>
      <p:pic>
        <p:nvPicPr>
          <p:cNvPr id="46" name="Gráfico 45" descr="Inteligencia artificial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Establecerás el número de habitaciones y los electrodomésticos situados en cada una de ellas. De esta forma podremos personalizar nuestros servicios 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4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4629150" y="-1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B6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4AF2-B701-4D70-A5DF-A1E5C73C6E75}"/>
              </a:ext>
            </a:extLst>
          </p:cNvPr>
          <p:cNvSpPr txBox="1"/>
          <p:nvPr/>
        </p:nvSpPr>
        <p:spPr>
          <a:xfrm>
            <a:off x="2616958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MENÚ</a:t>
            </a:r>
            <a:r>
              <a:rPr lang="es-ES" b="1" dirty="0"/>
              <a:t> </a:t>
            </a:r>
            <a:r>
              <a:rPr lang="es-ES" b="1" dirty="0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Lista de comprobación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MENÚ PRINCIPAL</a:t>
            </a:r>
          </a:p>
        </p:txBody>
      </p:sp>
      <p:pic>
        <p:nvPicPr>
          <p:cNvPr id="31" name="Gráfico 30" descr="Lista de comprobación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Dispondrás de varias funcionalidades según la estancia en la que quieras encender o apagar cualquier aparato electrónico que tengas conectado a myHomy . </a:t>
            </a:r>
          </a:p>
        </p:txBody>
      </p:sp>
      <p:pic>
        <p:nvPicPr>
          <p:cNvPr id="33" name="Gráfico 32" descr="Lista de comprobación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Tendrás un pequeño menú para poder acceder rápidamente a cada estancia.</a:t>
            </a:r>
          </a:p>
        </p:txBody>
      </p:sp>
      <p:pic>
        <p:nvPicPr>
          <p:cNvPr id="44" name="Gráfico 43" descr="Lista de comprobación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Con los accesos rápidos podrás configurar rutinas según tus necesitades principales.</a:t>
            </a:r>
          </a:p>
        </p:txBody>
      </p:sp>
      <p:pic>
        <p:nvPicPr>
          <p:cNvPr id="46" name="Gráfico 45" descr="Lista de comprobación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Justo en el centro del menú podrás ver las funcionalidades que se están realizando en este momento.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7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2310452" y="-1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BD9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4AF2-B701-4D70-A5DF-A1E5C73C6E75}"/>
              </a:ext>
            </a:extLst>
          </p:cNvPr>
          <p:cNvSpPr txBox="1"/>
          <p:nvPr/>
        </p:nvSpPr>
        <p:spPr>
          <a:xfrm>
            <a:off x="2616958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MENÚ 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Portapapeles parcialmente comprobado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ESTADOS</a:t>
            </a:r>
          </a:p>
        </p:txBody>
      </p:sp>
      <p:pic>
        <p:nvPicPr>
          <p:cNvPr id="31" name="Gráfico 30" descr="Portapapeles parcialmente comprobado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En nuestra última actualización podrás comprobar de un vistazo los diferentes estados de tu hogar.</a:t>
            </a:r>
          </a:p>
        </p:txBody>
      </p:sp>
      <p:pic>
        <p:nvPicPr>
          <p:cNvPr id="33" name="Gráfico 32" descr="Portapapeles parcialmente comprobado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Dispondrás de hasta cuatro modos de consumo para que puedas saber y controlar el gasto energético de tu hogar.</a:t>
            </a:r>
          </a:p>
        </p:txBody>
      </p:sp>
      <p:pic>
        <p:nvPicPr>
          <p:cNvPr id="44" name="Gráfico 43" descr="Portapapeles parcialmente comprobado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Comprobar el consumo a través de myHomy nunca ha sido tan sencillo y ahora puedes hacerlo de forma individualizada.</a:t>
            </a:r>
          </a:p>
        </p:txBody>
      </p:sp>
      <p:pic>
        <p:nvPicPr>
          <p:cNvPr id="46" name="Gráfico 45" descr="Portapapeles parcialmente comprobado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Podrás acceder a cualquier menú de Myhomy de forma intuitiva y sencilla.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01FB4CF7-7F42-4CF4-9C67-A39FC9081075}"/>
              </a:ext>
            </a:extLst>
          </p:cNvPr>
          <p:cNvGrpSpPr/>
          <p:nvPr/>
        </p:nvGrpSpPr>
        <p:grpSpPr>
          <a:xfrm>
            <a:off x="-36576" y="248134"/>
            <a:ext cx="4680000" cy="2880000"/>
            <a:chOff x="636165" y="973586"/>
            <a:chExt cx="3840000" cy="2277797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0" name="Vista general de diapositiva 29">
                  <a:extLst>
                    <a:ext uri="{FF2B5EF4-FFF2-40B4-BE49-F238E27FC236}">
                      <a16:creationId xmlns:a16="http://schemas.microsoft.com/office/drawing/2014/main" id="{6B0550DD-C889-4FDE-A464-79D24A2312E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9169196"/>
                    </p:ext>
                  </p:extLst>
                </p:nvPr>
              </p:nvGraphicFramePr>
              <p:xfrm>
                <a:off x="636165" y="973586"/>
                <a:ext cx="3840000" cy="2277797"/>
              </p:xfrm>
              <a:graphic>
                <a:graphicData uri="http://schemas.microsoft.com/office/powerpoint/2016/slidezoom">
                  <pslz:sldZm>
                    <pslz:sldZmObj sldId="262" cId="701116670">
                      <pslz:zmPr id="{74A4EC27-BB06-4AF4-8A66-D17838FEF5FC}" transitionDur="1000" showBg="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680000" cy="2880000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0" name="Vista general de diapositiva 29">
                  <a:extLst>
                    <a:ext uri="{FF2B5EF4-FFF2-40B4-BE49-F238E27FC236}">
                      <a16:creationId xmlns:a16="http://schemas.microsoft.com/office/drawing/2014/main" id="{6B0550DD-C889-4FDE-A464-79D24A2312E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9889" y="744287"/>
                  <a:ext cx="3840000" cy="227779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8DFD6C8F-7378-4432-B9B9-BB85DD1EFDBA}"/>
                </a:ext>
              </a:extLst>
            </p:cNvPr>
            <p:cNvSpPr/>
            <p:nvPr/>
          </p:nvSpPr>
          <p:spPr>
            <a:xfrm rot="8222702">
              <a:off x="3868820" y="2673050"/>
              <a:ext cx="448817" cy="461749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32BE13F-309A-4305-B055-25CBC18749EC}"/>
              </a:ext>
            </a:extLst>
          </p:cNvPr>
          <p:cNvGrpSpPr/>
          <p:nvPr/>
        </p:nvGrpSpPr>
        <p:grpSpPr>
          <a:xfrm>
            <a:off x="7512000" y="234486"/>
            <a:ext cx="4680000" cy="2880000"/>
            <a:chOff x="8335370" y="862084"/>
            <a:chExt cx="3840000" cy="21600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2" name="Vista general de diapositiva 31">
                  <a:extLst>
                    <a:ext uri="{FF2B5EF4-FFF2-40B4-BE49-F238E27FC236}">
                      <a16:creationId xmlns:a16="http://schemas.microsoft.com/office/drawing/2014/main" id="{5E4EA7A3-A124-4BA2-ABD8-D6E49CD0FD8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12269199"/>
                    </p:ext>
                  </p:extLst>
                </p:nvPr>
              </p:nvGraphicFramePr>
              <p:xfrm>
                <a:off x="8335370" y="862084"/>
                <a:ext cx="3840000" cy="2160000"/>
              </p:xfrm>
              <a:graphic>
                <a:graphicData uri="http://schemas.microsoft.com/office/powerpoint/2016/slidezoom">
                  <pslz:sldZm>
                    <pslz:sldZmObj sldId="264" cId="683193290">
                      <pslz:zmPr id="{646957BA-1DD6-4695-AAE8-0111714F43D2}" transitionDur="1000" showBg="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680000" cy="2880000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2" name="Vista general de diapositiva 31">
                  <a:extLst>
                    <a:ext uri="{FF2B5EF4-FFF2-40B4-BE49-F238E27FC236}">
                      <a16:creationId xmlns:a16="http://schemas.microsoft.com/office/drawing/2014/main" id="{5E4EA7A3-A124-4BA2-ABD8-D6E49CD0FD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5908" y="305622"/>
                  <a:ext cx="3840000" cy="2160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Triángulo isósceles 37">
              <a:extLst>
                <a:ext uri="{FF2B5EF4-FFF2-40B4-BE49-F238E27FC236}">
                  <a16:creationId xmlns:a16="http://schemas.microsoft.com/office/drawing/2014/main" id="{8F925886-DD67-4F2B-AF99-9FDFA9006683}"/>
                </a:ext>
              </a:extLst>
            </p:cNvPr>
            <p:cNvSpPr/>
            <p:nvPr/>
          </p:nvSpPr>
          <p:spPr>
            <a:xfrm rot="13321299">
              <a:off x="8411684" y="2461635"/>
              <a:ext cx="448817" cy="461749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8CB2491-D04A-4D8F-8A01-B103A1204FEE}"/>
              </a:ext>
            </a:extLst>
          </p:cNvPr>
          <p:cNvGrpSpPr/>
          <p:nvPr/>
        </p:nvGrpSpPr>
        <p:grpSpPr>
          <a:xfrm>
            <a:off x="7512000" y="3574312"/>
            <a:ext cx="4680000" cy="2880000"/>
            <a:chOff x="8335368" y="4465312"/>
            <a:chExt cx="4056633" cy="2281856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6" name="Vista general de diapositiva 35">
                  <a:extLst>
                    <a:ext uri="{FF2B5EF4-FFF2-40B4-BE49-F238E27FC236}">
                      <a16:creationId xmlns:a16="http://schemas.microsoft.com/office/drawing/2014/main" id="{5EE4A636-36D3-4347-817F-A9C3A76B845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38144895"/>
                    </p:ext>
                  </p:extLst>
                </p:nvPr>
              </p:nvGraphicFramePr>
              <p:xfrm>
                <a:off x="8335368" y="4465312"/>
                <a:ext cx="4056633" cy="2281856"/>
              </p:xfrm>
              <a:graphic>
                <a:graphicData uri="http://schemas.microsoft.com/office/powerpoint/2016/slidezoom">
                  <pslz:sldZm>
                    <pslz:sldZmObj sldId="266" cId="2401879597">
                      <pslz:zmPr id="{DD8AFF29-3A96-45B2-BF7C-D9F5CDE008E6}" transitionDur="1000" showBg="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680000" cy="2880000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6" name="Vista general de diapositiva 35">
                  <a:extLst>
                    <a:ext uri="{FF2B5EF4-FFF2-40B4-BE49-F238E27FC236}">
                      <a16:creationId xmlns:a16="http://schemas.microsoft.com/office/drawing/2014/main" id="{5EE4A636-36D3-4347-817F-A9C3A76B845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20531" y="3574314"/>
                  <a:ext cx="3841200" cy="2160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riángulo isósceles 39">
              <a:extLst>
                <a:ext uri="{FF2B5EF4-FFF2-40B4-BE49-F238E27FC236}">
                  <a16:creationId xmlns:a16="http://schemas.microsoft.com/office/drawing/2014/main" id="{AE2BBA7C-B0CB-4385-9C44-85C2702539A0}"/>
                </a:ext>
              </a:extLst>
            </p:cNvPr>
            <p:cNvSpPr/>
            <p:nvPr/>
          </p:nvSpPr>
          <p:spPr>
            <a:xfrm rot="19019614">
              <a:off x="8400313" y="4584669"/>
              <a:ext cx="448817" cy="461749"/>
            </a:xfrm>
            <a:prstGeom prst="triangle">
              <a:avLst/>
            </a:prstGeom>
            <a:solidFill>
              <a:srgbClr val="BD9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7508E36-9DC9-4D7C-96DF-50269FB2787D}"/>
              </a:ext>
            </a:extLst>
          </p:cNvPr>
          <p:cNvGrpSpPr/>
          <p:nvPr/>
        </p:nvGrpSpPr>
        <p:grpSpPr>
          <a:xfrm>
            <a:off x="0" y="3585131"/>
            <a:ext cx="4680000" cy="2880000"/>
            <a:chOff x="649405" y="4465312"/>
            <a:chExt cx="3840000" cy="21600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Vista general de diapositiva 33">
                  <a:extLst>
                    <a:ext uri="{FF2B5EF4-FFF2-40B4-BE49-F238E27FC236}">
                      <a16:creationId xmlns:a16="http://schemas.microsoft.com/office/drawing/2014/main" id="{32E96BF9-5CA5-408E-9C28-D50085ADB07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3168146"/>
                    </p:ext>
                  </p:extLst>
                </p:nvPr>
              </p:nvGraphicFramePr>
              <p:xfrm>
                <a:off x="649405" y="4465312"/>
                <a:ext cx="3840000" cy="2160000"/>
              </p:xfrm>
              <a:graphic>
                <a:graphicData uri="http://schemas.microsoft.com/office/powerpoint/2016/slidezoom">
                  <pslz:sldZm>
                    <pslz:sldZmObj sldId="265" cId="1953395656">
                      <pslz:zmPr id="{CB4B2696-4187-4849-B452-3EE8E33CAAFB}" transitionDur="1000" showBg="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680000" cy="2880000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Vista general de diapositiva 33">
                  <a:extLst>
                    <a:ext uri="{FF2B5EF4-FFF2-40B4-BE49-F238E27FC236}">
                      <a16:creationId xmlns:a16="http://schemas.microsoft.com/office/drawing/2014/main" id="{32E96BF9-5CA5-408E-9C28-D50085ADB07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6803" y="3977946"/>
                  <a:ext cx="3840000" cy="2160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Triángulo isósceles 40">
              <a:extLst>
                <a:ext uri="{FF2B5EF4-FFF2-40B4-BE49-F238E27FC236}">
                  <a16:creationId xmlns:a16="http://schemas.microsoft.com/office/drawing/2014/main" id="{2DE2AE0B-1FA3-4A77-8A87-404758724319}"/>
                </a:ext>
              </a:extLst>
            </p:cNvPr>
            <p:cNvSpPr/>
            <p:nvPr/>
          </p:nvSpPr>
          <p:spPr>
            <a:xfrm rot="2412077">
              <a:off x="3872870" y="4556243"/>
              <a:ext cx="448817" cy="461749"/>
            </a:xfrm>
            <a:prstGeom prst="triangle">
              <a:avLst/>
            </a:prstGeom>
            <a:solidFill>
              <a:srgbClr val="B69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7" name="Marcador de contenido 4">
            <a:extLst>
              <a:ext uri="{FF2B5EF4-FFF2-40B4-BE49-F238E27FC236}">
                <a16:creationId xmlns:a16="http://schemas.microsoft.com/office/drawing/2014/main" id="{3E94C01B-3538-4A34-A6AB-72DA14B0B3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0193" y="3005271"/>
            <a:ext cx="2911005" cy="847459"/>
          </a:xfrm>
          <a:prstGeom prst="rect">
            <a:avLst/>
          </a:prstGeom>
          <a:ln w="76200">
            <a:solidFill>
              <a:srgbClr val="3E7BA4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122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D8DA8A1-DD4A-463C-9F02-1263ECD88439}"/>
              </a:ext>
            </a:extLst>
          </p:cNvPr>
          <p:cNvSpPr/>
          <p:nvPr/>
        </p:nvSpPr>
        <p:spPr>
          <a:xfrm>
            <a:off x="750627" y="839630"/>
            <a:ext cx="10377758" cy="5178741"/>
          </a:xfrm>
          <a:prstGeom prst="roundRect">
            <a:avLst>
              <a:gd name="adj" fmla="val 18376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F6471C4-6E84-4717-B5B1-9E7AB8505E7B}"/>
              </a:ext>
            </a:extLst>
          </p:cNvPr>
          <p:cNvGrpSpPr/>
          <p:nvPr/>
        </p:nvGrpSpPr>
        <p:grpSpPr>
          <a:xfrm>
            <a:off x="8760171" y="2567611"/>
            <a:ext cx="2238233" cy="1722778"/>
            <a:chOff x="8957714" y="2619000"/>
            <a:chExt cx="2238233" cy="1722778"/>
          </a:xfrm>
        </p:grpSpPr>
        <p:pic>
          <p:nvPicPr>
            <p:cNvPr id="10" name="Gráfico 9" descr="Blog con relleno sólido">
              <a:extLst>
                <a:ext uri="{FF2B5EF4-FFF2-40B4-BE49-F238E27FC236}">
                  <a16:creationId xmlns:a16="http://schemas.microsoft.com/office/drawing/2014/main" id="{8C725A47-48D7-4649-A447-7E2AC6B3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98591" y="2619000"/>
              <a:ext cx="1620000" cy="1620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9D5641-CB55-4B5C-8423-E71E7EF2E194}"/>
                </a:ext>
              </a:extLst>
            </p:cNvPr>
            <p:cNvSpPr txBox="1"/>
            <p:nvPr/>
          </p:nvSpPr>
          <p:spPr>
            <a:xfrm>
              <a:off x="8957714" y="3972446"/>
              <a:ext cx="223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INCIAR SESIÓN</a:t>
              </a:r>
            </a:p>
          </p:txBody>
        </p:sp>
      </p:grpSp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00612CBA-066E-4721-8135-BE2FDFDAF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94" y="1629000"/>
            <a:ext cx="6559200" cy="3697750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70111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2DE356-CE24-47DD-A5AE-C79F2201EBAE}"/>
              </a:ext>
            </a:extLst>
          </p:cNvPr>
          <p:cNvSpPr/>
          <p:nvPr/>
        </p:nvSpPr>
        <p:spPr>
          <a:xfrm>
            <a:off x="750627" y="839630"/>
            <a:ext cx="10377758" cy="5178741"/>
          </a:xfrm>
          <a:prstGeom prst="roundRect">
            <a:avLst>
              <a:gd name="adj" fmla="val 18376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E0BEDF8B-B340-4737-A916-6A8A8A1E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19" y="1498573"/>
            <a:ext cx="6559200" cy="3860854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077D636C-4710-4DA7-B58E-70F4FA6F7917}"/>
              </a:ext>
            </a:extLst>
          </p:cNvPr>
          <p:cNvGrpSpPr/>
          <p:nvPr/>
        </p:nvGrpSpPr>
        <p:grpSpPr>
          <a:xfrm>
            <a:off x="899842" y="2416195"/>
            <a:ext cx="2238233" cy="2025610"/>
            <a:chOff x="723331" y="2529000"/>
            <a:chExt cx="2238233" cy="2025610"/>
          </a:xfrm>
        </p:grpSpPr>
        <p:pic>
          <p:nvPicPr>
            <p:cNvPr id="7" name="Gráfico 6" descr="Inteligencia artificial con relleno sólido">
              <a:extLst>
                <a:ext uri="{FF2B5EF4-FFF2-40B4-BE49-F238E27FC236}">
                  <a16:creationId xmlns:a16="http://schemas.microsoft.com/office/drawing/2014/main" id="{CAF461DC-9008-400D-985E-0CCBF5E2D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3615" y="2529000"/>
              <a:ext cx="1800000" cy="180000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05523C9-55EE-4178-815A-1FEB3F239CAE}"/>
                </a:ext>
              </a:extLst>
            </p:cNvPr>
            <p:cNvSpPr txBox="1"/>
            <p:nvPr/>
          </p:nvSpPr>
          <p:spPr>
            <a:xfrm>
              <a:off x="723331" y="4185278"/>
              <a:ext cx="223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PERFILES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193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PROYECTO INTEGRADO 1º DAM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 1º DAM</dc:title>
  <dc:creator>SERGIO MATARREDONA REQUENA</dc:creator>
  <cp:lastModifiedBy>SERGIO MATARREDONA REQUENA</cp:lastModifiedBy>
  <cp:revision>2</cp:revision>
  <dcterms:created xsi:type="dcterms:W3CDTF">2022-03-17T09:22:07Z</dcterms:created>
  <dcterms:modified xsi:type="dcterms:W3CDTF">2022-03-25T17:23:15Z</dcterms:modified>
</cp:coreProperties>
</file>