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9.jpeg" ContentType="image/jpeg"/>
  <Override PartName="/ppt/media/image17.jpeg" ContentType="image/jpeg"/>
  <Override PartName="/ppt/media/image16.png" ContentType="image/png"/>
  <Override PartName="/ppt/media/image15.jpeg" ContentType="image/jpeg"/>
  <Override PartName="/ppt/media/image11.jpeg" ContentType="image/jpeg"/>
  <Override PartName="/ppt/media/image10.jpeg" ContentType="image/jpeg"/>
  <Override PartName="/ppt/media/image8.jpeg" ContentType="image/jpeg"/>
  <Override PartName="/ppt/media/image7.jpeg" ContentType="image/jpeg"/>
  <Override PartName="/ppt/media/image9.jpeg" ContentType="image/jpeg"/>
  <Override PartName="/ppt/media/image6.jpeg" ContentType="image/jpeg"/>
  <Override PartName="/ppt/media/image18.png" ContentType="image/png"/>
  <Override PartName="/ppt/media/image4.png" ContentType="image/png"/>
  <Override PartName="/ppt/media/image13.jpeg" ContentType="image/jpeg"/>
  <Override PartName="/ppt/media/image20.jpeg" ContentType="image/jpeg"/>
  <Override PartName="/ppt/media/image12.jpeg" ContentType="image/jpeg"/>
  <Override PartName="/ppt/media/image5.jpeg" ContentType="image/jpeg"/>
  <Override PartName="/ppt/media/image2.png" ContentType="image/png"/>
  <Override PartName="/ppt/media/image3.jpeg" ContentType="image/jpeg"/>
  <Override PartName="/ppt/media/image14.jpeg" ContentType="image/jpe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27360"/>
            <a:ext cx="9179640" cy="7011720"/>
          </a:xfrm>
          <a:prstGeom prst="rect">
            <a:avLst/>
          </a:prstGeom>
          <a:ln>
            <a:noFill/>
          </a:ln>
        </p:spPr>
      </p:pic>
      <p:pic>
        <p:nvPicPr>
          <p:cNvPr id="37" name="Imagem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60000" y="921600"/>
            <a:ext cx="2735640" cy="3010680"/>
          </a:xfrm>
          <a:prstGeom prst="rect">
            <a:avLst/>
          </a:prstGeom>
          <a:ln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755640" y="4076280"/>
            <a:ext cx="7776000" cy="24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000">
                <a:solidFill>
                  <a:srgbClr val="000000"/>
                </a:solidFill>
                <a:latin typeface="Calibri"/>
                <a:ea typeface="DejaVu Sans"/>
              </a:rPr>
              <a:t>Projeto Final </a:t>
            </a:r>
            <a:r>
              <a:rPr b="1" lang="pt-BR" sz="4000">
                <a:solidFill>
                  <a:srgbClr val="000000"/>
                </a:solidFill>
                <a:latin typeface="Calibri"/>
                <a:ea typeface="DejaVu Sans"/>
              </a:rPr>
              <a:t>
</a:t>
            </a:r>
            <a:r>
              <a:rPr b="1" lang="pt-BR" sz="4000">
                <a:solidFill>
                  <a:srgbClr val="000000"/>
                </a:solidFill>
                <a:latin typeface="Calibri"/>
                <a:ea typeface="DejaVu Sans"/>
              </a:rPr>
              <a:t>SDL e Arduíno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1602000" y="5414760"/>
            <a:ext cx="597600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>
                <a:solidFill>
                  <a:srgbClr val="000000"/>
                </a:solidFill>
                <a:latin typeface="Calibri"/>
                <a:ea typeface="DejaVu Sans"/>
              </a:rPr>
              <a:t>Alunos: Bruno Freire e Guilherme Carvalho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27360"/>
            <a:ext cx="9179640" cy="701172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1115640" y="980640"/>
            <a:ext cx="6984000" cy="490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  <a:ea typeface="DejaVu Sans"/>
              </a:rPr>
              <a:t>O Projeto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  <a:ea typeface="DejaVu Sans"/>
              </a:rPr>
              <a:t>Foi criado o jogo Arkanoid com o tema de guerra, na qual o objetivo é acertar todas as barracas com  a granada e descobrir qual mensagem será enviada.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  <a:ea typeface="DejaVu Sans"/>
              </a:rPr>
              <a:t>Uma palavra é enviada para o Arduíno toda vez que uma barraca é destruída, e por meio de leds o Arduíno informa ao jogador a mensagem codificada em Morse.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  <a:ea typeface="DejaVu Sans"/>
              </a:rPr>
              <a:t>Arduíno acende o led vermelho representando o ponto do código Morse, o led verde representando o traço, o led amarelo representando o fim de palavra . Ao término da mensagem todos os leds se acendem.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79640" cy="70117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971640" y="1016640"/>
            <a:ext cx="4175640" cy="243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  <a:ea typeface="DejaVu Sans"/>
              </a:rPr>
              <a:t>Material utilizado: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  <a:ea typeface="DejaVu Sans"/>
              </a:rPr>
              <a:t>1 x Arduino UNO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  <a:ea typeface="DejaVu Sans"/>
              </a:rPr>
              <a:t>3 x Leds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  <a:ea typeface="DejaVu Sans"/>
              </a:rPr>
              <a:t>1 x BreadBoard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  <a:ea typeface="DejaVu Sans"/>
              </a:rPr>
              <a:t>3 x resistores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4" name="Imagem 1" descr=""/>
          <p:cNvPicPr/>
          <p:nvPr/>
        </p:nvPicPr>
        <p:blipFill>
          <a:blip r:embed="rId2"/>
          <a:srcRect l="391250" t="0" r="0" b="0"/>
          <a:stretch>
            <a:fillRect/>
          </a:stretch>
        </p:blipFill>
        <p:spPr>
          <a:xfrm>
            <a:off x="2915640" y="2061000"/>
            <a:ext cx="5000040" cy="353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27360"/>
            <a:ext cx="9179640" cy="701172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971640" y="800640"/>
            <a:ext cx="4644000" cy="191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  <a:ea typeface="DejaVu Sans"/>
              </a:rPr>
              <a:t>Imagens utilizadas no game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9160" y="1814760"/>
            <a:ext cx="2742480" cy="36568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125160" y="1814760"/>
            <a:ext cx="2742480" cy="36568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41440" y="5619600"/>
            <a:ext cx="608760" cy="4338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838880" y="5760000"/>
            <a:ext cx="608760" cy="1364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368000" y="5680080"/>
            <a:ext cx="151560" cy="1515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6185160" y="1800000"/>
            <a:ext cx="2742480" cy="365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27360"/>
            <a:ext cx="9179640" cy="701172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971640" y="800640"/>
            <a:ext cx="4644000" cy="191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  <a:ea typeface="DejaVu Sans"/>
              </a:rPr>
              <a:t>Imagens utilizadas no game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00" y="1800000"/>
            <a:ext cx="8171640" cy="459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27360"/>
            <a:ext cx="9179640" cy="701172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971640" y="800640"/>
            <a:ext cx="4644000" cy="191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  <a:ea typeface="DejaVu Sans"/>
              </a:rPr>
              <a:t>Imagens utilizadas no game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360" y="1728000"/>
            <a:ext cx="7703640" cy="433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27360"/>
            <a:ext cx="9179640" cy="7011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971640" y="1016640"/>
            <a:ext cx="4175640" cy="188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  <a:ea typeface="DejaVu Sans"/>
              </a:rPr>
              <a:t>Divisão de trabalho: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  <a:ea typeface="DejaVu Sans"/>
              </a:rPr>
              <a:t>A criação do jogo e a comunicação serial foi desenvolvida por Bruno Freire.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  <a:ea typeface="DejaVu Sans"/>
              </a:rPr>
              <a:t>O desenvolvimento do código Morse e a edição das imagens do jogo foi realizada por Guilherme Carvalho.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27360"/>
            <a:ext cx="9179640" cy="701172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1316880" y="980640"/>
            <a:ext cx="353196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  <a:ea typeface="DejaVu Sans"/>
              </a:rPr>
              <a:t>Vídeo demonstrativo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restart="whenNotActive" nodeType="interactiveSeq" fill="hold">
                <p:childTnLst>
                  <p:par>
                    <p:cTn id="17" fill="hold"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