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hutosh thakur" initials="At" lastIdx="1" clrIdx="0">
    <p:extLst>
      <p:ext uri="{19B8F6BF-5375-455C-9EA6-DF929625EA0E}">
        <p15:presenceInfo xmlns:p15="http://schemas.microsoft.com/office/powerpoint/2012/main" userId="2c05a18d51f868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8T09:52:38.04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D1594F-563C-4665-B9BD-4FF354A1A61E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</dgm:pt>
    <dgm:pt modelId="{8D779C88-79EC-4192-9969-66F3B98725E1}">
      <dgm:prSet/>
      <dgm:spPr/>
      <dgm:t>
        <a:bodyPr/>
        <a:lstStyle/>
        <a:p>
          <a:r>
            <a:rPr lang="en-US" dirty="0" smtClean="0"/>
            <a:t>Schedule a program at its appropriate time and day.</a:t>
          </a:r>
          <a:endParaRPr lang="en-US" dirty="0"/>
        </a:p>
      </dgm:t>
    </dgm:pt>
    <dgm:pt modelId="{86E6E4D5-1228-494A-AF62-1579B57874CB}" type="parTrans" cxnId="{895A7047-8803-4331-AF48-F67776A96C33}">
      <dgm:prSet/>
      <dgm:spPr/>
      <dgm:t>
        <a:bodyPr/>
        <a:lstStyle/>
        <a:p>
          <a:endParaRPr lang="en-US"/>
        </a:p>
      </dgm:t>
    </dgm:pt>
    <dgm:pt modelId="{D940D127-4E68-4FBE-81B9-171CCE560881}" type="sibTrans" cxnId="{895A7047-8803-4331-AF48-F67776A96C33}">
      <dgm:prSet/>
      <dgm:spPr/>
      <dgm:t>
        <a:bodyPr/>
        <a:lstStyle/>
        <a:p>
          <a:endParaRPr lang="en-US"/>
        </a:p>
      </dgm:t>
    </dgm:pt>
    <dgm:pt modelId="{8A6B5C89-B7A0-4C83-9FD0-701F39496131}">
      <dgm:prSet/>
      <dgm:spPr/>
      <dgm:t>
        <a:bodyPr/>
        <a:lstStyle/>
        <a:p>
          <a:r>
            <a:rPr lang="en-US" dirty="0" smtClean="0"/>
            <a:t>To calculating and save the TRP and Rates.</a:t>
          </a:r>
          <a:endParaRPr lang="en-US" dirty="0"/>
        </a:p>
      </dgm:t>
    </dgm:pt>
    <dgm:pt modelId="{16C38913-8B18-4C9B-888E-C02F5618440C}" type="parTrans" cxnId="{D11601AA-5CC1-4407-8A7A-832D4D25E50C}">
      <dgm:prSet/>
      <dgm:spPr/>
      <dgm:t>
        <a:bodyPr/>
        <a:lstStyle/>
        <a:p>
          <a:endParaRPr lang="en-US"/>
        </a:p>
      </dgm:t>
    </dgm:pt>
    <dgm:pt modelId="{7C0495FD-8B28-4852-8BCD-579F04EA8F43}" type="sibTrans" cxnId="{D11601AA-5CC1-4407-8A7A-832D4D25E50C}">
      <dgm:prSet/>
      <dgm:spPr/>
      <dgm:t>
        <a:bodyPr/>
        <a:lstStyle/>
        <a:p>
          <a:endParaRPr lang="en-US"/>
        </a:p>
      </dgm:t>
    </dgm:pt>
    <dgm:pt modelId="{DE140484-37E0-4D8E-BFC3-8CC17F0F6E3A}">
      <dgm:prSet/>
      <dgm:spPr/>
      <dgm:t>
        <a:bodyPr/>
        <a:lstStyle/>
        <a:p>
          <a:r>
            <a:rPr lang="en-US" dirty="0" smtClean="0"/>
            <a:t>To keep track of sponsoring company details.</a:t>
          </a:r>
          <a:endParaRPr lang="en-US" dirty="0"/>
        </a:p>
      </dgm:t>
    </dgm:pt>
    <dgm:pt modelId="{047858E9-F378-4270-BE56-A995E5EC99BE}" type="parTrans" cxnId="{8FCDCBF2-125C-4E3F-A189-15551A588D32}">
      <dgm:prSet/>
      <dgm:spPr/>
      <dgm:t>
        <a:bodyPr/>
        <a:lstStyle/>
        <a:p>
          <a:endParaRPr lang="en-US"/>
        </a:p>
      </dgm:t>
    </dgm:pt>
    <dgm:pt modelId="{FA9984D9-2AAB-4336-A3AD-AC0CE8988527}" type="sibTrans" cxnId="{8FCDCBF2-125C-4E3F-A189-15551A588D32}">
      <dgm:prSet/>
      <dgm:spPr/>
      <dgm:t>
        <a:bodyPr/>
        <a:lstStyle/>
        <a:p>
          <a:endParaRPr lang="en-US"/>
        </a:p>
      </dgm:t>
    </dgm:pt>
    <dgm:pt modelId="{98AF3E5E-01AB-40A0-BD65-B9E748BBC45C}">
      <dgm:prSet/>
      <dgm:spPr/>
      <dgm:t>
        <a:bodyPr/>
        <a:lstStyle/>
        <a:p>
          <a:r>
            <a:rPr lang="en-US" dirty="0" smtClean="0"/>
            <a:t>To provide best service to sponsors with the appropriate information.</a:t>
          </a:r>
          <a:endParaRPr lang="en-US" dirty="0"/>
        </a:p>
      </dgm:t>
    </dgm:pt>
    <dgm:pt modelId="{5152A13E-C76F-42D3-AA43-CD0D65E50798}" type="parTrans" cxnId="{618AB573-54AD-4F4F-83E1-F76AB7624162}">
      <dgm:prSet/>
      <dgm:spPr/>
      <dgm:t>
        <a:bodyPr/>
        <a:lstStyle/>
        <a:p>
          <a:endParaRPr lang="en-US"/>
        </a:p>
      </dgm:t>
    </dgm:pt>
    <dgm:pt modelId="{559E0622-D6E0-4F65-A053-7073350EB01E}" type="sibTrans" cxnId="{618AB573-54AD-4F4F-83E1-F76AB7624162}">
      <dgm:prSet/>
      <dgm:spPr/>
      <dgm:t>
        <a:bodyPr/>
        <a:lstStyle/>
        <a:p>
          <a:endParaRPr lang="en-US"/>
        </a:p>
      </dgm:t>
    </dgm:pt>
    <dgm:pt modelId="{8E91DC1B-2EE9-4C6C-8036-ADA33E29417F}">
      <dgm:prSet/>
      <dgm:spPr/>
      <dgm:t>
        <a:bodyPr/>
        <a:lstStyle/>
        <a:p>
          <a:r>
            <a:rPr lang="en-US" dirty="0" smtClean="0"/>
            <a:t>To find details of a scheduled programs.</a:t>
          </a:r>
          <a:endParaRPr lang="en-US" dirty="0"/>
        </a:p>
      </dgm:t>
    </dgm:pt>
    <dgm:pt modelId="{D5F5028F-04CF-49EC-B9A3-5062AFDEFA67}" type="parTrans" cxnId="{43A033F6-2D4B-451C-9D35-6A83D94D85C1}">
      <dgm:prSet/>
      <dgm:spPr/>
      <dgm:t>
        <a:bodyPr/>
        <a:lstStyle/>
        <a:p>
          <a:endParaRPr lang="en-US"/>
        </a:p>
      </dgm:t>
    </dgm:pt>
    <dgm:pt modelId="{4880174B-2C47-44A4-95E3-307BEDC6D4A3}" type="sibTrans" cxnId="{43A033F6-2D4B-451C-9D35-6A83D94D85C1}">
      <dgm:prSet/>
      <dgm:spPr/>
      <dgm:t>
        <a:bodyPr/>
        <a:lstStyle/>
        <a:p>
          <a:endParaRPr lang="en-US"/>
        </a:p>
      </dgm:t>
    </dgm:pt>
    <dgm:pt modelId="{1CB7052A-9FA7-4E6F-A856-2F9862FC6211}">
      <dgm:prSet/>
      <dgm:spPr/>
      <dgm:t>
        <a:bodyPr/>
        <a:lstStyle/>
        <a:p>
          <a:r>
            <a:rPr lang="en-US" dirty="0" smtClean="0"/>
            <a:t>To provide feature of Rescheduling a Program.</a:t>
          </a:r>
          <a:endParaRPr lang="en-US" dirty="0"/>
        </a:p>
      </dgm:t>
    </dgm:pt>
    <dgm:pt modelId="{EA39F37A-8A77-4FA0-9D56-F17755D41FA9}" type="parTrans" cxnId="{6D7D2926-772C-419A-9848-DB1D6C3B7821}">
      <dgm:prSet/>
      <dgm:spPr/>
      <dgm:t>
        <a:bodyPr/>
        <a:lstStyle/>
        <a:p>
          <a:endParaRPr lang="en-US"/>
        </a:p>
      </dgm:t>
    </dgm:pt>
    <dgm:pt modelId="{DE778C42-A6B4-442F-BEEB-8AAC1E946C85}" type="sibTrans" cxnId="{6D7D2926-772C-419A-9848-DB1D6C3B7821}">
      <dgm:prSet/>
      <dgm:spPr/>
      <dgm:t>
        <a:bodyPr/>
        <a:lstStyle/>
        <a:p>
          <a:endParaRPr lang="en-US"/>
        </a:p>
      </dgm:t>
    </dgm:pt>
    <dgm:pt modelId="{7E7C6C8C-40A2-4F84-848B-E43078829979}">
      <dgm:prSet/>
      <dgm:spPr/>
      <dgm:t>
        <a:bodyPr/>
        <a:lstStyle/>
        <a:p>
          <a:r>
            <a:rPr lang="en-US" dirty="0" smtClean="0"/>
            <a:t>To delete a scheduled program whenever required.</a:t>
          </a:r>
          <a:endParaRPr lang="en-US" dirty="0"/>
        </a:p>
      </dgm:t>
    </dgm:pt>
    <dgm:pt modelId="{080B6E8D-115B-4685-B5EC-DC3A00D9A550}" type="parTrans" cxnId="{B70DABD4-774D-4D90-8D64-0FDB664E4729}">
      <dgm:prSet/>
      <dgm:spPr/>
      <dgm:t>
        <a:bodyPr/>
        <a:lstStyle/>
        <a:p>
          <a:endParaRPr lang="en-US"/>
        </a:p>
      </dgm:t>
    </dgm:pt>
    <dgm:pt modelId="{FF6CD865-22DD-48EB-960D-DEA8CB8EF5FB}" type="sibTrans" cxnId="{B70DABD4-774D-4D90-8D64-0FDB664E4729}">
      <dgm:prSet/>
      <dgm:spPr/>
      <dgm:t>
        <a:bodyPr/>
        <a:lstStyle/>
        <a:p>
          <a:endParaRPr lang="en-US"/>
        </a:p>
      </dgm:t>
    </dgm:pt>
    <dgm:pt modelId="{3A762EE0-82AF-41F3-BB4E-769499158F5C}">
      <dgm:prSet/>
      <dgm:spPr/>
      <dgm:t>
        <a:bodyPr/>
        <a:lstStyle/>
        <a:p>
          <a:r>
            <a:rPr lang="en-US" dirty="0" smtClean="0"/>
            <a:t>To list all the detail of all scheduled programs.</a:t>
          </a:r>
          <a:endParaRPr lang="en-US" dirty="0"/>
        </a:p>
      </dgm:t>
    </dgm:pt>
    <dgm:pt modelId="{74FE1645-AEEC-42ED-A892-6D02AFD1FFC2}" type="parTrans" cxnId="{D81868F1-63AE-49A2-AF9B-D1DA1EAB04B0}">
      <dgm:prSet/>
      <dgm:spPr/>
      <dgm:t>
        <a:bodyPr/>
        <a:lstStyle/>
        <a:p>
          <a:endParaRPr lang="en-US"/>
        </a:p>
      </dgm:t>
    </dgm:pt>
    <dgm:pt modelId="{845029CB-A8B1-4F03-9375-E88D23ED5BB2}" type="sibTrans" cxnId="{D81868F1-63AE-49A2-AF9B-D1DA1EAB04B0}">
      <dgm:prSet/>
      <dgm:spPr/>
      <dgm:t>
        <a:bodyPr/>
        <a:lstStyle/>
        <a:p>
          <a:endParaRPr lang="en-US"/>
        </a:p>
      </dgm:t>
    </dgm:pt>
    <dgm:pt modelId="{D191D701-DDA6-458A-BA88-A32550CA6AD8}">
      <dgm:prSet/>
      <dgm:spPr/>
      <dgm:t>
        <a:bodyPr/>
        <a:lstStyle/>
        <a:p>
          <a:r>
            <a:rPr lang="en-US" dirty="0" smtClean="0"/>
            <a:t>Provide security to the company details.</a:t>
          </a:r>
          <a:endParaRPr lang="en-US" dirty="0"/>
        </a:p>
      </dgm:t>
    </dgm:pt>
    <dgm:pt modelId="{D4B10328-3D8D-463B-8A7C-DD0FC174178B}" type="parTrans" cxnId="{0E3DDBCD-8879-46E5-AA2A-FE5F9A8BB432}">
      <dgm:prSet/>
      <dgm:spPr/>
      <dgm:t>
        <a:bodyPr/>
        <a:lstStyle/>
        <a:p>
          <a:endParaRPr lang="en-US"/>
        </a:p>
      </dgm:t>
    </dgm:pt>
    <dgm:pt modelId="{D4B8968A-E3B0-4783-B0B5-1C2EAFA80CCA}" type="sibTrans" cxnId="{0E3DDBCD-8879-46E5-AA2A-FE5F9A8BB432}">
      <dgm:prSet/>
      <dgm:spPr/>
      <dgm:t>
        <a:bodyPr/>
        <a:lstStyle/>
        <a:p>
          <a:endParaRPr lang="en-US"/>
        </a:p>
      </dgm:t>
    </dgm:pt>
    <dgm:pt modelId="{244D6095-D293-4814-9FF9-0B68EE6A29FF}" type="pres">
      <dgm:prSet presAssocID="{ADD1594F-563C-4665-B9BD-4FF354A1A61E}" presName="Name0" presStyleCnt="0">
        <dgm:presLayoutVars>
          <dgm:dir/>
          <dgm:animLvl val="lvl"/>
          <dgm:resizeHandles val="exact"/>
        </dgm:presLayoutVars>
      </dgm:prSet>
      <dgm:spPr/>
    </dgm:pt>
    <dgm:pt modelId="{43985105-E623-435A-B7B4-71F905743694}" type="pres">
      <dgm:prSet presAssocID="{D191D701-DDA6-458A-BA88-A32550CA6AD8}" presName="linNode" presStyleCnt="0"/>
      <dgm:spPr/>
    </dgm:pt>
    <dgm:pt modelId="{79DD8D70-5C96-4EDF-A2FA-92C843A9D27E}" type="pres">
      <dgm:prSet presAssocID="{D191D701-DDA6-458A-BA88-A32550CA6AD8}" presName="parentText" presStyleLbl="node1" presStyleIdx="0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3BF8C-DD7F-4A78-95CB-B87AC7A287F0}" type="pres">
      <dgm:prSet presAssocID="{D4B8968A-E3B0-4783-B0B5-1C2EAFA80CCA}" presName="sp" presStyleCnt="0"/>
      <dgm:spPr/>
    </dgm:pt>
    <dgm:pt modelId="{AD608223-822F-4C67-B485-A36396EA5988}" type="pres">
      <dgm:prSet presAssocID="{8D779C88-79EC-4192-9969-66F3B98725E1}" presName="linNode" presStyleCnt="0"/>
      <dgm:spPr/>
    </dgm:pt>
    <dgm:pt modelId="{74F361AB-EB36-41C7-81AE-F226DF7B951F}" type="pres">
      <dgm:prSet presAssocID="{8D779C88-79EC-4192-9969-66F3B98725E1}" presName="parentText" presStyleLbl="node1" presStyleIdx="1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2F305-8CDD-4892-9852-A8E9BC039852}" type="pres">
      <dgm:prSet presAssocID="{D940D127-4E68-4FBE-81B9-171CCE560881}" presName="sp" presStyleCnt="0"/>
      <dgm:spPr/>
    </dgm:pt>
    <dgm:pt modelId="{EA7403C4-5AC6-4325-ACF5-D1779873585A}" type="pres">
      <dgm:prSet presAssocID="{8A6B5C89-B7A0-4C83-9FD0-701F39496131}" presName="linNode" presStyleCnt="0"/>
      <dgm:spPr/>
    </dgm:pt>
    <dgm:pt modelId="{71E37D55-9DD3-4207-8DB4-2F6DB5C5FA94}" type="pres">
      <dgm:prSet presAssocID="{8A6B5C89-B7A0-4C83-9FD0-701F39496131}" presName="parentText" presStyleLbl="node1" presStyleIdx="2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A0F06-A031-4F06-91E9-66DB4DF0AD8D}" type="pres">
      <dgm:prSet presAssocID="{7C0495FD-8B28-4852-8BCD-579F04EA8F43}" presName="sp" presStyleCnt="0"/>
      <dgm:spPr/>
    </dgm:pt>
    <dgm:pt modelId="{80AB4A38-F7F6-42A3-9791-648D04CC6660}" type="pres">
      <dgm:prSet presAssocID="{DE140484-37E0-4D8E-BFC3-8CC17F0F6E3A}" presName="linNode" presStyleCnt="0"/>
      <dgm:spPr/>
    </dgm:pt>
    <dgm:pt modelId="{5BC538BE-CE1F-4B06-A3F9-30F115DAAA3C}" type="pres">
      <dgm:prSet presAssocID="{DE140484-37E0-4D8E-BFC3-8CC17F0F6E3A}" presName="parentText" presStyleLbl="node1" presStyleIdx="3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DEA0F-F742-4AED-A890-F32E1653E72D}" type="pres">
      <dgm:prSet presAssocID="{FA9984D9-2AAB-4336-A3AD-AC0CE8988527}" presName="sp" presStyleCnt="0"/>
      <dgm:spPr/>
    </dgm:pt>
    <dgm:pt modelId="{45D1A5EB-0FB5-4032-BCEC-C000A7A9BBB9}" type="pres">
      <dgm:prSet presAssocID="{98AF3E5E-01AB-40A0-BD65-B9E748BBC45C}" presName="linNode" presStyleCnt="0"/>
      <dgm:spPr/>
    </dgm:pt>
    <dgm:pt modelId="{452DD52E-40C8-4027-8DB6-E8AFAC5010D9}" type="pres">
      <dgm:prSet presAssocID="{98AF3E5E-01AB-40A0-BD65-B9E748BBC45C}" presName="parentText" presStyleLbl="node1" presStyleIdx="4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7768FC-8A6D-4B24-AB8C-784145B90F15}" type="pres">
      <dgm:prSet presAssocID="{559E0622-D6E0-4F65-A053-7073350EB01E}" presName="sp" presStyleCnt="0"/>
      <dgm:spPr/>
    </dgm:pt>
    <dgm:pt modelId="{8DFE69C7-D7C6-4C3F-AF03-BDFFD391D8F7}" type="pres">
      <dgm:prSet presAssocID="{8E91DC1B-2EE9-4C6C-8036-ADA33E29417F}" presName="linNode" presStyleCnt="0"/>
      <dgm:spPr/>
    </dgm:pt>
    <dgm:pt modelId="{BAAC6A2B-AE54-4701-8713-6D72C4BCD52F}" type="pres">
      <dgm:prSet presAssocID="{8E91DC1B-2EE9-4C6C-8036-ADA33E29417F}" presName="parentText" presStyleLbl="node1" presStyleIdx="5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9FEDC6-C004-4C81-97B4-1286E3155E2F}" type="pres">
      <dgm:prSet presAssocID="{4880174B-2C47-44A4-95E3-307BEDC6D4A3}" presName="sp" presStyleCnt="0"/>
      <dgm:spPr/>
    </dgm:pt>
    <dgm:pt modelId="{1A74C647-6788-4287-B253-52DB03AF9CC2}" type="pres">
      <dgm:prSet presAssocID="{1CB7052A-9FA7-4E6F-A856-2F9862FC6211}" presName="linNode" presStyleCnt="0"/>
      <dgm:spPr/>
    </dgm:pt>
    <dgm:pt modelId="{ED962B69-5D4F-4340-B17F-3EB16DB32041}" type="pres">
      <dgm:prSet presAssocID="{1CB7052A-9FA7-4E6F-A856-2F9862FC6211}" presName="parentText" presStyleLbl="node1" presStyleIdx="6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E6284-2A53-48B9-AB3B-4F87B262BE6F}" type="pres">
      <dgm:prSet presAssocID="{DE778C42-A6B4-442F-BEEB-8AAC1E946C85}" presName="sp" presStyleCnt="0"/>
      <dgm:spPr/>
    </dgm:pt>
    <dgm:pt modelId="{78B39906-B92F-4301-AE29-A74BBD3A08C5}" type="pres">
      <dgm:prSet presAssocID="{7E7C6C8C-40A2-4F84-848B-E43078829979}" presName="linNode" presStyleCnt="0"/>
      <dgm:spPr/>
    </dgm:pt>
    <dgm:pt modelId="{3A5DFCE1-86F5-4B77-A814-5D995552AB26}" type="pres">
      <dgm:prSet presAssocID="{7E7C6C8C-40A2-4F84-848B-E43078829979}" presName="parentText" presStyleLbl="node1" presStyleIdx="7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26E93-445A-447D-9697-F41343D8E95C}" type="pres">
      <dgm:prSet presAssocID="{FF6CD865-22DD-48EB-960D-DEA8CB8EF5FB}" presName="sp" presStyleCnt="0"/>
      <dgm:spPr/>
    </dgm:pt>
    <dgm:pt modelId="{FE31280F-95FE-4FAF-AC27-137817345F07}" type="pres">
      <dgm:prSet presAssocID="{3A762EE0-82AF-41F3-BB4E-769499158F5C}" presName="linNode" presStyleCnt="0"/>
      <dgm:spPr/>
    </dgm:pt>
    <dgm:pt modelId="{0FA965C4-0E69-4958-A5A4-EAE53D8521CE}" type="pres">
      <dgm:prSet presAssocID="{3A762EE0-82AF-41F3-BB4E-769499158F5C}" presName="parentText" presStyleLbl="node1" presStyleIdx="8" presStyleCnt="9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9F0932-9ECC-4366-8093-9DFAE0DBEBB6}" type="presOf" srcId="{D191D701-DDA6-458A-BA88-A32550CA6AD8}" destId="{79DD8D70-5C96-4EDF-A2FA-92C843A9D27E}" srcOrd="0" destOrd="0" presId="urn:microsoft.com/office/officeart/2005/8/layout/vList5"/>
    <dgm:cxn modelId="{618AB573-54AD-4F4F-83E1-F76AB7624162}" srcId="{ADD1594F-563C-4665-B9BD-4FF354A1A61E}" destId="{98AF3E5E-01AB-40A0-BD65-B9E748BBC45C}" srcOrd="4" destOrd="0" parTransId="{5152A13E-C76F-42D3-AA43-CD0D65E50798}" sibTransId="{559E0622-D6E0-4F65-A053-7073350EB01E}"/>
    <dgm:cxn modelId="{D11601AA-5CC1-4407-8A7A-832D4D25E50C}" srcId="{ADD1594F-563C-4665-B9BD-4FF354A1A61E}" destId="{8A6B5C89-B7A0-4C83-9FD0-701F39496131}" srcOrd="2" destOrd="0" parTransId="{16C38913-8B18-4C9B-888E-C02F5618440C}" sibTransId="{7C0495FD-8B28-4852-8BCD-579F04EA8F43}"/>
    <dgm:cxn modelId="{B70DABD4-774D-4D90-8D64-0FDB664E4729}" srcId="{ADD1594F-563C-4665-B9BD-4FF354A1A61E}" destId="{7E7C6C8C-40A2-4F84-848B-E43078829979}" srcOrd="7" destOrd="0" parTransId="{080B6E8D-115B-4685-B5EC-DC3A00D9A550}" sibTransId="{FF6CD865-22DD-48EB-960D-DEA8CB8EF5FB}"/>
    <dgm:cxn modelId="{92821661-7DB7-4E0B-BAC3-90931879F61F}" type="presOf" srcId="{8D779C88-79EC-4192-9969-66F3B98725E1}" destId="{74F361AB-EB36-41C7-81AE-F226DF7B951F}" srcOrd="0" destOrd="0" presId="urn:microsoft.com/office/officeart/2005/8/layout/vList5"/>
    <dgm:cxn modelId="{0F595013-368B-439D-81A7-56D6B2BAFA13}" type="presOf" srcId="{8E91DC1B-2EE9-4C6C-8036-ADA33E29417F}" destId="{BAAC6A2B-AE54-4701-8713-6D72C4BCD52F}" srcOrd="0" destOrd="0" presId="urn:microsoft.com/office/officeart/2005/8/layout/vList5"/>
    <dgm:cxn modelId="{78B12A2D-421A-4C0F-A02B-673657CA7595}" type="presOf" srcId="{3A762EE0-82AF-41F3-BB4E-769499158F5C}" destId="{0FA965C4-0E69-4958-A5A4-EAE53D8521CE}" srcOrd="0" destOrd="0" presId="urn:microsoft.com/office/officeart/2005/8/layout/vList5"/>
    <dgm:cxn modelId="{492A842F-57B1-430C-8826-42A721C50EE4}" type="presOf" srcId="{ADD1594F-563C-4665-B9BD-4FF354A1A61E}" destId="{244D6095-D293-4814-9FF9-0B68EE6A29FF}" srcOrd="0" destOrd="0" presId="urn:microsoft.com/office/officeart/2005/8/layout/vList5"/>
    <dgm:cxn modelId="{C8B4C4D2-BAC2-4A49-B971-F70B84E6CFFE}" type="presOf" srcId="{8A6B5C89-B7A0-4C83-9FD0-701F39496131}" destId="{71E37D55-9DD3-4207-8DB4-2F6DB5C5FA94}" srcOrd="0" destOrd="0" presId="urn:microsoft.com/office/officeart/2005/8/layout/vList5"/>
    <dgm:cxn modelId="{A07EB475-7F02-419E-A3A5-FAFF7EA603E4}" type="presOf" srcId="{1CB7052A-9FA7-4E6F-A856-2F9862FC6211}" destId="{ED962B69-5D4F-4340-B17F-3EB16DB32041}" srcOrd="0" destOrd="0" presId="urn:microsoft.com/office/officeart/2005/8/layout/vList5"/>
    <dgm:cxn modelId="{6D7D2926-772C-419A-9848-DB1D6C3B7821}" srcId="{ADD1594F-563C-4665-B9BD-4FF354A1A61E}" destId="{1CB7052A-9FA7-4E6F-A856-2F9862FC6211}" srcOrd="6" destOrd="0" parTransId="{EA39F37A-8A77-4FA0-9D56-F17755D41FA9}" sibTransId="{DE778C42-A6B4-442F-BEEB-8AAC1E946C85}"/>
    <dgm:cxn modelId="{895A7047-8803-4331-AF48-F67776A96C33}" srcId="{ADD1594F-563C-4665-B9BD-4FF354A1A61E}" destId="{8D779C88-79EC-4192-9969-66F3B98725E1}" srcOrd="1" destOrd="0" parTransId="{86E6E4D5-1228-494A-AF62-1579B57874CB}" sibTransId="{D940D127-4E68-4FBE-81B9-171CCE560881}"/>
    <dgm:cxn modelId="{0E3DDBCD-8879-46E5-AA2A-FE5F9A8BB432}" srcId="{ADD1594F-563C-4665-B9BD-4FF354A1A61E}" destId="{D191D701-DDA6-458A-BA88-A32550CA6AD8}" srcOrd="0" destOrd="0" parTransId="{D4B10328-3D8D-463B-8A7C-DD0FC174178B}" sibTransId="{D4B8968A-E3B0-4783-B0B5-1C2EAFA80CCA}"/>
    <dgm:cxn modelId="{8FCDCBF2-125C-4E3F-A189-15551A588D32}" srcId="{ADD1594F-563C-4665-B9BD-4FF354A1A61E}" destId="{DE140484-37E0-4D8E-BFC3-8CC17F0F6E3A}" srcOrd="3" destOrd="0" parTransId="{047858E9-F378-4270-BE56-A995E5EC99BE}" sibTransId="{FA9984D9-2AAB-4336-A3AD-AC0CE8988527}"/>
    <dgm:cxn modelId="{F9C01E9A-4AD7-4597-881E-8C131D6CFC71}" type="presOf" srcId="{7E7C6C8C-40A2-4F84-848B-E43078829979}" destId="{3A5DFCE1-86F5-4B77-A814-5D995552AB26}" srcOrd="0" destOrd="0" presId="urn:microsoft.com/office/officeart/2005/8/layout/vList5"/>
    <dgm:cxn modelId="{43A033F6-2D4B-451C-9D35-6A83D94D85C1}" srcId="{ADD1594F-563C-4665-B9BD-4FF354A1A61E}" destId="{8E91DC1B-2EE9-4C6C-8036-ADA33E29417F}" srcOrd="5" destOrd="0" parTransId="{D5F5028F-04CF-49EC-B9A3-5062AFDEFA67}" sibTransId="{4880174B-2C47-44A4-95E3-307BEDC6D4A3}"/>
    <dgm:cxn modelId="{D81868F1-63AE-49A2-AF9B-D1DA1EAB04B0}" srcId="{ADD1594F-563C-4665-B9BD-4FF354A1A61E}" destId="{3A762EE0-82AF-41F3-BB4E-769499158F5C}" srcOrd="8" destOrd="0" parTransId="{74FE1645-AEEC-42ED-A892-6D02AFD1FFC2}" sibTransId="{845029CB-A8B1-4F03-9375-E88D23ED5BB2}"/>
    <dgm:cxn modelId="{1102340A-104C-49A0-81D0-EF180D6F328E}" type="presOf" srcId="{DE140484-37E0-4D8E-BFC3-8CC17F0F6E3A}" destId="{5BC538BE-CE1F-4B06-A3F9-30F115DAAA3C}" srcOrd="0" destOrd="0" presId="urn:microsoft.com/office/officeart/2005/8/layout/vList5"/>
    <dgm:cxn modelId="{E648A7CE-41E7-441F-AE6A-1F7BB74E9CB8}" type="presOf" srcId="{98AF3E5E-01AB-40A0-BD65-B9E748BBC45C}" destId="{452DD52E-40C8-4027-8DB6-E8AFAC5010D9}" srcOrd="0" destOrd="0" presId="urn:microsoft.com/office/officeart/2005/8/layout/vList5"/>
    <dgm:cxn modelId="{DE6175EC-8450-4184-82F2-7776AA96CC81}" type="presParOf" srcId="{244D6095-D293-4814-9FF9-0B68EE6A29FF}" destId="{43985105-E623-435A-B7B4-71F905743694}" srcOrd="0" destOrd="0" presId="urn:microsoft.com/office/officeart/2005/8/layout/vList5"/>
    <dgm:cxn modelId="{FF1F8640-BDFB-456A-823F-5BA7821AEDA1}" type="presParOf" srcId="{43985105-E623-435A-B7B4-71F905743694}" destId="{79DD8D70-5C96-4EDF-A2FA-92C843A9D27E}" srcOrd="0" destOrd="0" presId="urn:microsoft.com/office/officeart/2005/8/layout/vList5"/>
    <dgm:cxn modelId="{A8885E85-E5B2-41F5-860E-F447C43FEBEA}" type="presParOf" srcId="{244D6095-D293-4814-9FF9-0B68EE6A29FF}" destId="{53B3BF8C-DD7F-4A78-95CB-B87AC7A287F0}" srcOrd="1" destOrd="0" presId="urn:microsoft.com/office/officeart/2005/8/layout/vList5"/>
    <dgm:cxn modelId="{CEEB4F34-5CE6-45F7-B182-2C51DBFC54FB}" type="presParOf" srcId="{244D6095-D293-4814-9FF9-0B68EE6A29FF}" destId="{AD608223-822F-4C67-B485-A36396EA5988}" srcOrd="2" destOrd="0" presId="urn:microsoft.com/office/officeart/2005/8/layout/vList5"/>
    <dgm:cxn modelId="{4A09E4CA-E09F-4C2A-98F5-9222A1CC5E56}" type="presParOf" srcId="{AD608223-822F-4C67-B485-A36396EA5988}" destId="{74F361AB-EB36-41C7-81AE-F226DF7B951F}" srcOrd="0" destOrd="0" presId="urn:microsoft.com/office/officeart/2005/8/layout/vList5"/>
    <dgm:cxn modelId="{CDB265AD-3202-481A-A803-D6F9BF6E7487}" type="presParOf" srcId="{244D6095-D293-4814-9FF9-0B68EE6A29FF}" destId="{BB42F305-8CDD-4892-9852-A8E9BC039852}" srcOrd="3" destOrd="0" presId="urn:microsoft.com/office/officeart/2005/8/layout/vList5"/>
    <dgm:cxn modelId="{9E97CE7E-C397-4F0D-9E36-8B666CB75C02}" type="presParOf" srcId="{244D6095-D293-4814-9FF9-0B68EE6A29FF}" destId="{EA7403C4-5AC6-4325-ACF5-D1779873585A}" srcOrd="4" destOrd="0" presId="urn:microsoft.com/office/officeart/2005/8/layout/vList5"/>
    <dgm:cxn modelId="{0D2DFB13-9CF5-4347-BCF4-19972885B73B}" type="presParOf" srcId="{EA7403C4-5AC6-4325-ACF5-D1779873585A}" destId="{71E37D55-9DD3-4207-8DB4-2F6DB5C5FA94}" srcOrd="0" destOrd="0" presId="urn:microsoft.com/office/officeart/2005/8/layout/vList5"/>
    <dgm:cxn modelId="{F7CF550C-2DBF-4E8D-9810-0CE30CC45E51}" type="presParOf" srcId="{244D6095-D293-4814-9FF9-0B68EE6A29FF}" destId="{9E2A0F06-A031-4F06-91E9-66DB4DF0AD8D}" srcOrd="5" destOrd="0" presId="urn:microsoft.com/office/officeart/2005/8/layout/vList5"/>
    <dgm:cxn modelId="{6E0335C2-7A37-42A0-A379-4C3150E1C08B}" type="presParOf" srcId="{244D6095-D293-4814-9FF9-0B68EE6A29FF}" destId="{80AB4A38-F7F6-42A3-9791-648D04CC6660}" srcOrd="6" destOrd="0" presId="urn:microsoft.com/office/officeart/2005/8/layout/vList5"/>
    <dgm:cxn modelId="{AB63B8D0-638E-4127-ABA6-EBD476947551}" type="presParOf" srcId="{80AB4A38-F7F6-42A3-9791-648D04CC6660}" destId="{5BC538BE-CE1F-4B06-A3F9-30F115DAAA3C}" srcOrd="0" destOrd="0" presId="urn:microsoft.com/office/officeart/2005/8/layout/vList5"/>
    <dgm:cxn modelId="{D44038CA-E1F1-4385-871B-018C86451F15}" type="presParOf" srcId="{244D6095-D293-4814-9FF9-0B68EE6A29FF}" destId="{C43DEA0F-F742-4AED-A890-F32E1653E72D}" srcOrd="7" destOrd="0" presId="urn:microsoft.com/office/officeart/2005/8/layout/vList5"/>
    <dgm:cxn modelId="{3E7C4493-7D89-4B3B-8B93-B82DEE0A75CD}" type="presParOf" srcId="{244D6095-D293-4814-9FF9-0B68EE6A29FF}" destId="{45D1A5EB-0FB5-4032-BCEC-C000A7A9BBB9}" srcOrd="8" destOrd="0" presId="urn:microsoft.com/office/officeart/2005/8/layout/vList5"/>
    <dgm:cxn modelId="{56EA22C1-138F-4270-924F-6E38191291C5}" type="presParOf" srcId="{45D1A5EB-0FB5-4032-BCEC-C000A7A9BBB9}" destId="{452DD52E-40C8-4027-8DB6-E8AFAC5010D9}" srcOrd="0" destOrd="0" presId="urn:microsoft.com/office/officeart/2005/8/layout/vList5"/>
    <dgm:cxn modelId="{7A9D7389-BCC5-4D06-8A8D-F1C245977783}" type="presParOf" srcId="{244D6095-D293-4814-9FF9-0B68EE6A29FF}" destId="{387768FC-8A6D-4B24-AB8C-784145B90F15}" srcOrd="9" destOrd="0" presId="urn:microsoft.com/office/officeart/2005/8/layout/vList5"/>
    <dgm:cxn modelId="{697FE066-6E22-4752-80D4-3A7DA1B1CDB1}" type="presParOf" srcId="{244D6095-D293-4814-9FF9-0B68EE6A29FF}" destId="{8DFE69C7-D7C6-4C3F-AF03-BDFFD391D8F7}" srcOrd="10" destOrd="0" presId="urn:microsoft.com/office/officeart/2005/8/layout/vList5"/>
    <dgm:cxn modelId="{7AC14312-2645-4CCA-8D39-A36EFE908507}" type="presParOf" srcId="{8DFE69C7-D7C6-4C3F-AF03-BDFFD391D8F7}" destId="{BAAC6A2B-AE54-4701-8713-6D72C4BCD52F}" srcOrd="0" destOrd="0" presId="urn:microsoft.com/office/officeart/2005/8/layout/vList5"/>
    <dgm:cxn modelId="{FB2759D7-9B4B-4BBF-A80D-0FF625D629C7}" type="presParOf" srcId="{244D6095-D293-4814-9FF9-0B68EE6A29FF}" destId="{1E9FEDC6-C004-4C81-97B4-1286E3155E2F}" srcOrd="11" destOrd="0" presId="urn:microsoft.com/office/officeart/2005/8/layout/vList5"/>
    <dgm:cxn modelId="{7559EB81-FB66-41F8-B009-F2795C452F66}" type="presParOf" srcId="{244D6095-D293-4814-9FF9-0B68EE6A29FF}" destId="{1A74C647-6788-4287-B253-52DB03AF9CC2}" srcOrd="12" destOrd="0" presId="urn:microsoft.com/office/officeart/2005/8/layout/vList5"/>
    <dgm:cxn modelId="{B3F740C3-015B-4611-AA96-DC53A2771055}" type="presParOf" srcId="{1A74C647-6788-4287-B253-52DB03AF9CC2}" destId="{ED962B69-5D4F-4340-B17F-3EB16DB32041}" srcOrd="0" destOrd="0" presId="urn:microsoft.com/office/officeart/2005/8/layout/vList5"/>
    <dgm:cxn modelId="{6E55DA89-A7CC-42F3-B3BA-21F876BE2360}" type="presParOf" srcId="{244D6095-D293-4814-9FF9-0B68EE6A29FF}" destId="{438E6284-2A53-48B9-AB3B-4F87B262BE6F}" srcOrd="13" destOrd="0" presId="urn:microsoft.com/office/officeart/2005/8/layout/vList5"/>
    <dgm:cxn modelId="{BFD44420-49AD-45DA-9D3D-B8D473E0408A}" type="presParOf" srcId="{244D6095-D293-4814-9FF9-0B68EE6A29FF}" destId="{78B39906-B92F-4301-AE29-A74BBD3A08C5}" srcOrd="14" destOrd="0" presId="urn:microsoft.com/office/officeart/2005/8/layout/vList5"/>
    <dgm:cxn modelId="{B2037AFB-6211-49A8-B2F5-75A3ABB7619B}" type="presParOf" srcId="{78B39906-B92F-4301-AE29-A74BBD3A08C5}" destId="{3A5DFCE1-86F5-4B77-A814-5D995552AB26}" srcOrd="0" destOrd="0" presId="urn:microsoft.com/office/officeart/2005/8/layout/vList5"/>
    <dgm:cxn modelId="{A69842B1-5967-4FD3-A134-A1E42ED3E7BB}" type="presParOf" srcId="{244D6095-D293-4814-9FF9-0B68EE6A29FF}" destId="{68D26E93-445A-447D-9697-F41343D8E95C}" srcOrd="15" destOrd="0" presId="urn:microsoft.com/office/officeart/2005/8/layout/vList5"/>
    <dgm:cxn modelId="{865898D5-16CA-4B8F-96B8-34F858D733FE}" type="presParOf" srcId="{244D6095-D293-4814-9FF9-0B68EE6A29FF}" destId="{FE31280F-95FE-4FAF-AC27-137817345F07}" srcOrd="16" destOrd="0" presId="urn:microsoft.com/office/officeart/2005/8/layout/vList5"/>
    <dgm:cxn modelId="{88030A58-26BB-4C23-9A4E-1C8F4CDA3AF5}" type="presParOf" srcId="{FE31280F-95FE-4FAF-AC27-137817345F07}" destId="{0FA965C4-0E69-4958-A5A4-EAE53D8521C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D1594F-563C-4665-B9BD-4FF354A1A61E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</dgm:pt>
    <dgm:pt modelId="{D191D701-DDA6-458A-BA88-A32550CA6AD8}">
      <dgm:prSet/>
      <dgm:spPr/>
      <dgm:t>
        <a:bodyPr/>
        <a:lstStyle/>
        <a:p>
          <a:r>
            <a:rPr lang="en-US" smtClean="0"/>
            <a:t>This project is very helpful in TV industry to maintain their records in a simpler way.</a:t>
          </a:r>
          <a:endParaRPr lang="en-US" dirty="0"/>
        </a:p>
      </dgm:t>
    </dgm:pt>
    <dgm:pt modelId="{D4B10328-3D8D-463B-8A7C-DD0FC174178B}" type="parTrans" cxnId="{0E3DDBCD-8879-46E5-AA2A-FE5F9A8BB432}">
      <dgm:prSet/>
      <dgm:spPr/>
      <dgm:t>
        <a:bodyPr/>
        <a:lstStyle/>
        <a:p>
          <a:endParaRPr lang="en-US"/>
        </a:p>
      </dgm:t>
    </dgm:pt>
    <dgm:pt modelId="{D4B8968A-E3B0-4783-B0B5-1C2EAFA80CCA}" type="sibTrans" cxnId="{0E3DDBCD-8879-46E5-AA2A-FE5F9A8BB432}">
      <dgm:prSet/>
      <dgm:spPr/>
      <dgm:t>
        <a:bodyPr/>
        <a:lstStyle/>
        <a:p>
          <a:endParaRPr lang="en-US"/>
        </a:p>
      </dgm:t>
    </dgm:pt>
    <dgm:pt modelId="{12F03402-1577-4EAB-90BD-4D7BAC0D3791}">
      <dgm:prSet/>
      <dgm:spPr/>
      <dgm:t>
        <a:bodyPr/>
        <a:lstStyle/>
        <a:p>
          <a:r>
            <a:rPr lang="en-US" smtClean="0"/>
            <a:t>This project can calculate the numerical problems too easily and can store them for future use.</a:t>
          </a:r>
          <a:endParaRPr lang="en-US"/>
        </a:p>
      </dgm:t>
    </dgm:pt>
    <dgm:pt modelId="{AB8BB1EA-6E92-47B7-8E9A-960ED0660D9F}" type="parTrans" cxnId="{8D2E577D-4421-4C29-939A-DF557B53A20E}">
      <dgm:prSet/>
      <dgm:spPr/>
      <dgm:t>
        <a:bodyPr/>
        <a:lstStyle/>
        <a:p>
          <a:endParaRPr lang="en-US"/>
        </a:p>
      </dgm:t>
    </dgm:pt>
    <dgm:pt modelId="{8A18DE1A-C5E2-426B-8CD9-F539B5A664C3}" type="sibTrans" cxnId="{8D2E577D-4421-4C29-939A-DF557B53A20E}">
      <dgm:prSet/>
      <dgm:spPr/>
      <dgm:t>
        <a:bodyPr/>
        <a:lstStyle/>
        <a:p>
          <a:endParaRPr lang="en-US"/>
        </a:p>
      </dgm:t>
    </dgm:pt>
    <dgm:pt modelId="{C877637F-6E99-4F15-BA28-9D39ACE055E2}">
      <dgm:prSet/>
      <dgm:spPr/>
      <dgm:t>
        <a:bodyPr/>
        <a:lstStyle/>
        <a:p>
          <a:r>
            <a:rPr lang="en-US" dirty="0" smtClean="0"/>
            <a:t>Here one can search a program with a little information in </a:t>
          </a:r>
          <a:r>
            <a:rPr lang="en-US" smtClean="0"/>
            <a:t>seconds. </a:t>
          </a:r>
          <a:endParaRPr lang="en-US" dirty="0"/>
        </a:p>
      </dgm:t>
    </dgm:pt>
    <dgm:pt modelId="{014AE62B-2A68-4F99-9E88-79513F5E8A95}" type="parTrans" cxnId="{65417997-74C0-4766-9916-2CD4CC184DD5}">
      <dgm:prSet/>
      <dgm:spPr/>
      <dgm:t>
        <a:bodyPr/>
        <a:lstStyle/>
        <a:p>
          <a:endParaRPr lang="en-US"/>
        </a:p>
      </dgm:t>
    </dgm:pt>
    <dgm:pt modelId="{9359BE11-DEDB-4E1B-813B-A7966EF8E05B}" type="sibTrans" cxnId="{65417997-74C0-4766-9916-2CD4CC184DD5}">
      <dgm:prSet/>
      <dgm:spPr/>
      <dgm:t>
        <a:bodyPr/>
        <a:lstStyle/>
        <a:p>
          <a:endParaRPr lang="en-US"/>
        </a:p>
      </dgm:t>
    </dgm:pt>
    <dgm:pt modelId="{B4C1AE92-1AEF-4B97-98A1-6EC60F442B9E}">
      <dgm:prSet/>
      <dgm:spPr/>
      <dgm:t>
        <a:bodyPr/>
        <a:lstStyle/>
        <a:p>
          <a:r>
            <a:rPr lang="en-US" dirty="0" smtClean="0"/>
            <a:t>One can reschedule a program in seconds.</a:t>
          </a:r>
          <a:endParaRPr lang="en-US" dirty="0"/>
        </a:p>
      </dgm:t>
    </dgm:pt>
    <dgm:pt modelId="{8E1EC9B2-E8A4-495A-BB55-2AA0D9A09277}" type="parTrans" cxnId="{6CA4B221-4A2C-425E-9D02-90BAC99EDAF0}">
      <dgm:prSet/>
      <dgm:spPr/>
      <dgm:t>
        <a:bodyPr/>
        <a:lstStyle/>
        <a:p>
          <a:endParaRPr lang="en-US"/>
        </a:p>
      </dgm:t>
    </dgm:pt>
    <dgm:pt modelId="{F0F7C72A-AF9F-4992-87ED-865B75688819}" type="sibTrans" cxnId="{6CA4B221-4A2C-425E-9D02-90BAC99EDAF0}">
      <dgm:prSet/>
      <dgm:spPr/>
      <dgm:t>
        <a:bodyPr/>
        <a:lstStyle/>
        <a:p>
          <a:endParaRPr lang="en-US"/>
        </a:p>
      </dgm:t>
    </dgm:pt>
    <dgm:pt modelId="{DBD69CE5-3B95-4B12-B322-BA9581E6E5A6}">
      <dgm:prSet/>
      <dgm:spPr/>
      <dgm:t>
        <a:bodyPr/>
        <a:lstStyle/>
        <a:p>
          <a:r>
            <a:rPr lang="en-US" dirty="0" smtClean="0"/>
            <a:t>Here every sector is divided while record presentation.</a:t>
          </a:r>
          <a:endParaRPr lang="en-US" dirty="0"/>
        </a:p>
      </dgm:t>
    </dgm:pt>
    <dgm:pt modelId="{76583015-8A47-4DB4-B419-24665D0FF55D}" type="parTrans" cxnId="{FE6EE3F5-C56F-4261-84E1-00C2C1ACD871}">
      <dgm:prSet/>
      <dgm:spPr/>
      <dgm:t>
        <a:bodyPr/>
        <a:lstStyle/>
        <a:p>
          <a:endParaRPr lang="en-US"/>
        </a:p>
      </dgm:t>
    </dgm:pt>
    <dgm:pt modelId="{9BCA5E82-06B2-4CBD-9B04-DE1383C132F9}" type="sibTrans" cxnId="{FE6EE3F5-C56F-4261-84E1-00C2C1ACD871}">
      <dgm:prSet/>
      <dgm:spPr/>
      <dgm:t>
        <a:bodyPr/>
        <a:lstStyle/>
        <a:p>
          <a:endParaRPr lang="en-US"/>
        </a:p>
      </dgm:t>
    </dgm:pt>
    <dgm:pt modelId="{81286F7E-2A0B-4C85-B846-5C2117CF5445}">
      <dgm:prSet/>
      <dgm:spPr/>
      <dgm:t>
        <a:bodyPr/>
        <a:lstStyle/>
        <a:p>
          <a:r>
            <a:rPr lang="en-US" dirty="0" smtClean="0"/>
            <a:t>Large no of programs can be handled at a time.</a:t>
          </a:r>
          <a:endParaRPr lang="en-US" dirty="0"/>
        </a:p>
      </dgm:t>
    </dgm:pt>
    <dgm:pt modelId="{1627C98C-E878-4700-B72C-8EDF125D87E2}" type="parTrans" cxnId="{1BC22139-09FC-481E-9C32-83749982C140}">
      <dgm:prSet/>
      <dgm:spPr/>
      <dgm:t>
        <a:bodyPr/>
        <a:lstStyle/>
        <a:p>
          <a:endParaRPr lang="en-US"/>
        </a:p>
      </dgm:t>
    </dgm:pt>
    <dgm:pt modelId="{19AFB019-686E-455E-8E41-249022E8DB50}" type="sibTrans" cxnId="{1BC22139-09FC-481E-9C32-83749982C140}">
      <dgm:prSet/>
      <dgm:spPr/>
      <dgm:t>
        <a:bodyPr/>
        <a:lstStyle/>
        <a:p>
          <a:endParaRPr lang="en-US"/>
        </a:p>
      </dgm:t>
    </dgm:pt>
    <dgm:pt modelId="{223FE921-F415-459C-A00F-6F8D73EB42F4}">
      <dgm:prSet/>
      <dgm:spPr/>
      <dgm:t>
        <a:bodyPr/>
        <a:lstStyle/>
        <a:p>
          <a:r>
            <a:rPr lang="en-US" dirty="0" smtClean="0"/>
            <a:t>This project has a average security which is not best at large scale.</a:t>
          </a:r>
          <a:endParaRPr lang="en-US" dirty="0"/>
        </a:p>
      </dgm:t>
    </dgm:pt>
    <dgm:pt modelId="{468EE9C0-75CD-4BB4-B88B-3C21C0D36F82}" type="parTrans" cxnId="{B060ABB3-0541-445E-8158-5A3BBB0EF05B}">
      <dgm:prSet/>
      <dgm:spPr/>
      <dgm:t>
        <a:bodyPr/>
        <a:lstStyle/>
        <a:p>
          <a:endParaRPr lang="en-US"/>
        </a:p>
      </dgm:t>
    </dgm:pt>
    <dgm:pt modelId="{F0B5A1AB-A470-4E03-BDB6-41280AB40331}" type="sibTrans" cxnId="{B060ABB3-0541-445E-8158-5A3BBB0EF05B}">
      <dgm:prSet/>
      <dgm:spPr/>
      <dgm:t>
        <a:bodyPr/>
        <a:lstStyle/>
        <a:p>
          <a:endParaRPr lang="en-US"/>
        </a:p>
      </dgm:t>
    </dgm:pt>
    <dgm:pt modelId="{33618598-0138-43C7-A774-FA04E8B2B8F5}">
      <dgm:prSet/>
      <dgm:spPr/>
      <dgm:t>
        <a:bodyPr/>
        <a:lstStyle/>
        <a:p>
          <a:r>
            <a:rPr lang="en-US" dirty="0" smtClean="0"/>
            <a:t>The presentation of all program record is not user friendly.</a:t>
          </a:r>
          <a:endParaRPr lang="en-US" dirty="0"/>
        </a:p>
      </dgm:t>
    </dgm:pt>
    <dgm:pt modelId="{0FDDA762-3C1A-4900-9F40-DA68CC97D701}" type="parTrans" cxnId="{DBC3FB6A-CB9B-4884-A4CE-A0D1E40863F2}">
      <dgm:prSet/>
      <dgm:spPr/>
      <dgm:t>
        <a:bodyPr/>
        <a:lstStyle/>
        <a:p>
          <a:endParaRPr lang="en-US"/>
        </a:p>
      </dgm:t>
    </dgm:pt>
    <dgm:pt modelId="{8F59FF45-B612-4A97-91DC-D9AAC529E52E}" type="sibTrans" cxnId="{DBC3FB6A-CB9B-4884-A4CE-A0D1E40863F2}">
      <dgm:prSet/>
      <dgm:spPr/>
      <dgm:t>
        <a:bodyPr/>
        <a:lstStyle/>
        <a:p>
          <a:endParaRPr lang="en-US"/>
        </a:p>
      </dgm:t>
    </dgm:pt>
    <dgm:pt modelId="{8BD143FF-B738-4B3B-A79E-0F438FC0B61B}">
      <dgm:prSet/>
      <dgm:spPr/>
      <dgm:t>
        <a:bodyPr/>
        <a:lstStyle/>
        <a:p>
          <a:r>
            <a:rPr lang="en-US" dirty="0" smtClean="0"/>
            <a:t>The data optimization can be improved by changing coding language or data managing.</a:t>
          </a:r>
          <a:endParaRPr lang="en-US" dirty="0"/>
        </a:p>
      </dgm:t>
    </dgm:pt>
    <dgm:pt modelId="{7F974CBF-1EC5-4595-B4B6-F721C969DE1D}" type="parTrans" cxnId="{0201A5E5-4F5D-4129-B09A-22073D6798F4}">
      <dgm:prSet/>
      <dgm:spPr/>
      <dgm:t>
        <a:bodyPr/>
        <a:lstStyle/>
        <a:p>
          <a:endParaRPr lang="en-US"/>
        </a:p>
      </dgm:t>
    </dgm:pt>
    <dgm:pt modelId="{CA5A68A9-2891-4235-B1A7-6CB14B6517D5}" type="sibTrans" cxnId="{0201A5E5-4F5D-4129-B09A-22073D6798F4}">
      <dgm:prSet/>
      <dgm:spPr/>
      <dgm:t>
        <a:bodyPr/>
        <a:lstStyle/>
        <a:p>
          <a:endParaRPr lang="en-US"/>
        </a:p>
      </dgm:t>
    </dgm:pt>
    <dgm:pt modelId="{C5F25FA6-6038-4E42-8B02-1EF2AA150DC3}">
      <dgm:prSet/>
      <dgm:spPr/>
      <dgm:t>
        <a:bodyPr/>
        <a:lstStyle/>
        <a:p>
          <a:r>
            <a:rPr lang="en-US" dirty="0" smtClean="0"/>
            <a:t>We have some drawbacks in code also like limiting the no of companies, name, </a:t>
          </a:r>
          <a:r>
            <a:rPr lang="en-US" dirty="0" err="1" smtClean="0"/>
            <a:t>ad_time</a:t>
          </a:r>
          <a:r>
            <a:rPr lang="en-US" dirty="0" smtClean="0"/>
            <a:t> etc.</a:t>
          </a:r>
          <a:endParaRPr lang="en-US" dirty="0"/>
        </a:p>
      </dgm:t>
    </dgm:pt>
    <dgm:pt modelId="{D1490906-8447-4199-9354-4F32AAC4DD77}" type="parTrans" cxnId="{72F85D4C-32CE-4AF4-9F4E-DA2913F9A734}">
      <dgm:prSet/>
      <dgm:spPr/>
      <dgm:t>
        <a:bodyPr/>
        <a:lstStyle/>
        <a:p>
          <a:endParaRPr lang="en-US"/>
        </a:p>
      </dgm:t>
    </dgm:pt>
    <dgm:pt modelId="{6EFBE71C-738D-4DC2-A160-129EF7A90418}" type="sibTrans" cxnId="{72F85D4C-32CE-4AF4-9F4E-DA2913F9A734}">
      <dgm:prSet/>
      <dgm:spPr/>
      <dgm:t>
        <a:bodyPr/>
        <a:lstStyle/>
        <a:p>
          <a:endParaRPr lang="en-US"/>
        </a:p>
      </dgm:t>
    </dgm:pt>
    <dgm:pt modelId="{C7E313C0-8E6E-46A9-B70D-79622D31B8C3}">
      <dgm:prSet/>
      <dgm:spPr/>
      <dgm:t>
        <a:bodyPr/>
        <a:lstStyle/>
        <a:p>
          <a:r>
            <a:rPr lang="en-US" dirty="0" smtClean="0"/>
            <a:t>While scheduling same data input will cause ambiguity in the record. So, we put a note of searching first.</a:t>
          </a:r>
          <a:endParaRPr lang="en-US" dirty="0"/>
        </a:p>
      </dgm:t>
    </dgm:pt>
    <dgm:pt modelId="{DA9B00E8-6E9F-415A-B2AF-5E5751F98933}" type="parTrans" cxnId="{78F1E1E5-0515-4147-A27B-14D000406342}">
      <dgm:prSet/>
      <dgm:spPr/>
      <dgm:t>
        <a:bodyPr/>
        <a:lstStyle/>
        <a:p>
          <a:endParaRPr lang="en-US"/>
        </a:p>
      </dgm:t>
    </dgm:pt>
    <dgm:pt modelId="{6BAAEFEA-F990-4414-AB9E-EDB4D3C3ACF2}" type="sibTrans" cxnId="{78F1E1E5-0515-4147-A27B-14D000406342}">
      <dgm:prSet/>
      <dgm:spPr/>
      <dgm:t>
        <a:bodyPr/>
        <a:lstStyle/>
        <a:p>
          <a:endParaRPr lang="en-US"/>
        </a:p>
      </dgm:t>
    </dgm:pt>
    <dgm:pt modelId="{244D6095-D293-4814-9FF9-0B68EE6A29FF}" type="pres">
      <dgm:prSet presAssocID="{ADD1594F-563C-4665-B9BD-4FF354A1A61E}" presName="Name0" presStyleCnt="0">
        <dgm:presLayoutVars>
          <dgm:dir/>
          <dgm:animLvl val="lvl"/>
          <dgm:resizeHandles val="exact"/>
        </dgm:presLayoutVars>
      </dgm:prSet>
      <dgm:spPr/>
    </dgm:pt>
    <dgm:pt modelId="{43985105-E623-435A-B7B4-71F905743694}" type="pres">
      <dgm:prSet presAssocID="{D191D701-DDA6-458A-BA88-A32550CA6AD8}" presName="linNode" presStyleCnt="0"/>
      <dgm:spPr/>
    </dgm:pt>
    <dgm:pt modelId="{79DD8D70-5C96-4EDF-A2FA-92C843A9D27E}" type="pres">
      <dgm:prSet presAssocID="{D191D701-DDA6-458A-BA88-A32550CA6AD8}" presName="parentText" presStyleLbl="node1" presStyleIdx="0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B3BF8C-DD7F-4A78-95CB-B87AC7A287F0}" type="pres">
      <dgm:prSet presAssocID="{D4B8968A-E3B0-4783-B0B5-1C2EAFA80CCA}" presName="sp" presStyleCnt="0"/>
      <dgm:spPr/>
    </dgm:pt>
    <dgm:pt modelId="{26D4385A-BAF0-4165-B197-08C2D70E5DDE}" type="pres">
      <dgm:prSet presAssocID="{12F03402-1577-4EAB-90BD-4D7BAC0D3791}" presName="linNode" presStyleCnt="0"/>
      <dgm:spPr/>
    </dgm:pt>
    <dgm:pt modelId="{B13B68BA-84A1-4F35-BBC6-7F716E35B936}" type="pres">
      <dgm:prSet presAssocID="{12F03402-1577-4EAB-90BD-4D7BAC0D3791}" presName="parentText" presStyleLbl="node1" presStyleIdx="1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DB47E-41F8-42F3-AC48-A0F5E4B8A0FE}" type="pres">
      <dgm:prSet presAssocID="{8A18DE1A-C5E2-426B-8CD9-F539B5A664C3}" presName="sp" presStyleCnt="0"/>
      <dgm:spPr/>
    </dgm:pt>
    <dgm:pt modelId="{265342E5-F9E1-4D44-B162-346576FCA7D9}" type="pres">
      <dgm:prSet presAssocID="{C877637F-6E99-4F15-BA28-9D39ACE055E2}" presName="linNode" presStyleCnt="0"/>
      <dgm:spPr/>
    </dgm:pt>
    <dgm:pt modelId="{FF7F6083-0267-4E30-BB84-124D0E38BFBC}" type="pres">
      <dgm:prSet presAssocID="{C877637F-6E99-4F15-BA28-9D39ACE055E2}" presName="parentText" presStyleLbl="node1" presStyleIdx="2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6B0D51-0CBE-4A4A-99B5-79A156B3AAB6}" type="pres">
      <dgm:prSet presAssocID="{9359BE11-DEDB-4E1B-813B-A7966EF8E05B}" presName="sp" presStyleCnt="0"/>
      <dgm:spPr/>
    </dgm:pt>
    <dgm:pt modelId="{D302DCE4-A049-4273-8652-19EEDCDF932C}" type="pres">
      <dgm:prSet presAssocID="{B4C1AE92-1AEF-4B97-98A1-6EC60F442B9E}" presName="linNode" presStyleCnt="0"/>
      <dgm:spPr/>
    </dgm:pt>
    <dgm:pt modelId="{D3DFB6B2-137F-408A-988C-E41832B86B73}" type="pres">
      <dgm:prSet presAssocID="{B4C1AE92-1AEF-4B97-98A1-6EC60F442B9E}" presName="parentText" presStyleLbl="node1" presStyleIdx="3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C9B00-BCB4-4166-ABD9-40B71CE740C3}" type="pres">
      <dgm:prSet presAssocID="{F0F7C72A-AF9F-4992-87ED-865B75688819}" presName="sp" presStyleCnt="0"/>
      <dgm:spPr/>
    </dgm:pt>
    <dgm:pt modelId="{697A7E9B-E3AD-4239-9891-0A8A7946D223}" type="pres">
      <dgm:prSet presAssocID="{DBD69CE5-3B95-4B12-B322-BA9581E6E5A6}" presName="linNode" presStyleCnt="0"/>
      <dgm:spPr/>
    </dgm:pt>
    <dgm:pt modelId="{E89FD9A4-444A-4DA0-AAF8-B7EE4D8B77BF}" type="pres">
      <dgm:prSet presAssocID="{DBD69CE5-3B95-4B12-B322-BA9581E6E5A6}" presName="parentText" presStyleLbl="node1" presStyleIdx="4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678F30-20E2-45E3-BB4A-06B1A65B7FC7}" type="pres">
      <dgm:prSet presAssocID="{9BCA5E82-06B2-4CBD-9B04-DE1383C132F9}" presName="sp" presStyleCnt="0"/>
      <dgm:spPr/>
    </dgm:pt>
    <dgm:pt modelId="{7DB3448C-3057-4E68-8F59-AA379B4615A6}" type="pres">
      <dgm:prSet presAssocID="{81286F7E-2A0B-4C85-B846-5C2117CF5445}" presName="linNode" presStyleCnt="0"/>
      <dgm:spPr/>
    </dgm:pt>
    <dgm:pt modelId="{97F101EC-3276-4BF3-9754-3A97814D98CE}" type="pres">
      <dgm:prSet presAssocID="{81286F7E-2A0B-4C85-B846-5C2117CF5445}" presName="parentText" presStyleLbl="node1" presStyleIdx="5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C03010-12B8-41BA-A10D-1775F04F1200}" type="pres">
      <dgm:prSet presAssocID="{19AFB019-686E-455E-8E41-249022E8DB50}" presName="sp" presStyleCnt="0"/>
      <dgm:spPr/>
    </dgm:pt>
    <dgm:pt modelId="{84AFAEA1-7A68-46A0-89DD-8488F05B86CB}" type="pres">
      <dgm:prSet presAssocID="{223FE921-F415-459C-A00F-6F8D73EB42F4}" presName="linNode" presStyleCnt="0"/>
      <dgm:spPr/>
    </dgm:pt>
    <dgm:pt modelId="{22A0AD2D-5403-4289-99AD-27DE864E83B1}" type="pres">
      <dgm:prSet presAssocID="{223FE921-F415-459C-A00F-6F8D73EB42F4}" presName="parentText" presStyleLbl="node1" presStyleIdx="6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B8D38D-0A0E-4943-903A-31D21A040514}" type="pres">
      <dgm:prSet presAssocID="{F0B5A1AB-A470-4E03-BDB6-41280AB40331}" presName="sp" presStyleCnt="0"/>
      <dgm:spPr/>
    </dgm:pt>
    <dgm:pt modelId="{16782B20-6D70-437C-BC84-C67008EA1FDA}" type="pres">
      <dgm:prSet presAssocID="{33618598-0138-43C7-A774-FA04E8B2B8F5}" presName="linNode" presStyleCnt="0"/>
      <dgm:spPr/>
    </dgm:pt>
    <dgm:pt modelId="{91D92C24-EE91-4712-92B9-54880C069C46}" type="pres">
      <dgm:prSet presAssocID="{33618598-0138-43C7-A774-FA04E8B2B8F5}" presName="parentText" presStyleLbl="node1" presStyleIdx="7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0B8A9-C6CD-40F5-A915-FD677134223A}" type="pres">
      <dgm:prSet presAssocID="{8F59FF45-B612-4A97-91DC-D9AAC529E52E}" presName="sp" presStyleCnt="0"/>
      <dgm:spPr/>
    </dgm:pt>
    <dgm:pt modelId="{04AE7D88-6BF7-4F69-9752-691B21FE4640}" type="pres">
      <dgm:prSet presAssocID="{8BD143FF-B738-4B3B-A79E-0F438FC0B61B}" presName="linNode" presStyleCnt="0"/>
      <dgm:spPr/>
    </dgm:pt>
    <dgm:pt modelId="{505DBD99-F2A7-4E55-8852-CC3C16E86DB9}" type="pres">
      <dgm:prSet presAssocID="{8BD143FF-B738-4B3B-A79E-0F438FC0B61B}" presName="parentText" presStyleLbl="node1" presStyleIdx="8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9061FA-1090-4607-B467-805179B48648}" type="pres">
      <dgm:prSet presAssocID="{CA5A68A9-2891-4235-B1A7-6CB14B6517D5}" presName="sp" presStyleCnt="0"/>
      <dgm:spPr/>
    </dgm:pt>
    <dgm:pt modelId="{FE66B024-B61D-4146-9337-7DFE5B7EA8F7}" type="pres">
      <dgm:prSet presAssocID="{C5F25FA6-6038-4E42-8B02-1EF2AA150DC3}" presName="linNode" presStyleCnt="0"/>
      <dgm:spPr/>
    </dgm:pt>
    <dgm:pt modelId="{FFF1A023-2D8F-4055-8FA0-5ADD5D114451}" type="pres">
      <dgm:prSet presAssocID="{C5F25FA6-6038-4E42-8B02-1EF2AA150DC3}" presName="parentText" presStyleLbl="node1" presStyleIdx="9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C62B8-DB87-4545-86BC-712EDF758C6C}" type="pres">
      <dgm:prSet presAssocID="{6EFBE71C-738D-4DC2-A160-129EF7A90418}" presName="sp" presStyleCnt="0"/>
      <dgm:spPr/>
    </dgm:pt>
    <dgm:pt modelId="{AA4CCA14-BF0F-4FC8-9AB4-2784C2E8655C}" type="pres">
      <dgm:prSet presAssocID="{C7E313C0-8E6E-46A9-B70D-79622D31B8C3}" presName="linNode" presStyleCnt="0"/>
      <dgm:spPr/>
    </dgm:pt>
    <dgm:pt modelId="{4BB0DAD6-EA25-4650-919B-C6764F34554A}" type="pres">
      <dgm:prSet presAssocID="{C7E313C0-8E6E-46A9-B70D-79622D31B8C3}" presName="parentText" presStyleLbl="node1" presStyleIdx="10" presStyleCnt="1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F85D4C-32CE-4AF4-9F4E-DA2913F9A734}" srcId="{ADD1594F-563C-4665-B9BD-4FF354A1A61E}" destId="{C5F25FA6-6038-4E42-8B02-1EF2AA150DC3}" srcOrd="9" destOrd="0" parTransId="{D1490906-8447-4199-9354-4F32AAC4DD77}" sibTransId="{6EFBE71C-738D-4DC2-A160-129EF7A90418}"/>
    <dgm:cxn modelId="{492A842F-57B1-430C-8826-42A721C50EE4}" type="presOf" srcId="{ADD1594F-563C-4665-B9BD-4FF354A1A61E}" destId="{244D6095-D293-4814-9FF9-0B68EE6A29FF}" srcOrd="0" destOrd="0" presId="urn:microsoft.com/office/officeart/2005/8/layout/vList5"/>
    <dgm:cxn modelId="{1BC22139-09FC-481E-9C32-83749982C140}" srcId="{ADD1594F-563C-4665-B9BD-4FF354A1A61E}" destId="{81286F7E-2A0B-4C85-B846-5C2117CF5445}" srcOrd="5" destOrd="0" parTransId="{1627C98C-E878-4700-B72C-8EDF125D87E2}" sibTransId="{19AFB019-686E-455E-8E41-249022E8DB50}"/>
    <dgm:cxn modelId="{FE6EE3F5-C56F-4261-84E1-00C2C1ACD871}" srcId="{ADD1594F-563C-4665-B9BD-4FF354A1A61E}" destId="{DBD69CE5-3B95-4B12-B322-BA9581E6E5A6}" srcOrd="4" destOrd="0" parTransId="{76583015-8A47-4DB4-B419-24665D0FF55D}" sibTransId="{9BCA5E82-06B2-4CBD-9B04-DE1383C132F9}"/>
    <dgm:cxn modelId="{1C00981A-D81E-4C24-A31D-AE911BBBF853}" type="presOf" srcId="{C7E313C0-8E6E-46A9-B70D-79622D31B8C3}" destId="{4BB0DAD6-EA25-4650-919B-C6764F34554A}" srcOrd="0" destOrd="0" presId="urn:microsoft.com/office/officeart/2005/8/layout/vList5"/>
    <dgm:cxn modelId="{BF286873-CBF4-41C9-AB21-C58332005F3F}" type="presOf" srcId="{223FE921-F415-459C-A00F-6F8D73EB42F4}" destId="{22A0AD2D-5403-4289-99AD-27DE864E83B1}" srcOrd="0" destOrd="0" presId="urn:microsoft.com/office/officeart/2005/8/layout/vList5"/>
    <dgm:cxn modelId="{B0E6034D-D39F-4E4E-B867-A3B896D3A176}" type="presOf" srcId="{33618598-0138-43C7-A774-FA04E8B2B8F5}" destId="{91D92C24-EE91-4712-92B9-54880C069C46}" srcOrd="0" destOrd="0" presId="urn:microsoft.com/office/officeart/2005/8/layout/vList5"/>
    <dgm:cxn modelId="{6CA4B221-4A2C-425E-9D02-90BAC99EDAF0}" srcId="{ADD1594F-563C-4665-B9BD-4FF354A1A61E}" destId="{B4C1AE92-1AEF-4B97-98A1-6EC60F442B9E}" srcOrd="3" destOrd="0" parTransId="{8E1EC9B2-E8A4-495A-BB55-2AA0D9A09277}" sibTransId="{F0F7C72A-AF9F-4992-87ED-865B75688819}"/>
    <dgm:cxn modelId="{6C23E3EA-E805-48D3-B280-8D9469527BAD}" type="presOf" srcId="{81286F7E-2A0B-4C85-B846-5C2117CF5445}" destId="{97F101EC-3276-4BF3-9754-3A97814D98CE}" srcOrd="0" destOrd="0" presId="urn:microsoft.com/office/officeart/2005/8/layout/vList5"/>
    <dgm:cxn modelId="{0E3DDBCD-8879-46E5-AA2A-FE5F9A8BB432}" srcId="{ADD1594F-563C-4665-B9BD-4FF354A1A61E}" destId="{D191D701-DDA6-458A-BA88-A32550CA6AD8}" srcOrd="0" destOrd="0" parTransId="{D4B10328-3D8D-463B-8A7C-DD0FC174178B}" sibTransId="{D4B8968A-E3B0-4783-B0B5-1C2EAFA80CCA}"/>
    <dgm:cxn modelId="{8D2E577D-4421-4C29-939A-DF557B53A20E}" srcId="{ADD1594F-563C-4665-B9BD-4FF354A1A61E}" destId="{12F03402-1577-4EAB-90BD-4D7BAC0D3791}" srcOrd="1" destOrd="0" parTransId="{AB8BB1EA-6E92-47B7-8E9A-960ED0660D9F}" sibTransId="{8A18DE1A-C5E2-426B-8CD9-F539B5A664C3}"/>
    <dgm:cxn modelId="{3C59E3A9-61FF-467E-B544-0C491C47E062}" type="presOf" srcId="{C5F25FA6-6038-4E42-8B02-1EF2AA150DC3}" destId="{FFF1A023-2D8F-4055-8FA0-5ADD5D114451}" srcOrd="0" destOrd="0" presId="urn:microsoft.com/office/officeart/2005/8/layout/vList5"/>
    <dgm:cxn modelId="{DBC3FB6A-CB9B-4884-A4CE-A0D1E40863F2}" srcId="{ADD1594F-563C-4665-B9BD-4FF354A1A61E}" destId="{33618598-0138-43C7-A774-FA04E8B2B8F5}" srcOrd="7" destOrd="0" parTransId="{0FDDA762-3C1A-4900-9F40-DA68CC97D701}" sibTransId="{8F59FF45-B612-4A97-91DC-D9AAC529E52E}"/>
    <dgm:cxn modelId="{18085C00-94C6-4945-A5E2-46C6250C7AD8}" type="presOf" srcId="{8BD143FF-B738-4B3B-A79E-0F438FC0B61B}" destId="{505DBD99-F2A7-4E55-8852-CC3C16E86DB9}" srcOrd="0" destOrd="0" presId="urn:microsoft.com/office/officeart/2005/8/layout/vList5"/>
    <dgm:cxn modelId="{65417997-74C0-4766-9916-2CD4CC184DD5}" srcId="{ADD1594F-563C-4665-B9BD-4FF354A1A61E}" destId="{C877637F-6E99-4F15-BA28-9D39ACE055E2}" srcOrd="2" destOrd="0" parTransId="{014AE62B-2A68-4F99-9E88-79513F5E8A95}" sibTransId="{9359BE11-DEDB-4E1B-813B-A7966EF8E05B}"/>
    <dgm:cxn modelId="{676F1743-36FE-4CF5-A180-F463A34079B5}" type="presOf" srcId="{C877637F-6E99-4F15-BA28-9D39ACE055E2}" destId="{FF7F6083-0267-4E30-BB84-124D0E38BFBC}" srcOrd="0" destOrd="0" presId="urn:microsoft.com/office/officeart/2005/8/layout/vList5"/>
    <dgm:cxn modelId="{78F1E1E5-0515-4147-A27B-14D000406342}" srcId="{ADD1594F-563C-4665-B9BD-4FF354A1A61E}" destId="{C7E313C0-8E6E-46A9-B70D-79622D31B8C3}" srcOrd="10" destOrd="0" parTransId="{DA9B00E8-6E9F-415A-B2AF-5E5751F98933}" sibTransId="{6BAAEFEA-F990-4414-AB9E-EDB4D3C3ACF2}"/>
    <dgm:cxn modelId="{98194228-F5D1-44D9-ABCE-7A41C6C17FE3}" type="presOf" srcId="{12F03402-1577-4EAB-90BD-4D7BAC0D3791}" destId="{B13B68BA-84A1-4F35-BBC6-7F716E35B936}" srcOrd="0" destOrd="0" presId="urn:microsoft.com/office/officeart/2005/8/layout/vList5"/>
    <dgm:cxn modelId="{3133E46D-FE79-4E78-8124-D41CB7C36D1E}" type="presOf" srcId="{B4C1AE92-1AEF-4B97-98A1-6EC60F442B9E}" destId="{D3DFB6B2-137F-408A-988C-E41832B86B73}" srcOrd="0" destOrd="0" presId="urn:microsoft.com/office/officeart/2005/8/layout/vList5"/>
    <dgm:cxn modelId="{0201A5E5-4F5D-4129-B09A-22073D6798F4}" srcId="{ADD1594F-563C-4665-B9BD-4FF354A1A61E}" destId="{8BD143FF-B738-4B3B-A79E-0F438FC0B61B}" srcOrd="8" destOrd="0" parTransId="{7F974CBF-1EC5-4595-B4B6-F721C969DE1D}" sibTransId="{CA5A68A9-2891-4235-B1A7-6CB14B6517D5}"/>
    <dgm:cxn modelId="{A49F0932-9ECC-4366-8093-9DFAE0DBEBB6}" type="presOf" srcId="{D191D701-DDA6-458A-BA88-A32550CA6AD8}" destId="{79DD8D70-5C96-4EDF-A2FA-92C843A9D27E}" srcOrd="0" destOrd="0" presId="urn:microsoft.com/office/officeart/2005/8/layout/vList5"/>
    <dgm:cxn modelId="{B060ABB3-0541-445E-8158-5A3BBB0EF05B}" srcId="{ADD1594F-563C-4665-B9BD-4FF354A1A61E}" destId="{223FE921-F415-459C-A00F-6F8D73EB42F4}" srcOrd="6" destOrd="0" parTransId="{468EE9C0-75CD-4BB4-B88B-3C21C0D36F82}" sibTransId="{F0B5A1AB-A470-4E03-BDB6-41280AB40331}"/>
    <dgm:cxn modelId="{81ECC987-23A6-47C9-9473-66D07F97ED83}" type="presOf" srcId="{DBD69CE5-3B95-4B12-B322-BA9581E6E5A6}" destId="{E89FD9A4-444A-4DA0-AAF8-B7EE4D8B77BF}" srcOrd="0" destOrd="0" presId="urn:microsoft.com/office/officeart/2005/8/layout/vList5"/>
    <dgm:cxn modelId="{DE6175EC-8450-4184-82F2-7776AA96CC81}" type="presParOf" srcId="{244D6095-D293-4814-9FF9-0B68EE6A29FF}" destId="{43985105-E623-435A-B7B4-71F905743694}" srcOrd="0" destOrd="0" presId="urn:microsoft.com/office/officeart/2005/8/layout/vList5"/>
    <dgm:cxn modelId="{FF1F8640-BDFB-456A-823F-5BA7821AEDA1}" type="presParOf" srcId="{43985105-E623-435A-B7B4-71F905743694}" destId="{79DD8D70-5C96-4EDF-A2FA-92C843A9D27E}" srcOrd="0" destOrd="0" presId="urn:microsoft.com/office/officeart/2005/8/layout/vList5"/>
    <dgm:cxn modelId="{A8885E85-E5B2-41F5-860E-F447C43FEBEA}" type="presParOf" srcId="{244D6095-D293-4814-9FF9-0B68EE6A29FF}" destId="{53B3BF8C-DD7F-4A78-95CB-B87AC7A287F0}" srcOrd="1" destOrd="0" presId="urn:microsoft.com/office/officeart/2005/8/layout/vList5"/>
    <dgm:cxn modelId="{57A13318-6D42-424F-B8EE-580FFA5F0D6D}" type="presParOf" srcId="{244D6095-D293-4814-9FF9-0B68EE6A29FF}" destId="{26D4385A-BAF0-4165-B197-08C2D70E5DDE}" srcOrd="2" destOrd="0" presId="urn:microsoft.com/office/officeart/2005/8/layout/vList5"/>
    <dgm:cxn modelId="{19594DD0-0EC0-4A10-A637-E57CED6C98AE}" type="presParOf" srcId="{26D4385A-BAF0-4165-B197-08C2D70E5DDE}" destId="{B13B68BA-84A1-4F35-BBC6-7F716E35B936}" srcOrd="0" destOrd="0" presId="urn:microsoft.com/office/officeart/2005/8/layout/vList5"/>
    <dgm:cxn modelId="{814EB991-E4E5-4D2F-BF4E-E95795AF2139}" type="presParOf" srcId="{244D6095-D293-4814-9FF9-0B68EE6A29FF}" destId="{521DB47E-41F8-42F3-AC48-A0F5E4B8A0FE}" srcOrd="3" destOrd="0" presId="urn:microsoft.com/office/officeart/2005/8/layout/vList5"/>
    <dgm:cxn modelId="{EA1E2137-A1A7-47AD-B7C9-4021E995606D}" type="presParOf" srcId="{244D6095-D293-4814-9FF9-0B68EE6A29FF}" destId="{265342E5-F9E1-4D44-B162-346576FCA7D9}" srcOrd="4" destOrd="0" presId="urn:microsoft.com/office/officeart/2005/8/layout/vList5"/>
    <dgm:cxn modelId="{8E76A375-3225-44F8-A7D1-15CFDAE159C0}" type="presParOf" srcId="{265342E5-F9E1-4D44-B162-346576FCA7D9}" destId="{FF7F6083-0267-4E30-BB84-124D0E38BFBC}" srcOrd="0" destOrd="0" presId="urn:microsoft.com/office/officeart/2005/8/layout/vList5"/>
    <dgm:cxn modelId="{3DE24FB9-637B-4C58-A95F-2C9056DD0DE8}" type="presParOf" srcId="{244D6095-D293-4814-9FF9-0B68EE6A29FF}" destId="{286B0D51-0CBE-4A4A-99B5-79A156B3AAB6}" srcOrd="5" destOrd="0" presId="urn:microsoft.com/office/officeart/2005/8/layout/vList5"/>
    <dgm:cxn modelId="{25AD2C3B-8D3F-4C30-85F2-D4250088EF6A}" type="presParOf" srcId="{244D6095-D293-4814-9FF9-0B68EE6A29FF}" destId="{D302DCE4-A049-4273-8652-19EEDCDF932C}" srcOrd="6" destOrd="0" presId="urn:microsoft.com/office/officeart/2005/8/layout/vList5"/>
    <dgm:cxn modelId="{45556CC6-9F55-4EE8-98A5-78F0308F069D}" type="presParOf" srcId="{D302DCE4-A049-4273-8652-19EEDCDF932C}" destId="{D3DFB6B2-137F-408A-988C-E41832B86B73}" srcOrd="0" destOrd="0" presId="urn:microsoft.com/office/officeart/2005/8/layout/vList5"/>
    <dgm:cxn modelId="{B3972BC7-6240-4BA9-A81C-6E8DCC608621}" type="presParOf" srcId="{244D6095-D293-4814-9FF9-0B68EE6A29FF}" destId="{9B1C9B00-BCB4-4166-ABD9-40B71CE740C3}" srcOrd="7" destOrd="0" presId="urn:microsoft.com/office/officeart/2005/8/layout/vList5"/>
    <dgm:cxn modelId="{425FEF50-42EE-4EEC-BAA7-4F15154FAC5A}" type="presParOf" srcId="{244D6095-D293-4814-9FF9-0B68EE6A29FF}" destId="{697A7E9B-E3AD-4239-9891-0A8A7946D223}" srcOrd="8" destOrd="0" presId="urn:microsoft.com/office/officeart/2005/8/layout/vList5"/>
    <dgm:cxn modelId="{B1C636DC-623A-43F4-AA05-DB528A1A66A2}" type="presParOf" srcId="{697A7E9B-E3AD-4239-9891-0A8A7946D223}" destId="{E89FD9A4-444A-4DA0-AAF8-B7EE4D8B77BF}" srcOrd="0" destOrd="0" presId="urn:microsoft.com/office/officeart/2005/8/layout/vList5"/>
    <dgm:cxn modelId="{3070BA51-9653-4A46-9C97-769269CA9CB0}" type="presParOf" srcId="{244D6095-D293-4814-9FF9-0B68EE6A29FF}" destId="{63678F30-20E2-45E3-BB4A-06B1A65B7FC7}" srcOrd="9" destOrd="0" presId="urn:microsoft.com/office/officeart/2005/8/layout/vList5"/>
    <dgm:cxn modelId="{CE9F8BF4-F4FE-472A-BE15-1FEB73902A70}" type="presParOf" srcId="{244D6095-D293-4814-9FF9-0B68EE6A29FF}" destId="{7DB3448C-3057-4E68-8F59-AA379B4615A6}" srcOrd="10" destOrd="0" presId="urn:microsoft.com/office/officeart/2005/8/layout/vList5"/>
    <dgm:cxn modelId="{3AC9CADE-FE64-4E2D-A64B-BC646A9BB10C}" type="presParOf" srcId="{7DB3448C-3057-4E68-8F59-AA379B4615A6}" destId="{97F101EC-3276-4BF3-9754-3A97814D98CE}" srcOrd="0" destOrd="0" presId="urn:microsoft.com/office/officeart/2005/8/layout/vList5"/>
    <dgm:cxn modelId="{60E80380-AD37-4DD4-9F80-1616F2ED8F9F}" type="presParOf" srcId="{244D6095-D293-4814-9FF9-0B68EE6A29FF}" destId="{60C03010-12B8-41BA-A10D-1775F04F1200}" srcOrd="11" destOrd="0" presId="urn:microsoft.com/office/officeart/2005/8/layout/vList5"/>
    <dgm:cxn modelId="{2B98896A-942A-475D-BFB9-5BD297EF3E70}" type="presParOf" srcId="{244D6095-D293-4814-9FF9-0B68EE6A29FF}" destId="{84AFAEA1-7A68-46A0-89DD-8488F05B86CB}" srcOrd="12" destOrd="0" presId="urn:microsoft.com/office/officeart/2005/8/layout/vList5"/>
    <dgm:cxn modelId="{5428C806-0969-4307-BF9D-1BACB5B93171}" type="presParOf" srcId="{84AFAEA1-7A68-46A0-89DD-8488F05B86CB}" destId="{22A0AD2D-5403-4289-99AD-27DE864E83B1}" srcOrd="0" destOrd="0" presId="urn:microsoft.com/office/officeart/2005/8/layout/vList5"/>
    <dgm:cxn modelId="{991DEEE8-5B8A-4F44-926E-731ACCC0530A}" type="presParOf" srcId="{244D6095-D293-4814-9FF9-0B68EE6A29FF}" destId="{B9B8D38D-0A0E-4943-903A-31D21A040514}" srcOrd="13" destOrd="0" presId="urn:microsoft.com/office/officeart/2005/8/layout/vList5"/>
    <dgm:cxn modelId="{27787842-DAF5-41FB-BE3C-A7525BF14379}" type="presParOf" srcId="{244D6095-D293-4814-9FF9-0B68EE6A29FF}" destId="{16782B20-6D70-437C-BC84-C67008EA1FDA}" srcOrd="14" destOrd="0" presId="urn:microsoft.com/office/officeart/2005/8/layout/vList5"/>
    <dgm:cxn modelId="{6188042D-06F2-4D32-A17D-DD084F27A9F8}" type="presParOf" srcId="{16782B20-6D70-437C-BC84-C67008EA1FDA}" destId="{91D92C24-EE91-4712-92B9-54880C069C46}" srcOrd="0" destOrd="0" presId="urn:microsoft.com/office/officeart/2005/8/layout/vList5"/>
    <dgm:cxn modelId="{DEEF0E82-7207-4006-8990-3382234A6811}" type="presParOf" srcId="{244D6095-D293-4814-9FF9-0B68EE6A29FF}" destId="{4030B8A9-C6CD-40F5-A915-FD677134223A}" srcOrd="15" destOrd="0" presId="urn:microsoft.com/office/officeart/2005/8/layout/vList5"/>
    <dgm:cxn modelId="{91ADF37C-F6A3-4F36-9068-680948A7E9A4}" type="presParOf" srcId="{244D6095-D293-4814-9FF9-0B68EE6A29FF}" destId="{04AE7D88-6BF7-4F69-9752-691B21FE4640}" srcOrd="16" destOrd="0" presId="urn:microsoft.com/office/officeart/2005/8/layout/vList5"/>
    <dgm:cxn modelId="{14EF17A2-E750-437F-8413-07A8524CBEE9}" type="presParOf" srcId="{04AE7D88-6BF7-4F69-9752-691B21FE4640}" destId="{505DBD99-F2A7-4E55-8852-CC3C16E86DB9}" srcOrd="0" destOrd="0" presId="urn:microsoft.com/office/officeart/2005/8/layout/vList5"/>
    <dgm:cxn modelId="{F04490E1-1222-49FE-AE61-F268B2DED856}" type="presParOf" srcId="{244D6095-D293-4814-9FF9-0B68EE6A29FF}" destId="{BF9061FA-1090-4607-B467-805179B48648}" srcOrd="17" destOrd="0" presId="urn:microsoft.com/office/officeart/2005/8/layout/vList5"/>
    <dgm:cxn modelId="{6D55E769-B95E-446C-8B74-76C35FE2A72A}" type="presParOf" srcId="{244D6095-D293-4814-9FF9-0B68EE6A29FF}" destId="{FE66B024-B61D-4146-9337-7DFE5B7EA8F7}" srcOrd="18" destOrd="0" presId="urn:microsoft.com/office/officeart/2005/8/layout/vList5"/>
    <dgm:cxn modelId="{775C05E1-7CAD-401C-9A1E-724AAFC15268}" type="presParOf" srcId="{FE66B024-B61D-4146-9337-7DFE5B7EA8F7}" destId="{FFF1A023-2D8F-4055-8FA0-5ADD5D114451}" srcOrd="0" destOrd="0" presId="urn:microsoft.com/office/officeart/2005/8/layout/vList5"/>
    <dgm:cxn modelId="{74EDA74C-A265-425A-A87C-D071964E869A}" type="presParOf" srcId="{244D6095-D293-4814-9FF9-0B68EE6A29FF}" destId="{DFFC62B8-DB87-4545-86BC-712EDF758C6C}" srcOrd="19" destOrd="0" presId="urn:microsoft.com/office/officeart/2005/8/layout/vList5"/>
    <dgm:cxn modelId="{0D925FA1-F19F-402F-A615-75C3752068F6}" type="presParOf" srcId="{244D6095-D293-4814-9FF9-0B68EE6A29FF}" destId="{AA4CCA14-BF0F-4FC8-9AB4-2784C2E8655C}" srcOrd="20" destOrd="0" presId="urn:microsoft.com/office/officeart/2005/8/layout/vList5"/>
    <dgm:cxn modelId="{6EF15D17-A4A2-4320-94A7-347F230AB26C}" type="presParOf" srcId="{AA4CCA14-BF0F-4FC8-9AB4-2784C2E8655C}" destId="{4BB0DAD6-EA25-4650-919B-C6764F34554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61C540-60CC-467F-A6E4-E9CE2C24FF9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0D7410-A036-4472-B5A6-F09728100D43}">
      <dgm:prSet phldrT="[Text]" custT="1"/>
      <dgm:spPr/>
      <dgm:t>
        <a:bodyPr/>
        <a:lstStyle/>
        <a:p>
          <a:r>
            <a:rPr lang="en-US" sz="2400" dirty="0" smtClean="0"/>
            <a:t>Ask user the user name and password saved by admin.</a:t>
          </a:r>
          <a:endParaRPr lang="en-US" sz="2400" dirty="0"/>
        </a:p>
      </dgm:t>
    </dgm:pt>
    <dgm:pt modelId="{6F0C2F65-587C-4E46-ADBF-5D2B8BC6F121}" type="parTrans" cxnId="{8CECE9CA-E947-40D2-B9A3-47E6AA9D8847}">
      <dgm:prSet/>
      <dgm:spPr/>
      <dgm:t>
        <a:bodyPr/>
        <a:lstStyle/>
        <a:p>
          <a:endParaRPr lang="en-US"/>
        </a:p>
      </dgm:t>
    </dgm:pt>
    <dgm:pt modelId="{C60E7AA6-6F29-459F-A3D5-486E240FFF8E}" type="sibTrans" cxnId="{8CECE9CA-E947-40D2-B9A3-47E6AA9D8847}">
      <dgm:prSet/>
      <dgm:spPr/>
      <dgm:t>
        <a:bodyPr/>
        <a:lstStyle/>
        <a:p>
          <a:endParaRPr lang="en-US"/>
        </a:p>
      </dgm:t>
    </dgm:pt>
    <dgm:pt modelId="{E53E9919-7D78-4B44-A37E-7197A31EA2DC}">
      <dgm:prSet phldrT="[Text]" custT="1"/>
      <dgm:spPr/>
      <dgm:t>
        <a:bodyPr/>
        <a:lstStyle/>
        <a:p>
          <a:r>
            <a:rPr lang="en-US" sz="2800" dirty="0" smtClean="0"/>
            <a:t>Main Menu</a:t>
          </a:r>
          <a:endParaRPr lang="en-US" sz="2800" dirty="0"/>
        </a:p>
      </dgm:t>
    </dgm:pt>
    <dgm:pt modelId="{CD918371-572B-4A8B-BBBC-DD5BCA966E92}" type="parTrans" cxnId="{6F4C354C-A635-44B5-9FB6-F5D3D50A9C42}">
      <dgm:prSet/>
      <dgm:spPr/>
      <dgm:t>
        <a:bodyPr/>
        <a:lstStyle/>
        <a:p>
          <a:endParaRPr lang="en-US"/>
        </a:p>
      </dgm:t>
    </dgm:pt>
    <dgm:pt modelId="{625FF096-DA1B-4631-B7D8-42B977F7D432}" type="sibTrans" cxnId="{6F4C354C-A635-44B5-9FB6-F5D3D50A9C42}">
      <dgm:prSet/>
      <dgm:spPr/>
      <dgm:t>
        <a:bodyPr/>
        <a:lstStyle/>
        <a:p>
          <a:endParaRPr lang="en-US"/>
        </a:p>
      </dgm:t>
    </dgm:pt>
    <dgm:pt modelId="{0F0328E8-E9D7-4CD6-8363-564C52ED292C}" type="pres">
      <dgm:prSet presAssocID="{8661C540-60CC-467F-A6E4-E9CE2C24FF90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1C8CAE21-684D-428C-B91B-3A599E3B610E}" type="pres">
      <dgm:prSet presAssocID="{CC0D7410-A036-4472-B5A6-F09728100D43}" presName="composite" presStyleCnt="0"/>
      <dgm:spPr/>
    </dgm:pt>
    <dgm:pt modelId="{BF8F18FB-CEB8-4948-BA39-008E477737E0}" type="pres">
      <dgm:prSet presAssocID="{CC0D7410-A036-4472-B5A6-F09728100D43}" presName="Image" presStyleLbl="bgShp" presStyleIdx="0" presStyleCnt="2" custScaleX="78579" custScaleY="8967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82" t="15398" r="-26826" b="-7543"/>
          </a:stretch>
        </a:blipFill>
      </dgm:spPr>
    </dgm:pt>
    <dgm:pt modelId="{F249A5C4-1A9D-47D3-A131-22EEE89F7785}" type="pres">
      <dgm:prSet presAssocID="{CC0D7410-A036-4472-B5A6-F09728100D43}" presName="Parent" presStyleLbl="node0" presStyleIdx="0" presStyleCnt="2" custScaleX="63415" custScaleY="79733" custLinFactNeighborX="-2886" custLinFactNeighborY="27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6CA79-3735-49E7-868C-4AEA63083906}" type="pres">
      <dgm:prSet presAssocID="{C60E7AA6-6F29-459F-A3D5-486E240FFF8E}" presName="sibTrans" presStyleCnt="0"/>
      <dgm:spPr/>
    </dgm:pt>
    <dgm:pt modelId="{FE2FB307-18F5-4958-BD12-6447D8D38451}" type="pres">
      <dgm:prSet presAssocID="{E53E9919-7D78-4B44-A37E-7197A31EA2DC}" presName="composite" presStyleCnt="0"/>
      <dgm:spPr/>
    </dgm:pt>
    <dgm:pt modelId="{D3A727EE-E39E-4B62-A5E5-936486151618}" type="pres">
      <dgm:prSet presAssocID="{E53E9919-7D78-4B44-A37E-7197A31EA2DC}" presName="Image" presStyleLbl="bgShp" presStyleIdx="1" presStyleCnt="2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2" t="11790" b="11790"/>
          </a:stretch>
        </a:blipFill>
      </dgm:spPr>
    </dgm:pt>
    <dgm:pt modelId="{10116D9C-7F65-4E45-9D1D-C0B6B4129B73}" type="pres">
      <dgm:prSet presAssocID="{E53E9919-7D78-4B44-A37E-7197A31EA2DC}" presName="Parent" presStyleLbl="node0" presStyleIdx="1" presStyleCnt="2" custScaleX="75870" custScaleY="72340" custLinFactNeighborX="47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9098C4-8116-4563-A642-9B02CF554622}" type="presOf" srcId="{CC0D7410-A036-4472-B5A6-F09728100D43}" destId="{F249A5C4-1A9D-47D3-A131-22EEE89F7785}" srcOrd="0" destOrd="0" presId="urn:microsoft.com/office/officeart/2008/layout/BendingPictureCaption"/>
    <dgm:cxn modelId="{4734E57A-660E-437B-B573-29F99D31D8EC}" type="presOf" srcId="{E53E9919-7D78-4B44-A37E-7197A31EA2DC}" destId="{10116D9C-7F65-4E45-9D1D-C0B6B4129B73}" srcOrd="0" destOrd="0" presId="urn:microsoft.com/office/officeart/2008/layout/BendingPictureCaption"/>
    <dgm:cxn modelId="{6B047EFC-29A0-4767-A434-BC44A1C3757C}" type="presOf" srcId="{8661C540-60CC-467F-A6E4-E9CE2C24FF90}" destId="{0F0328E8-E9D7-4CD6-8363-564C52ED292C}" srcOrd="0" destOrd="0" presId="urn:microsoft.com/office/officeart/2008/layout/BendingPictureCaption"/>
    <dgm:cxn modelId="{8CECE9CA-E947-40D2-B9A3-47E6AA9D8847}" srcId="{8661C540-60CC-467F-A6E4-E9CE2C24FF90}" destId="{CC0D7410-A036-4472-B5A6-F09728100D43}" srcOrd="0" destOrd="0" parTransId="{6F0C2F65-587C-4E46-ADBF-5D2B8BC6F121}" sibTransId="{C60E7AA6-6F29-459F-A3D5-486E240FFF8E}"/>
    <dgm:cxn modelId="{6F4C354C-A635-44B5-9FB6-F5D3D50A9C42}" srcId="{8661C540-60CC-467F-A6E4-E9CE2C24FF90}" destId="{E53E9919-7D78-4B44-A37E-7197A31EA2DC}" srcOrd="1" destOrd="0" parTransId="{CD918371-572B-4A8B-BBBC-DD5BCA966E92}" sibTransId="{625FF096-DA1B-4631-B7D8-42B977F7D432}"/>
    <dgm:cxn modelId="{0F3C44F7-7ACD-49D0-9C21-225771B1347B}" type="presParOf" srcId="{0F0328E8-E9D7-4CD6-8363-564C52ED292C}" destId="{1C8CAE21-684D-428C-B91B-3A599E3B610E}" srcOrd="0" destOrd="0" presId="urn:microsoft.com/office/officeart/2008/layout/BendingPictureCaption"/>
    <dgm:cxn modelId="{5263D8F1-D93D-4D4B-BF4D-ADBC8DBA9F40}" type="presParOf" srcId="{1C8CAE21-684D-428C-B91B-3A599E3B610E}" destId="{BF8F18FB-CEB8-4948-BA39-008E477737E0}" srcOrd="0" destOrd="0" presId="urn:microsoft.com/office/officeart/2008/layout/BendingPictureCaption"/>
    <dgm:cxn modelId="{34A56B20-E8C2-406C-AD63-14B907D368F6}" type="presParOf" srcId="{1C8CAE21-684D-428C-B91B-3A599E3B610E}" destId="{F249A5C4-1A9D-47D3-A131-22EEE89F7785}" srcOrd="1" destOrd="0" presId="urn:microsoft.com/office/officeart/2008/layout/BendingPictureCaption"/>
    <dgm:cxn modelId="{F9A5A841-6512-44A6-A781-9C8D0DDF2846}" type="presParOf" srcId="{0F0328E8-E9D7-4CD6-8363-564C52ED292C}" destId="{32B6CA79-3735-49E7-868C-4AEA63083906}" srcOrd="1" destOrd="0" presId="urn:microsoft.com/office/officeart/2008/layout/BendingPictureCaption"/>
    <dgm:cxn modelId="{BA75426F-96DA-431D-8413-DD7A2967A8F2}" type="presParOf" srcId="{0F0328E8-E9D7-4CD6-8363-564C52ED292C}" destId="{FE2FB307-18F5-4958-BD12-6447D8D38451}" srcOrd="2" destOrd="0" presId="urn:microsoft.com/office/officeart/2008/layout/BendingPictureCaption"/>
    <dgm:cxn modelId="{206932AB-3210-45EC-9777-8713524C92DA}" type="presParOf" srcId="{FE2FB307-18F5-4958-BD12-6447D8D38451}" destId="{D3A727EE-E39E-4B62-A5E5-936486151618}" srcOrd="0" destOrd="0" presId="urn:microsoft.com/office/officeart/2008/layout/BendingPictureCaption"/>
    <dgm:cxn modelId="{8F9C94A3-6011-49CF-8642-6E044910A95B}" type="presParOf" srcId="{FE2FB307-18F5-4958-BD12-6447D8D38451}" destId="{10116D9C-7F65-4E45-9D1D-C0B6B4129B73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AC25C8-573C-4B18-BFEE-D3B65DC522BA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728E9D7-D72A-488C-A88B-FF215E1ACF41}">
      <dgm:prSet phldrT="[Text]"/>
      <dgm:spPr/>
      <dgm:t>
        <a:bodyPr/>
        <a:lstStyle/>
        <a:p>
          <a:r>
            <a:rPr lang="en-US" dirty="0" smtClean="0"/>
            <a:t>Scheduling program 1</a:t>
          </a:r>
          <a:endParaRPr lang="en-US" dirty="0"/>
        </a:p>
      </dgm:t>
    </dgm:pt>
    <dgm:pt modelId="{5E056697-ACA7-45E4-BC28-3DD6EF989052}" type="parTrans" cxnId="{BDD8BA56-1D00-48B8-8437-31F3457CA363}">
      <dgm:prSet/>
      <dgm:spPr/>
      <dgm:t>
        <a:bodyPr/>
        <a:lstStyle/>
        <a:p>
          <a:endParaRPr lang="en-US"/>
        </a:p>
      </dgm:t>
    </dgm:pt>
    <dgm:pt modelId="{E6CFFB0A-B0A2-40F4-B894-22CF902244D3}" type="sibTrans" cxnId="{BDD8BA56-1D00-48B8-8437-31F3457CA363}">
      <dgm:prSet/>
      <dgm:spPr/>
      <dgm:t>
        <a:bodyPr/>
        <a:lstStyle/>
        <a:p>
          <a:endParaRPr lang="en-US"/>
        </a:p>
      </dgm:t>
    </dgm:pt>
    <dgm:pt modelId="{3876D670-2F48-48C5-8047-C486F8C748ED}">
      <dgm:prSet phldrT="[Text]"/>
      <dgm:spPr/>
      <dgm:t>
        <a:bodyPr/>
        <a:lstStyle/>
        <a:p>
          <a:r>
            <a:rPr lang="en-US" dirty="0" smtClean="0"/>
            <a:t>Scheduling program 2</a:t>
          </a:r>
          <a:endParaRPr lang="en-US" dirty="0"/>
        </a:p>
      </dgm:t>
    </dgm:pt>
    <dgm:pt modelId="{B6F24C53-EDE1-4132-8661-744F8DF0D126}" type="parTrans" cxnId="{9CE04621-F2DE-4DF9-A2FD-D4F571D2849C}">
      <dgm:prSet/>
      <dgm:spPr/>
      <dgm:t>
        <a:bodyPr/>
        <a:lstStyle/>
        <a:p>
          <a:endParaRPr lang="en-US"/>
        </a:p>
      </dgm:t>
    </dgm:pt>
    <dgm:pt modelId="{64F2CA72-8CDC-4504-9DB7-D9378B86F6BF}" type="sibTrans" cxnId="{9CE04621-F2DE-4DF9-A2FD-D4F571D2849C}">
      <dgm:prSet/>
      <dgm:spPr/>
      <dgm:t>
        <a:bodyPr/>
        <a:lstStyle/>
        <a:p>
          <a:endParaRPr lang="en-US"/>
        </a:p>
      </dgm:t>
    </dgm:pt>
    <dgm:pt modelId="{E83D424B-AED4-47DA-8D96-4D44DCE76F26}" type="pres">
      <dgm:prSet presAssocID="{71AC25C8-573C-4B18-BFEE-D3B65DC522BA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FCACA6C-CCC4-4147-B08F-3D4A26FC4885}" type="pres">
      <dgm:prSet presAssocID="{0728E9D7-D72A-488C-A88B-FF215E1ACF41}" presName="composite" presStyleCnt="0"/>
      <dgm:spPr/>
    </dgm:pt>
    <dgm:pt modelId="{4F0D7800-0066-4A0E-9C5D-269CAE01D8FB}" type="pres">
      <dgm:prSet presAssocID="{0728E9D7-D72A-488C-A88B-FF215E1ACF41}" presName="Image" presStyleLbl="bgShp" presStyleIdx="0" presStyleCnt="2" custScaleX="113829" custScaleY="11867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" t="14835" r="-524" b="14465"/>
          </a:stretch>
        </a:blipFill>
      </dgm:spPr>
    </dgm:pt>
    <dgm:pt modelId="{8573CEF3-6ADE-4FCD-8ECA-06EE9EAB067A}" type="pres">
      <dgm:prSet presAssocID="{0728E9D7-D72A-488C-A88B-FF215E1ACF41}" presName="Parent" presStyleLbl="node0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D32C13-2D72-44C4-B45D-00604906D64D}" type="pres">
      <dgm:prSet presAssocID="{E6CFFB0A-B0A2-40F4-B894-22CF902244D3}" presName="sibTrans" presStyleCnt="0"/>
      <dgm:spPr/>
    </dgm:pt>
    <dgm:pt modelId="{34C9F908-BA73-47A5-8E3D-57DE501087AD}" type="pres">
      <dgm:prSet presAssocID="{3876D670-2F48-48C5-8047-C486F8C748ED}" presName="composite" presStyleCnt="0"/>
      <dgm:spPr/>
    </dgm:pt>
    <dgm:pt modelId="{B3C4D5CD-5AF4-4231-ABA3-6AD66BB18699}" type="pres">
      <dgm:prSet presAssocID="{3876D670-2F48-48C5-8047-C486F8C748ED}" presName="Image" presStyleLbl="bgShp" presStyleIdx="1" presStyleCnt="2" custScaleX="108514" custScaleY="11191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2223" r="-7402" b="6634"/>
          </a:stretch>
        </a:blipFill>
      </dgm:spPr>
    </dgm:pt>
    <dgm:pt modelId="{8337CE1A-E19A-482F-BE1E-5D60743A3908}" type="pres">
      <dgm:prSet presAssocID="{3876D670-2F48-48C5-8047-C486F8C748ED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D8BA56-1D00-48B8-8437-31F3457CA363}" srcId="{71AC25C8-573C-4B18-BFEE-D3B65DC522BA}" destId="{0728E9D7-D72A-488C-A88B-FF215E1ACF41}" srcOrd="0" destOrd="0" parTransId="{5E056697-ACA7-45E4-BC28-3DD6EF989052}" sibTransId="{E6CFFB0A-B0A2-40F4-B894-22CF902244D3}"/>
    <dgm:cxn modelId="{86629B7F-B646-454E-A07E-599B16D6D26C}" type="presOf" srcId="{3876D670-2F48-48C5-8047-C486F8C748ED}" destId="{8337CE1A-E19A-482F-BE1E-5D60743A3908}" srcOrd="0" destOrd="0" presId="urn:microsoft.com/office/officeart/2008/layout/BendingPictureCaption"/>
    <dgm:cxn modelId="{9CE04621-F2DE-4DF9-A2FD-D4F571D2849C}" srcId="{71AC25C8-573C-4B18-BFEE-D3B65DC522BA}" destId="{3876D670-2F48-48C5-8047-C486F8C748ED}" srcOrd="1" destOrd="0" parTransId="{B6F24C53-EDE1-4132-8661-744F8DF0D126}" sibTransId="{64F2CA72-8CDC-4504-9DB7-D9378B86F6BF}"/>
    <dgm:cxn modelId="{C4071D84-3C73-42B2-9F1B-B9F2CC531563}" type="presOf" srcId="{0728E9D7-D72A-488C-A88B-FF215E1ACF41}" destId="{8573CEF3-6ADE-4FCD-8ECA-06EE9EAB067A}" srcOrd="0" destOrd="0" presId="urn:microsoft.com/office/officeart/2008/layout/BendingPictureCaption"/>
    <dgm:cxn modelId="{A2539423-AFD8-42D2-B92D-6B8A27D7BEAE}" type="presOf" srcId="{71AC25C8-573C-4B18-BFEE-D3B65DC522BA}" destId="{E83D424B-AED4-47DA-8D96-4D44DCE76F26}" srcOrd="0" destOrd="0" presId="urn:microsoft.com/office/officeart/2008/layout/BendingPictureCaption"/>
    <dgm:cxn modelId="{9E1D679B-40E7-4DDB-89EC-DAEC08118FF9}" type="presParOf" srcId="{E83D424B-AED4-47DA-8D96-4D44DCE76F26}" destId="{FFCACA6C-CCC4-4147-B08F-3D4A26FC4885}" srcOrd="0" destOrd="0" presId="urn:microsoft.com/office/officeart/2008/layout/BendingPictureCaption"/>
    <dgm:cxn modelId="{B60BD284-033B-4CF3-80E5-913D04DD5A8E}" type="presParOf" srcId="{FFCACA6C-CCC4-4147-B08F-3D4A26FC4885}" destId="{4F0D7800-0066-4A0E-9C5D-269CAE01D8FB}" srcOrd="0" destOrd="0" presId="urn:microsoft.com/office/officeart/2008/layout/BendingPictureCaption"/>
    <dgm:cxn modelId="{C4A8E310-6368-4A89-BE31-03F6D8FB270B}" type="presParOf" srcId="{FFCACA6C-CCC4-4147-B08F-3D4A26FC4885}" destId="{8573CEF3-6ADE-4FCD-8ECA-06EE9EAB067A}" srcOrd="1" destOrd="0" presId="urn:microsoft.com/office/officeart/2008/layout/BendingPictureCaption"/>
    <dgm:cxn modelId="{41154124-8AE7-444E-ABE1-CA1406065C31}" type="presParOf" srcId="{E83D424B-AED4-47DA-8D96-4D44DCE76F26}" destId="{34D32C13-2D72-44C4-B45D-00604906D64D}" srcOrd="1" destOrd="0" presId="urn:microsoft.com/office/officeart/2008/layout/BendingPictureCaption"/>
    <dgm:cxn modelId="{A197B1DA-3E34-4317-87B4-D559A192A96F}" type="presParOf" srcId="{E83D424B-AED4-47DA-8D96-4D44DCE76F26}" destId="{34C9F908-BA73-47A5-8E3D-57DE501087AD}" srcOrd="2" destOrd="0" presId="urn:microsoft.com/office/officeart/2008/layout/BendingPictureCaption"/>
    <dgm:cxn modelId="{2CA14727-0C88-4E2C-BFFB-5C0CF9BEAE88}" type="presParOf" srcId="{34C9F908-BA73-47A5-8E3D-57DE501087AD}" destId="{B3C4D5CD-5AF4-4231-ABA3-6AD66BB18699}" srcOrd="0" destOrd="0" presId="urn:microsoft.com/office/officeart/2008/layout/BendingPictureCaption"/>
    <dgm:cxn modelId="{1DCEAE96-C0BD-407A-B3E9-EEC9AAC0C137}" type="presParOf" srcId="{34C9F908-BA73-47A5-8E3D-57DE501087AD}" destId="{8337CE1A-E19A-482F-BE1E-5D60743A390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494754-49A2-435A-9B05-9C7B9FFDDAF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E26D53-D549-4ACB-9E48-2EDBB4899AA6}">
      <dgm:prSet phldrT="[Text]"/>
      <dgm:spPr/>
      <dgm:t>
        <a:bodyPr/>
        <a:lstStyle/>
        <a:p>
          <a:r>
            <a:rPr lang="en-US" dirty="0" smtClean="0"/>
            <a:t>Provide required parameters to calculate the TRP and Rate for Program 2</a:t>
          </a:r>
          <a:endParaRPr lang="en-US" dirty="0"/>
        </a:p>
      </dgm:t>
    </dgm:pt>
    <dgm:pt modelId="{9C7790DA-525D-4960-B907-A32AA0987A25}" type="parTrans" cxnId="{E542F784-ECE5-4C18-8CBE-728D31FBC1A9}">
      <dgm:prSet/>
      <dgm:spPr/>
      <dgm:t>
        <a:bodyPr/>
        <a:lstStyle/>
        <a:p>
          <a:endParaRPr lang="en-US"/>
        </a:p>
      </dgm:t>
    </dgm:pt>
    <dgm:pt modelId="{C9364F77-C008-4DED-9300-E28D9C0020B5}" type="sibTrans" cxnId="{E542F784-ECE5-4C18-8CBE-728D31FBC1A9}">
      <dgm:prSet/>
      <dgm:spPr/>
      <dgm:t>
        <a:bodyPr/>
        <a:lstStyle/>
        <a:p>
          <a:endParaRPr lang="en-US"/>
        </a:p>
      </dgm:t>
    </dgm:pt>
    <dgm:pt modelId="{1224A808-B22C-4054-B4EC-6BD22AD4E9F2}">
      <dgm:prSet phldrT="[Text]"/>
      <dgm:spPr/>
      <dgm:t>
        <a:bodyPr/>
        <a:lstStyle/>
        <a:p>
          <a:r>
            <a:rPr lang="en-US" dirty="0" smtClean="0"/>
            <a:t>Provide required parameters to calculate the TRP and Rate for Program 1</a:t>
          </a:r>
          <a:endParaRPr lang="en-US" dirty="0"/>
        </a:p>
      </dgm:t>
    </dgm:pt>
    <dgm:pt modelId="{D0CF5D0B-2287-4FEE-86FD-F29081FA78FF}" type="parTrans" cxnId="{7F48A97A-4746-4CCB-B45C-3C4D9FFF1454}">
      <dgm:prSet/>
      <dgm:spPr/>
      <dgm:t>
        <a:bodyPr/>
        <a:lstStyle/>
        <a:p>
          <a:endParaRPr lang="en-US"/>
        </a:p>
      </dgm:t>
    </dgm:pt>
    <dgm:pt modelId="{CA6661BF-5E2A-4D3C-A22C-862698CCD5AE}" type="sibTrans" cxnId="{7F48A97A-4746-4CCB-B45C-3C4D9FFF1454}">
      <dgm:prSet/>
      <dgm:spPr/>
      <dgm:t>
        <a:bodyPr/>
        <a:lstStyle/>
        <a:p>
          <a:endParaRPr lang="en-US"/>
        </a:p>
      </dgm:t>
    </dgm:pt>
    <dgm:pt modelId="{2EFE167F-97C4-4FC3-8968-3581474E455C}" type="pres">
      <dgm:prSet presAssocID="{DE494754-49A2-435A-9B05-9C7B9FFDDAF8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9E76B05-A86B-4DA8-BE60-959B3336CE34}" type="pres">
      <dgm:prSet presAssocID="{BEE26D53-D549-4ACB-9E48-2EDBB4899AA6}" presName="composite" presStyleCnt="0"/>
      <dgm:spPr/>
    </dgm:pt>
    <dgm:pt modelId="{1670C549-C3E1-49D0-8FC3-366EBDAC2BAC}" type="pres">
      <dgm:prSet presAssocID="{BEE26D53-D549-4ACB-9E48-2EDBB4899AA6}" presName="Image" presStyleLbl="bgShp" presStyleIdx="0" presStyleCnt="2" custScaleX="121487" custScaleY="96981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940" r="-4844" b="4727"/>
          </a:stretch>
        </a:blipFill>
      </dgm:spPr>
    </dgm:pt>
    <dgm:pt modelId="{BE4363A8-8D9C-459A-9CC8-E9F6B591F988}" type="pres">
      <dgm:prSet presAssocID="{BEE26D53-D549-4ACB-9E48-2EDBB4899AA6}" presName="Parent" presStyleLbl="node0" presStyleIdx="0" presStyleCnt="2" custLinFactNeighborX="740" custLinFactNeighborY="92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B4298-3721-4F9A-9B3F-2E6CAC9A3CF0}" type="pres">
      <dgm:prSet presAssocID="{C9364F77-C008-4DED-9300-E28D9C0020B5}" presName="sibTrans" presStyleCnt="0"/>
      <dgm:spPr/>
    </dgm:pt>
    <dgm:pt modelId="{DAC62B2C-8DAA-4182-A716-3409DCAED552}" type="pres">
      <dgm:prSet presAssocID="{1224A808-B22C-4054-B4EC-6BD22AD4E9F2}" presName="composite" presStyleCnt="0"/>
      <dgm:spPr/>
    </dgm:pt>
    <dgm:pt modelId="{E4C10A62-F264-4B48-B7C3-478AD1D784EF}" type="pres">
      <dgm:prSet presAssocID="{1224A808-B22C-4054-B4EC-6BD22AD4E9F2}" presName="Image" presStyleLbl="bgShp" presStyleIdx="1" presStyleCnt="2" custScaleX="112774" custScaleY="114787" custLinFactNeighborX="212" custLinFactNeighborY="-869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" t="16601" r="-5441" b="12247"/>
          </a:stretch>
        </a:blipFill>
      </dgm:spPr>
    </dgm:pt>
    <dgm:pt modelId="{0FF704BE-7B85-4863-AAA7-39DAF22662E9}" type="pres">
      <dgm:prSet presAssocID="{1224A808-B22C-4054-B4EC-6BD22AD4E9F2}" presName="Parent" presStyleLbl="node0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93A6B-09A7-43BF-AB12-0F868D3B3C04}" type="presOf" srcId="{DE494754-49A2-435A-9B05-9C7B9FFDDAF8}" destId="{2EFE167F-97C4-4FC3-8968-3581474E455C}" srcOrd="0" destOrd="0" presId="urn:microsoft.com/office/officeart/2008/layout/BendingPictureCaption"/>
    <dgm:cxn modelId="{AB988F37-3755-4480-AC7C-92744822675C}" type="presOf" srcId="{1224A808-B22C-4054-B4EC-6BD22AD4E9F2}" destId="{0FF704BE-7B85-4863-AAA7-39DAF22662E9}" srcOrd="0" destOrd="0" presId="urn:microsoft.com/office/officeart/2008/layout/BendingPictureCaption"/>
    <dgm:cxn modelId="{3C8D588E-4F1C-4A25-9434-EB91960BA7D5}" type="presOf" srcId="{BEE26D53-D549-4ACB-9E48-2EDBB4899AA6}" destId="{BE4363A8-8D9C-459A-9CC8-E9F6B591F988}" srcOrd="0" destOrd="0" presId="urn:microsoft.com/office/officeart/2008/layout/BendingPictureCaption"/>
    <dgm:cxn modelId="{7F48A97A-4746-4CCB-B45C-3C4D9FFF1454}" srcId="{DE494754-49A2-435A-9B05-9C7B9FFDDAF8}" destId="{1224A808-B22C-4054-B4EC-6BD22AD4E9F2}" srcOrd="1" destOrd="0" parTransId="{D0CF5D0B-2287-4FEE-86FD-F29081FA78FF}" sibTransId="{CA6661BF-5E2A-4D3C-A22C-862698CCD5AE}"/>
    <dgm:cxn modelId="{E542F784-ECE5-4C18-8CBE-728D31FBC1A9}" srcId="{DE494754-49A2-435A-9B05-9C7B9FFDDAF8}" destId="{BEE26D53-D549-4ACB-9E48-2EDBB4899AA6}" srcOrd="0" destOrd="0" parTransId="{9C7790DA-525D-4960-B907-A32AA0987A25}" sibTransId="{C9364F77-C008-4DED-9300-E28D9C0020B5}"/>
    <dgm:cxn modelId="{1650FF5D-8A78-438A-944C-CA04A66BD5B1}" type="presParOf" srcId="{2EFE167F-97C4-4FC3-8968-3581474E455C}" destId="{F9E76B05-A86B-4DA8-BE60-959B3336CE34}" srcOrd="0" destOrd="0" presId="urn:microsoft.com/office/officeart/2008/layout/BendingPictureCaption"/>
    <dgm:cxn modelId="{8539D9D2-C8D4-481C-83F0-BFA8EE9B34C6}" type="presParOf" srcId="{F9E76B05-A86B-4DA8-BE60-959B3336CE34}" destId="{1670C549-C3E1-49D0-8FC3-366EBDAC2BAC}" srcOrd="0" destOrd="0" presId="urn:microsoft.com/office/officeart/2008/layout/BendingPictureCaption"/>
    <dgm:cxn modelId="{4EC8AAC5-02EB-4BEC-857B-F0711676E813}" type="presParOf" srcId="{F9E76B05-A86B-4DA8-BE60-959B3336CE34}" destId="{BE4363A8-8D9C-459A-9CC8-E9F6B591F988}" srcOrd="1" destOrd="0" presId="urn:microsoft.com/office/officeart/2008/layout/BendingPictureCaption"/>
    <dgm:cxn modelId="{0F3B1D05-89FA-4967-958B-68479204E8A5}" type="presParOf" srcId="{2EFE167F-97C4-4FC3-8968-3581474E455C}" destId="{83DB4298-3721-4F9A-9B3F-2E6CAC9A3CF0}" srcOrd="1" destOrd="0" presId="urn:microsoft.com/office/officeart/2008/layout/BendingPictureCaption"/>
    <dgm:cxn modelId="{66A768C1-B720-46DF-9348-AACEB05EE2B2}" type="presParOf" srcId="{2EFE167F-97C4-4FC3-8968-3581474E455C}" destId="{DAC62B2C-8DAA-4182-A716-3409DCAED552}" srcOrd="2" destOrd="0" presId="urn:microsoft.com/office/officeart/2008/layout/BendingPictureCaption"/>
    <dgm:cxn modelId="{224191F8-B006-4CC5-A44C-A078614AF0ED}" type="presParOf" srcId="{DAC62B2C-8DAA-4182-A716-3409DCAED552}" destId="{E4C10A62-F264-4B48-B7C3-478AD1D784EF}" srcOrd="0" destOrd="0" presId="urn:microsoft.com/office/officeart/2008/layout/BendingPictureCaption"/>
    <dgm:cxn modelId="{D6577442-A551-408D-A3F7-37C4077EE732}" type="presParOf" srcId="{DAC62B2C-8DAA-4182-A716-3409DCAED552}" destId="{0FF704BE-7B85-4863-AAA7-39DAF22662E9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494754-49A2-435A-9B05-9C7B9FFDDAF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E26D53-D549-4ACB-9E48-2EDBB4899AA6}">
      <dgm:prSet phldrT="[Text]"/>
      <dgm:spPr/>
      <dgm:t>
        <a:bodyPr/>
        <a:lstStyle/>
        <a:p>
          <a:r>
            <a:rPr lang="en-US" dirty="0" smtClean="0"/>
            <a:t>Providing required parameters of the company that want to sponsor program 1</a:t>
          </a:r>
          <a:endParaRPr lang="en-US" dirty="0"/>
        </a:p>
      </dgm:t>
    </dgm:pt>
    <dgm:pt modelId="{9C7790DA-525D-4960-B907-A32AA0987A25}" type="parTrans" cxnId="{E542F784-ECE5-4C18-8CBE-728D31FBC1A9}">
      <dgm:prSet/>
      <dgm:spPr/>
      <dgm:t>
        <a:bodyPr/>
        <a:lstStyle/>
        <a:p>
          <a:endParaRPr lang="en-US"/>
        </a:p>
      </dgm:t>
    </dgm:pt>
    <dgm:pt modelId="{C9364F77-C008-4DED-9300-E28D9C0020B5}" type="sibTrans" cxnId="{E542F784-ECE5-4C18-8CBE-728D31FBC1A9}">
      <dgm:prSet/>
      <dgm:spPr/>
      <dgm:t>
        <a:bodyPr/>
        <a:lstStyle/>
        <a:p>
          <a:endParaRPr lang="en-US"/>
        </a:p>
      </dgm:t>
    </dgm:pt>
    <dgm:pt modelId="{2EFE167F-97C4-4FC3-8968-3581474E455C}" type="pres">
      <dgm:prSet presAssocID="{DE494754-49A2-435A-9B05-9C7B9FFDDAF8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9E76B05-A86B-4DA8-BE60-959B3336CE34}" type="pres">
      <dgm:prSet presAssocID="{BEE26D53-D549-4ACB-9E48-2EDBB4899AA6}" presName="composite" presStyleCnt="0"/>
      <dgm:spPr/>
    </dgm:pt>
    <dgm:pt modelId="{1670C549-C3E1-49D0-8FC3-366EBDAC2BAC}" type="pres">
      <dgm:prSet presAssocID="{BEE26D53-D549-4ACB-9E48-2EDBB4899AA6}" presName="Image" presStyleLbl="bgShp" presStyleIdx="0" presStyleCnt="1" custScaleX="145832" custScaleY="117461" custLinFactNeighborX="-2194" custLinFactNeighborY="-1934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" t="5809" r="3690" b="25576"/>
          </a:stretch>
        </a:blipFill>
      </dgm:spPr>
    </dgm:pt>
    <dgm:pt modelId="{BE4363A8-8D9C-459A-9CC8-E9F6B591F988}" type="pres">
      <dgm:prSet presAssocID="{BEE26D53-D549-4ACB-9E48-2EDBB4899AA6}" presName="Parent" presStyleLbl="node0" presStyleIdx="0" presStyleCnt="1" custLinFactNeighborX="4042" custLinFactNeighborY="-397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93A6B-09A7-43BF-AB12-0F868D3B3C04}" type="presOf" srcId="{DE494754-49A2-435A-9B05-9C7B9FFDDAF8}" destId="{2EFE167F-97C4-4FC3-8968-3581474E455C}" srcOrd="0" destOrd="0" presId="urn:microsoft.com/office/officeart/2008/layout/BendingPictureCaption"/>
    <dgm:cxn modelId="{3C8D588E-4F1C-4A25-9434-EB91960BA7D5}" type="presOf" srcId="{BEE26D53-D549-4ACB-9E48-2EDBB4899AA6}" destId="{BE4363A8-8D9C-459A-9CC8-E9F6B591F988}" srcOrd="0" destOrd="0" presId="urn:microsoft.com/office/officeart/2008/layout/BendingPictureCaption"/>
    <dgm:cxn modelId="{E542F784-ECE5-4C18-8CBE-728D31FBC1A9}" srcId="{DE494754-49A2-435A-9B05-9C7B9FFDDAF8}" destId="{BEE26D53-D549-4ACB-9E48-2EDBB4899AA6}" srcOrd="0" destOrd="0" parTransId="{9C7790DA-525D-4960-B907-A32AA0987A25}" sibTransId="{C9364F77-C008-4DED-9300-E28D9C0020B5}"/>
    <dgm:cxn modelId="{1650FF5D-8A78-438A-944C-CA04A66BD5B1}" type="presParOf" srcId="{2EFE167F-97C4-4FC3-8968-3581474E455C}" destId="{F9E76B05-A86B-4DA8-BE60-959B3336CE34}" srcOrd="0" destOrd="0" presId="urn:microsoft.com/office/officeart/2008/layout/BendingPictureCaption"/>
    <dgm:cxn modelId="{8539D9D2-C8D4-481C-83F0-BFA8EE9B34C6}" type="presParOf" srcId="{F9E76B05-A86B-4DA8-BE60-959B3336CE34}" destId="{1670C549-C3E1-49D0-8FC3-366EBDAC2BAC}" srcOrd="0" destOrd="0" presId="urn:microsoft.com/office/officeart/2008/layout/BendingPictureCaption"/>
    <dgm:cxn modelId="{4EC8AAC5-02EB-4BEC-857B-F0711676E813}" type="presParOf" srcId="{F9E76B05-A86B-4DA8-BE60-959B3336CE34}" destId="{BE4363A8-8D9C-459A-9CC8-E9F6B591F98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494754-49A2-435A-9B05-9C7B9FFDDAF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E26D53-D549-4ACB-9E48-2EDBB4899AA6}">
      <dgm:prSet phldrT="[Text]"/>
      <dgm:spPr/>
      <dgm:t>
        <a:bodyPr/>
        <a:lstStyle/>
        <a:p>
          <a:r>
            <a:rPr lang="en-US" dirty="0" smtClean="0"/>
            <a:t>Searching program 1</a:t>
          </a:r>
          <a:endParaRPr lang="en-US" dirty="0"/>
        </a:p>
      </dgm:t>
    </dgm:pt>
    <dgm:pt modelId="{9C7790DA-525D-4960-B907-A32AA0987A25}" type="parTrans" cxnId="{E542F784-ECE5-4C18-8CBE-728D31FBC1A9}">
      <dgm:prSet/>
      <dgm:spPr/>
      <dgm:t>
        <a:bodyPr/>
        <a:lstStyle/>
        <a:p>
          <a:endParaRPr lang="en-US"/>
        </a:p>
      </dgm:t>
    </dgm:pt>
    <dgm:pt modelId="{C9364F77-C008-4DED-9300-E28D9C0020B5}" type="sibTrans" cxnId="{E542F784-ECE5-4C18-8CBE-728D31FBC1A9}">
      <dgm:prSet/>
      <dgm:spPr/>
      <dgm:t>
        <a:bodyPr/>
        <a:lstStyle/>
        <a:p>
          <a:endParaRPr lang="en-US"/>
        </a:p>
      </dgm:t>
    </dgm:pt>
    <dgm:pt modelId="{DB0CFFD1-ACC8-4D3B-ADAC-30DA94894BF5}">
      <dgm:prSet phldrT="[Text]"/>
      <dgm:spPr/>
      <dgm:t>
        <a:bodyPr/>
        <a:lstStyle/>
        <a:p>
          <a:r>
            <a:rPr lang="en-US" dirty="0" smtClean="0"/>
            <a:t>Searching program 2</a:t>
          </a:r>
          <a:endParaRPr lang="en-US" dirty="0"/>
        </a:p>
      </dgm:t>
    </dgm:pt>
    <dgm:pt modelId="{DDB5CC68-06E7-430A-B783-9A2B2D1B5163}" type="parTrans" cxnId="{97DAE99A-3A15-4C79-A9FE-6AEE8DE9BABF}">
      <dgm:prSet/>
      <dgm:spPr/>
      <dgm:t>
        <a:bodyPr/>
        <a:lstStyle/>
        <a:p>
          <a:endParaRPr lang="en-US"/>
        </a:p>
      </dgm:t>
    </dgm:pt>
    <dgm:pt modelId="{15A9AD66-4302-4D65-80F0-7908ECDE4D34}" type="sibTrans" cxnId="{97DAE99A-3A15-4C79-A9FE-6AEE8DE9BABF}">
      <dgm:prSet/>
      <dgm:spPr/>
      <dgm:t>
        <a:bodyPr/>
        <a:lstStyle/>
        <a:p>
          <a:endParaRPr lang="en-US"/>
        </a:p>
      </dgm:t>
    </dgm:pt>
    <dgm:pt modelId="{2EFE167F-97C4-4FC3-8968-3581474E455C}" type="pres">
      <dgm:prSet presAssocID="{DE494754-49A2-435A-9B05-9C7B9FFDDAF8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9E76B05-A86B-4DA8-BE60-959B3336CE34}" type="pres">
      <dgm:prSet presAssocID="{BEE26D53-D549-4ACB-9E48-2EDBB4899AA6}" presName="composite" presStyleCnt="0"/>
      <dgm:spPr/>
    </dgm:pt>
    <dgm:pt modelId="{1670C549-C3E1-49D0-8FC3-366EBDAC2BAC}" type="pres">
      <dgm:prSet presAssocID="{BEE26D53-D549-4ACB-9E48-2EDBB4899AA6}" presName="Image" presStyleLbl="bgShp" presStyleIdx="0" presStyleCnt="2" custScaleX="135551" custScaleY="145742" custLinFactNeighborX="-2194" custLinFactNeighborY="-1934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9" t="-5250" r="-35945" b="-389"/>
          </a:stretch>
        </a:blipFill>
      </dgm:spPr>
    </dgm:pt>
    <dgm:pt modelId="{BE4363A8-8D9C-459A-9CC8-E9F6B591F988}" type="pres">
      <dgm:prSet presAssocID="{BEE26D53-D549-4ACB-9E48-2EDBB4899AA6}" presName="Parent" presStyleLbl="node0" presStyleIdx="0" presStyleCnt="2" custScaleX="94135" custScaleY="101289" custLinFactNeighborX="12309" custLinFactNeighborY="773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B4298-3721-4F9A-9B3F-2E6CAC9A3CF0}" type="pres">
      <dgm:prSet presAssocID="{C9364F77-C008-4DED-9300-E28D9C0020B5}" presName="sibTrans" presStyleCnt="0"/>
      <dgm:spPr/>
    </dgm:pt>
    <dgm:pt modelId="{C78C68D8-4F04-4493-899C-5B3FFBF63FED}" type="pres">
      <dgm:prSet presAssocID="{DB0CFFD1-ACC8-4D3B-ADAC-30DA94894BF5}" presName="composite" presStyleCnt="0"/>
      <dgm:spPr/>
    </dgm:pt>
    <dgm:pt modelId="{629A01AD-9C3E-446F-9B11-59C1430CF18C}" type="pres">
      <dgm:prSet presAssocID="{DB0CFFD1-ACC8-4D3B-ADAC-30DA94894BF5}" presName="Image" presStyleLbl="bgShp" presStyleIdx="1" presStyleCnt="2" custScaleX="116878" custScaleY="123911" custLinFactNeighborX="-4640" custLinFactNeighborY="-1772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" t="819" r="-58754" b="-819"/>
          </a:stretch>
        </a:blipFill>
      </dgm:spPr>
    </dgm:pt>
    <dgm:pt modelId="{80DB57B2-AD1D-4ADC-9499-29114C055386}" type="pres">
      <dgm:prSet presAssocID="{DB0CFFD1-ACC8-4D3B-ADAC-30DA94894BF5}" presName="Parent" presStyleLbl="node0" presStyleIdx="1" presStyleCnt="2" custLinFactNeighborX="-1071" custLinFactNeighborY="318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93A6B-09A7-43BF-AB12-0F868D3B3C04}" type="presOf" srcId="{DE494754-49A2-435A-9B05-9C7B9FFDDAF8}" destId="{2EFE167F-97C4-4FC3-8968-3581474E455C}" srcOrd="0" destOrd="0" presId="urn:microsoft.com/office/officeart/2008/layout/BendingPictureCaption"/>
    <dgm:cxn modelId="{97DAE99A-3A15-4C79-A9FE-6AEE8DE9BABF}" srcId="{DE494754-49A2-435A-9B05-9C7B9FFDDAF8}" destId="{DB0CFFD1-ACC8-4D3B-ADAC-30DA94894BF5}" srcOrd="1" destOrd="0" parTransId="{DDB5CC68-06E7-430A-B783-9A2B2D1B5163}" sibTransId="{15A9AD66-4302-4D65-80F0-7908ECDE4D34}"/>
    <dgm:cxn modelId="{FA2EFA4A-C991-4125-87AA-8B01A550471C}" type="presOf" srcId="{DB0CFFD1-ACC8-4D3B-ADAC-30DA94894BF5}" destId="{80DB57B2-AD1D-4ADC-9499-29114C055386}" srcOrd="0" destOrd="0" presId="urn:microsoft.com/office/officeart/2008/layout/BendingPictureCaption"/>
    <dgm:cxn modelId="{3C8D588E-4F1C-4A25-9434-EB91960BA7D5}" type="presOf" srcId="{BEE26D53-D549-4ACB-9E48-2EDBB4899AA6}" destId="{BE4363A8-8D9C-459A-9CC8-E9F6B591F988}" srcOrd="0" destOrd="0" presId="urn:microsoft.com/office/officeart/2008/layout/BendingPictureCaption"/>
    <dgm:cxn modelId="{E542F784-ECE5-4C18-8CBE-728D31FBC1A9}" srcId="{DE494754-49A2-435A-9B05-9C7B9FFDDAF8}" destId="{BEE26D53-D549-4ACB-9E48-2EDBB4899AA6}" srcOrd="0" destOrd="0" parTransId="{9C7790DA-525D-4960-B907-A32AA0987A25}" sibTransId="{C9364F77-C008-4DED-9300-E28D9C0020B5}"/>
    <dgm:cxn modelId="{1650FF5D-8A78-438A-944C-CA04A66BD5B1}" type="presParOf" srcId="{2EFE167F-97C4-4FC3-8968-3581474E455C}" destId="{F9E76B05-A86B-4DA8-BE60-959B3336CE34}" srcOrd="0" destOrd="0" presId="urn:microsoft.com/office/officeart/2008/layout/BendingPictureCaption"/>
    <dgm:cxn modelId="{8539D9D2-C8D4-481C-83F0-BFA8EE9B34C6}" type="presParOf" srcId="{F9E76B05-A86B-4DA8-BE60-959B3336CE34}" destId="{1670C549-C3E1-49D0-8FC3-366EBDAC2BAC}" srcOrd="0" destOrd="0" presId="urn:microsoft.com/office/officeart/2008/layout/BendingPictureCaption"/>
    <dgm:cxn modelId="{4EC8AAC5-02EB-4BEC-857B-F0711676E813}" type="presParOf" srcId="{F9E76B05-A86B-4DA8-BE60-959B3336CE34}" destId="{BE4363A8-8D9C-459A-9CC8-E9F6B591F988}" srcOrd="1" destOrd="0" presId="urn:microsoft.com/office/officeart/2008/layout/BendingPictureCaption"/>
    <dgm:cxn modelId="{00C64830-FC16-4D8A-9400-AD3C1BE44EBD}" type="presParOf" srcId="{2EFE167F-97C4-4FC3-8968-3581474E455C}" destId="{83DB4298-3721-4F9A-9B3F-2E6CAC9A3CF0}" srcOrd="1" destOrd="0" presId="urn:microsoft.com/office/officeart/2008/layout/BendingPictureCaption"/>
    <dgm:cxn modelId="{A9532B4E-DD39-42BD-B8B1-C2B3F0D4C958}" type="presParOf" srcId="{2EFE167F-97C4-4FC3-8968-3581474E455C}" destId="{C78C68D8-4F04-4493-899C-5B3FFBF63FED}" srcOrd="2" destOrd="0" presId="urn:microsoft.com/office/officeart/2008/layout/BendingPictureCaption"/>
    <dgm:cxn modelId="{286A9306-B715-4DF4-8D74-E6DF1876BC93}" type="presParOf" srcId="{C78C68D8-4F04-4493-899C-5B3FFBF63FED}" destId="{629A01AD-9C3E-446F-9B11-59C1430CF18C}" srcOrd="0" destOrd="0" presId="urn:microsoft.com/office/officeart/2008/layout/BendingPictureCaption"/>
    <dgm:cxn modelId="{BC3AD2B0-37B2-4125-B0B5-27692CB79C9E}" type="presParOf" srcId="{C78C68D8-4F04-4493-899C-5B3FFBF63FED}" destId="{80DB57B2-AD1D-4ADC-9499-29114C055386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494754-49A2-435A-9B05-9C7B9FFDDAF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E26D53-D549-4ACB-9E48-2EDBB4899AA6}">
      <dgm:prSet phldrT="[Text]"/>
      <dgm:spPr/>
      <dgm:t>
        <a:bodyPr/>
        <a:lstStyle/>
        <a:p>
          <a:r>
            <a:rPr lang="en-US" dirty="0" smtClean="0"/>
            <a:t>Modifying the name and rescheduling the program time</a:t>
          </a:r>
          <a:endParaRPr lang="en-US" dirty="0"/>
        </a:p>
      </dgm:t>
    </dgm:pt>
    <dgm:pt modelId="{9C7790DA-525D-4960-B907-A32AA0987A25}" type="parTrans" cxnId="{E542F784-ECE5-4C18-8CBE-728D31FBC1A9}">
      <dgm:prSet/>
      <dgm:spPr/>
      <dgm:t>
        <a:bodyPr/>
        <a:lstStyle/>
        <a:p>
          <a:endParaRPr lang="en-US"/>
        </a:p>
      </dgm:t>
    </dgm:pt>
    <dgm:pt modelId="{C9364F77-C008-4DED-9300-E28D9C0020B5}" type="sibTrans" cxnId="{E542F784-ECE5-4C18-8CBE-728D31FBC1A9}">
      <dgm:prSet/>
      <dgm:spPr/>
      <dgm:t>
        <a:bodyPr/>
        <a:lstStyle/>
        <a:p>
          <a:endParaRPr lang="en-US"/>
        </a:p>
      </dgm:t>
    </dgm:pt>
    <dgm:pt modelId="{2EFE167F-97C4-4FC3-8968-3581474E455C}" type="pres">
      <dgm:prSet presAssocID="{DE494754-49A2-435A-9B05-9C7B9FFDDAF8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9E76B05-A86B-4DA8-BE60-959B3336CE34}" type="pres">
      <dgm:prSet presAssocID="{BEE26D53-D549-4ACB-9E48-2EDBB4899AA6}" presName="composite" presStyleCnt="0"/>
      <dgm:spPr/>
    </dgm:pt>
    <dgm:pt modelId="{1670C549-C3E1-49D0-8FC3-366EBDAC2BAC}" type="pres">
      <dgm:prSet presAssocID="{BEE26D53-D549-4ACB-9E48-2EDBB4899AA6}" presName="Image" presStyleLbl="bgShp" presStyleIdx="0" presStyleCnt="1" custScaleX="135551" custScaleY="145742" custLinFactNeighborX="-4284" custLinFactNeighborY="-283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068" r="-8210" b="9689"/>
          </a:stretch>
        </a:blipFill>
      </dgm:spPr>
    </dgm:pt>
    <dgm:pt modelId="{BE4363A8-8D9C-459A-9CC8-E9F6B591F988}" type="pres">
      <dgm:prSet presAssocID="{BEE26D53-D549-4ACB-9E48-2EDBB4899AA6}" presName="Parent" presStyleLbl="node0" presStyleIdx="0" presStyleCnt="1" custScaleX="89709" custScaleY="85358" custLinFactNeighborX="29657" custLinFactNeighborY="490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93A6B-09A7-43BF-AB12-0F868D3B3C04}" type="presOf" srcId="{DE494754-49A2-435A-9B05-9C7B9FFDDAF8}" destId="{2EFE167F-97C4-4FC3-8968-3581474E455C}" srcOrd="0" destOrd="0" presId="urn:microsoft.com/office/officeart/2008/layout/BendingPictureCaption"/>
    <dgm:cxn modelId="{3C8D588E-4F1C-4A25-9434-EB91960BA7D5}" type="presOf" srcId="{BEE26D53-D549-4ACB-9E48-2EDBB4899AA6}" destId="{BE4363A8-8D9C-459A-9CC8-E9F6B591F988}" srcOrd="0" destOrd="0" presId="urn:microsoft.com/office/officeart/2008/layout/BendingPictureCaption"/>
    <dgm:cxn modelId="{E542F784-ECE5-4C18-8CBE-728D31FBC1A9}" srcId="{DE494754-49A2-435A-9B05-9C7B9FFDDAF8}" destId="{BEE26D53-D549-4ACB-9E48-2EDBB4899AA6}" srcOrd="0" destOrd="0" parTransId="{9C7790DA-525D-4960-B907-A32AA0987A25}" sibTransId="{C9364F77-C008-4DED-9300-E28D9C0020B5}"/>
    <dgm:cxn modelId="{1650FF5D-8A78-438A-944C-CA04A66BD5B1}" type="presParOf" srcId="{2EFE167F-97C4-4FC3-8968-3581474E455C}" destId="{F9E76B05-A86B-4DA8-BE60-959B3336CE34}" srcOrd="0" destOrd="0" presId="urn:microsoft.com/office/officeart/2008/layout/BendingPictureCaption"/>
    <dgm:cxn modelId="{8539D9D2-C8D4-481C-83F0-BFA8EE9B34C6}" type="presParOf" srcId="{F9E76B05-A86B-4DA8-BE60-959B3336CE34}" destId="{1670C549-C3E1-49D0-8FC3-366EBDAC2BAC}" srcOrd="0" destOrd="0" presId="urn:microsoft.com/office/officeart/2008/layout/BendingPictureCaption"/>
    <dgm:cxn modelId="{4EC8AAC5-02EB-4BEC-857B-F0711676E813}" type="presParOf" srcId="{F9E76B05-A86B-4DA8-BE60-959B3336CE34}" destId="{BE4363A8-8D9C-459A-9CC8-E9F6B591F98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494754-49A2-435A-9B05-9C7B9FFDDAF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E26D53-D549-4ACB-9E48-2EDBB4899AA6}">
      <dgm:prSet phldrT="[Text]"/>
      <dgm:spPr/>
      <dgm:t>
        <a:bodyPr/>
        <a:lstStyle/>
        <a:p>
          <a:r>
            <a:rPr lang="en-US" dirty="0" smtClean="0"/>
            <a:t>Deleting a program 1</a:t>
          </a:r>
          <a:endParaRPr lang="en-US" dirty="0"/>
        </a:p>
      </dgm:t>
    </dgm:pt>
    <dgm:pt modelId="{9C7790DA-525D-4960-B907-A32AA0987A25}" type="parTrans" cxnId="{E542F784-ECE5-4C18-8CBE-728D31FBC1A9}">
      <dgm:prSet/>
      <dgm:spPr/>
      <dgm:t>
        <a:bodyPr/>
        <a:lstStyle/>
        <a:p>
          <a:endParaRPr lang="en-US"/>
        </a:p>
      </dgm:t>
    </dgm:pt>
    <dgm:pt modelId="{C9364F77-C008-4DED-9300-E28D9C0020B5}" type="sibTrans" cxnId="{E542F784-ECE5-4C18-8CBE-728D31FBC1A9}">
      <dgm:prSet/>
      <dgm:spPr/>
      <dgm:t>
        <a:bodyPr/>
        <a:lstStyle/>
        <a:p>
          <a:endParaRPr lang="en-US"/>
        </a:p>
      </dgm:t>
    </dgm:pt>
    <dgm:pt modelId="{08E3B416-0178-483F-A17E-8DF2BC00F5EF}">
      <dgm:prSet phldrT="[Text]"/>
      <dgm:spPr/>
      <dgm:t>
        <a:bodyPr/>
        <a:lstStyle/>
        <a:p>
          <a:r>
            <a:rPr lang="en-US" dirty="0" smtClean="0"/>
            <a:t>Searched the deleted program 1</a:t>
          </a:r>
          <a:endParaRPr lang="en-US" dirty="0"/>
        </a:p>
      </dgm:t>
    </dgm:pt>
    <dgm:pt modelId="{E3EE94FC-25A1-4E02-9FD6-19529D081134}" type="parTrans" cxnId="{AF53B436-61FF-42D7-AC8F-271B07301753}">
      <dgm:prSet/>
      <dgm:spPr/>
      <dgm:t>
        <a:bodyPr/>
        <a:lstStyle/>
        <a:p>
          <a:endParaRPr lang="en-US"/>
        </a:p>
      </dgm:t>
    </dgm:pt>
    <dgm:pt modelId="{62C0C5E3-78D5-4E4C-8C75-CCAB2FDBA094}" type="sibTrans" cxnId="{AF53B436-61FF-42D7-AC8F-271B07301753}">
      <dgm:prSet/>
      <dgm:spPr/>
      <dgm:t>
        <a:bodyPr/>
        <a:lstStyle/>
        <a:p>
          <a:endParaRPr lang="en-US"/>
        </a:p>
      </dgm:t>
    </dgm:pt>
    <dgm:pt modelId="{A4C378A3-1789-4457-986D-8FB067D568AD}">
      <dgm:prSet phldrT="[Text]"/>
      <dgm:spPr/>
      <dgm:t>
        <a:bodyPr/>
        <a:lstStyle/>
        <a:p>
          <a:r>
            <a:rPr lang="en-US" dirty="0" smtClean="0"/>
            <a:t> Used module 8 to show all detail of all scheduled program. It showed only program 2.</a:t>
          </a:r>
          <a:endParaRPr lang="en-US" dirty="0"/>
        </a:p>
      </dgm:t>
    </dgm:pt>
    <dgm:pt modelId="{4D6B5938-2396-4B11-BF8A-E636A900CEC5}" type="parTrans" cxnId="{25E60068-4152-4210-915F-1232845324E6}">
      <dgm:prSet/>
      <dgm:spPr/>
      <dgm:t>
        <a:bodyPr/>
        <a:lstStyle/>
        <a:p>
          <a:endParaRPr lang="en-US"/>
        </a:p>
      </dgm:t>
    </dgm:pt>
    <dgm:pt modelId="{C95E0C55-8ECE-43BF-BE15-A756C1A50D6F}" type="sibTrans" cxnId="{25E60068-4152-4210-915F-1232845324E6}">
      <dgm:prSet/>
      <dgm:spPr/>
      <dgm:t>
        <a:bodyPr/>
        <a:lstStyle/>
        <a:p>
          <a:endParaRPr lang="en-US"/>
        </a:p>
      </dgm:t>
    </dgm:pt>
    <dgm:pt modelId="{2EFE167F-97C4-4FC3-8968-3581474E455C}" type="pres">
      <dgm:prSet presAssocID="{DE494754-49A2-435A-9B05-9C7B9FFDDAF8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9E76B05-A86B-4DA8-BE60-959B3336CE34}" type="pres">
      <dgm:prSet presAssocID="{BEE26D53-D549-4ACB-9E48-2EDBB4899AA6}" presName="composite" presStyleCnt="0"/>
      <dgm:spPr/>
    </dgm:pt>
    <dgm:pt modelId="{1670C549-C3E1-49D0-8FC3-366EBDAC2BAC}" type="pres">
      <dgm:prSet presAssocID="{BEE26D53-D549-4ACB-9E48-2EDBB4899AA6}" presName="Image" presStyleLbl="bgShp" presStyleIdx="0" presStyleCnt="3" custScaleX="180237" custScaleY="199021" custLinFactNeighborX="-253" custLinFactNeighborY="-79976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18" r="-9304" b="44576"/>
          </a:stretch>
        </a:blipFill>
      </dgm:spPr>
    </dgm:pt>
    <dgm:pt modelId="{BE4363A8-8D9C-459A-9CC8-E9F6B591F988}" type="pres">
      <dgm:prSet presAssocID="{BEE26D53-D549-4ACB-9E48-2EDBB4899AA6}" presName="Parent" presStyleLbl="node0" presStyleIdx="0" presStyleCnt="3" custScaleX="119015" custScaleY="138397" custLinFactY="-174514" custLinFactNeighborX="28882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B4298-3721-4F9A-9B3F-2E6CAC9A3CF0}" type="pres">
      <dgm:prSet presAssocID="{C9364F77-C008-4DED-9300-E28D9C0020B5}" presName="sibTrans" presStyleCnt="0"/>
      <dgm:spPr/>
    </dgm:pt>
    <dgm:pt modelId="{51981099-07F2-4C63-BF82-384CD76AFB10}" type="pres">
      <dgm:prSet presAssocID="{08E3B416-0178-483F-A17E-8DF2BC00F5EF}" presName="composite" presStyleCnt="0"/>
      <dgm:spPr/>
    </dgm:pt>
    <dgm:pt modelId="{271A005D-0886-4D73-95A9-31C0E78D98D8}" type="pres">
      <dgm:prSet presAssocID="{08E3B416-0178-483F-A17E-8DF2BC00F5EF}" presName="Image" presStyleLbl="bgShp" presStyleIdx="1" presStyleCnt="3" custScaleX="178453" custScaleY="180053" custLinFactX="-96960" custLinFactNeighborX="-100000" custLinFactNeighborY="3786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922" r="-32149" b="6210"/>
          </a:stretch>
        </a:blipFill>
      </dgm:spPr>
    </dgm:pt>
    <dgm:pt modelId="{23BF7255-4608-40B0-9213-A2E5178040B9}" type="pres">
      <dgm:prSet presAssocID="{08E3B416-0178-483F-A17E-8DF2BC00F5EF}" presName="Parent" presStyleLbl="node0" presStyleIdx="1" presStyleCnt="3" custScaleX="108854" custScaleY="159217" custLinFactX="-93617" custLinFactY="100000" custLinFactNeighborX="-100000" custLinFactNeighborY="158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67EFB-1200-4C08-A0AD-79CA92A8F7DD}" type="pres">
      <dgm:prSet presAssocID="{62C0C5E3-78D5-4E4C-8C75-CCAB2FDBA094}" presName="sibTrans" presStyleCnt="0"/>
      <dgm:spPr/>
    </dgm:pt>
    <dgm:pt modelId="{7648CF06-B3E1-428A-8A4F-EFDE9C68C504}" type="pres">
      <dgm:prSet presAssocID="{A4C378A3-1789-4457-986D-8FB067D568AD}" presName="composite" presStyleCnt="0"/>
      <dgm:spPr/>
    </dgm:pt>
    <dgm:pt modelId="{CD0066C7-88C0-4EB7-A0F5-B185A7F79BF3}" type="pres">
      <dgm:prSet presAssocID="{A4C378A3-1789-4457-986D-8FB067D568AD}" presName="Image" presStyleLbl="bgShp" presStyleIdx="2" presStyleCnt="3" custScaleX="234980" custScaleY="206632" custLinFactNeighborX="-95869" custLinFactNeighborY="-27502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" t="4330" r="-30287" b="11496"/>
          </a:stretch>
        </a:blipFill>
      </dgm:spPr>
    </dgm:pt>
    <dgm:pt modelId="{3E0FB829-7B59-4EDB-BDB4-0D565147293B}" type="pres">
      <dgm:prSet presAssocID="{A4C378A3-1789-4457-986D-8FB067D568AD}" presName="Parent" presStyleLbl="node0" presStyleIdx="2" presStyleCnt="3" custScaleX="151692" custScaleY="196732" custLinFactNeighborX="-54217" custLinFactNeighborY="76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93A6B-09A7-43BF-AB12-0F868D3B3C04}" type="presOf" srcId="{DE494754-49A2-435A-9B05-9C7B9FFDDAF8}" destId="{2EFE167F-97C4-4FC3-8968-3581474E455C}" srcOrd="0" destOrd="0" presId="urn:microsoft.com/office/officeart/2008/layout/BendingPictureCaption"/>
    <dgm:cxn modelId="{AF53B436-61FF-42D7-AC8F-271B07301753}" srcId="{DE494754-49A2-435A-9B05-9C7B9FFDDAF8}" destId="{08E3B416-0178-483F-A17E-8DF2BC00F5EF}" srcOrd="1" destOrd="0" parTransId="{E3EE94FC-25A1-4E02-9FD6-19529D081134}" sibTransId="{62C0C5E3-78D5-4E4C-8C75-CCAB2FDBA094}"/>
    <dgm:cxn modelId="{25E60068-4152-4210-915F-1232845324E6}" srcId="{DE494754-49A2-435A-9B05-9C7B9FFDDAF8}" destId="{A4C378A3-1789-4457-986D-8FB067D568AD}" srcOrd="2" destOrd="0" parTransId="{4D6B5938-2396-4B11-BF8A-E636A900CEC5}" sibTransId="{C95E0C55-8ECE-43BF-BE15-A756C1A50D6F}"/>
    <dgm:cxn modelId="{821546FC-241E-46CD-8332-CB67BEA19057}" type="presOf" srcId="{08E3B416-0178-483F-A17E-8DF2BC00F5EF}" destId="{23BF7255-4608-40B0-9213-A2E5178040B9}" srcOrd="0" destOrd="0" presId="urn:microsoft.com/office/officeart/2008/layout/BendingPictureCaption"/>
    <dgm:cxn modelId="{3C8D588E-4F1C-4A25-9434-EB91960BA7D5}" type="presOf" srcId="{BEE26D53-D549-4ACB-9E48-2EDBB4899AA6}" destId="{BE4363A8-8D9C-459A-9CC8-E9F6B591F988}" srcOrd="0" destOrd="0" presId="urn:microsoft.com/office/officeart/2008/layout/BendingPictureCaption"/>
    <dgm:cxn modelId="{DFE4A32C-2246-47BA-A230-7EE4B7AFA76C}" type="presOf" srcId="{A4C378A3-1789-4457-986D-8FB067D568AD}" destId="{3E0FB829-7B59-4EDB-BDB4-0D565147293B}" srcOrd="0" destOrd="0" presId="urn:microsoft.com/office/officeart/2008/layout/BendingPictureCaption"/>
    <dgm:cxn modelId="{E542F784-ECE5-4C18-8CBE-728D31FBC1A9}" srcId="{DE494754-49A2-435A-9B05-9C7B9FFDDAF8}" destId="{BEE26D53-D549-4ACB-9E48-2EDBB4899AA6}" srcOrd="0" destOrd="0" parTransId="{9C7790DA-525D-4960-B907-A32AA0987A25}" sibTransId="{C9364F77-C008-4DED-9300-E28D9C0020B5}"/>
    <dgm:cxn modelId="{1650FF5D-8A78-438A-944C-CA04A66BD5B1}" type="presParOf" srcId="{2EFE167F-97C4-4FC3-8968-3581474E455C}" destId="{F9E76B05-A86B-4DA8-BE60-959B3336CE34}" srcOrd="0" destOrd="0" presId="urn:microsoft.com/office/officeart/2008/layout/BendingPictureCaption"/>
    <dgm:cxn modelId="{8539D9D2-C8D4-481C-83F0-BFA8EE9B34C6}" type="presParOf" srcId="{F9E76B05-A86B-4DA8-BE60-959B3336CE34}" destId="{1670C549-C3E1-49D0-8FC3-366EBDAC2BAC}" srcOrd="0" destOrd="0" presId="urn:microsoft.com/office/officeart/2008/layout/BendingPictureCaption"/>
    <dgm:cxn modelId="{4EC8AAC5-02EB-4BEC-857B-F0711676E813}" type="presParOf" srcId="{F9E76B05-A86B-4DA8-BE60-959B3336CE34}" destId="{BE4363A8-8D9C-459A-9CC8-E9F6B591F988}" srcOrd="1" destOrd="0" presId="urn:microsoft.com/office/officeart/2008/layout/BendingPictureCaption"/>
    <dgm:cxn modelId="{056C3EC1-99DE-43CB-9D1E-32440B3E50BA}" type="presParOf" srcId="{2EFE167F-97C4-4FC3-8968-3581474E455C}" destId="{83DB4298-3721-4F9A-9B3F-2E6CAC9A3CF0}" srcOrd="1" destOrd="0" presId="urn:microsoft.com/office/officeart/2008/layout/BendingPictureCaption"/>
    <dgm:cxn modelId="{48018099-38AB-499F-9A1F-9B0AF4080E28}" type="presParOf" srcId="{2EFE167F-97C4-4FC3-8968-3581474E455C}" destId="{51981099-07F2-4C63-BF82-384CD76AFB10}" srcOrd="2" destOrd="0" presId="urn:microsoft.com/office/officeart/2008/layout/BendingPictureCaption"/>
    <dgm:cxn modelId="{9D8ABDC3-AB1E-48E5-BBE7-32DFE650A9BE}" type="presParOf" srcId="{51981099-07F2-4C63-BF82-384CD76AFB10}" destId="{271A005D-0886-4D73-95A9-31C0E78D98D8}" srcOrd="0" destOrd="0" presId="urn:microsoft.com/office/officeart/2008/layout/BendingPictureCaption"/>
    <dgm:cxn modelId="{B7F399B9-0782-4481-8636-CE1C990B4062}" type="presParOf" srcId="{51981099-07F2-4C63-BF82-384CD76AFB10}" destId="{23BF7255-4608-40B0-9213-A2E5178040B9}" srcOrd="1" destOrd="0" presId="urn:microsoft.com/office/officeart/2008/layout/BendingPictureCaption"/>
    <dgm:cxn modelId="{3DDDC03F-1EA3-4452-81FC-334D27780701}" type="presParOf" srcId="{2EFE167F-97C4-4FC3-8968-3581474E455C}" destId="{A2367EFB-1200-4C08-A0AD-79CA92A8F7DD}" srcOrd="3" destOrd="0" presId="urn:microsoft.com/office/officeart/2008/layout/BendingPictureCaption"/>
    <dgm:cxn modelId="{ABA9B2EC-1D78-4194-B741-856C43D199A7}" type="presParOf" srcId="{2EFE167F-97C4-4FC3-8968-3581474E455C}" destId="{7648CF06-B3E1-428A-8A4F-EFDE9C68C504}" srcOrd="4" destOrd="0" presId="urn:microsoft.com/office/officeart/2008/layout/BendingPictureCaption"/>
    <dgm:cxn modelId="{49F2D884-89B2-4691-A377-ABD3CCC0892B}" type="presParOf" srcId="{7648CF06-B3E1-428A-8A4F-EFDE9C68C504}" destId="{CD0066C7-88C0-4EB7-A0F5-B185A7F79BF3}" srcOrd="0" destOrd="0" presId="urn:microsoft.com/office/officeart/2008/layout/BendingPictureCaption"/>
    <dgm:cxn modelId="{87BCAEA4-54FE-470E-9869-74A338C58C44}" type="presParOf" srcId="{7648CF06-B3E1-428A-8A4F-EFDE9C68C504}" destId="{3E0FB829-7B59-4EDB-BDB4-0D565147293B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494754-49A2-435A-9B05-9C7B9FFDDAF8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E26D53-D549-4ACB-9E48-2EDBB4899AA6}">
      <dgm:prSet phldrT="[Text]"/>
      <dgm:spPr/>
      <dgm:t>
        <a:bodyPr/>
        <a:lstStyle/>
        <a:p>
          <a:r>
            <a:rPr lang="en-US" dirty="0" smtClean="0"/>
            <a:t>This is the full data of all scheduled programs before using module 7(Deletion)</a:t>
          </a:r>
          <a:endParaRPr lang="en-US" dirty="0"/>
        </a:p>
      </dgm:t>
    </dgm:pt>
    <dgm:pt modelId="{9C7790DA-525D-4960-B907-A32AA0987A25}" type="parTrans" cxnId="{E542F784-ECE5-4C18-8CBE-728D31FBC1A9}">
      <dgm:prSet/>
      <dgm:spPr/>
      <dgm:t>
        <a:bodyPr/>
        <a:lstStyle/>
        <a:p>
          <a:endParaRPr lang="en-US"/>
        </a:p>
      </dgm:t>
    </dgm:pt>
    <dgm:pt modelId="{C9364F77-C008-4DED-9300-E28D9C0020B5}" type="sibTrans" cxnId="{E542F784-ECE5-4C18-8CBE-728D31FBC1A9}">
      <dgm:prSet/>
      <dgm:spPr/>
      <dgm:t>
        <a:bodyPr/>
        <a:lstStyle/>
        <a:p>
          <a:endParaRPr lang="en-US"/>
        </a:p>
      </dgm:t>
    </dgm:pt>
    <dgm:pt modelId="{2EFE167F-97C4-4FC3-8968-3581474E455C}" type="pres">
      <dgm:prSet presAssocID="{DE494754-49A2-435A-9B05-9C7B9FFDDAF8}" presName="diagram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F9E76B05-A86B-4DA8-BE60-959B3336CE34}" type="pres">
      <dgm:prSet presAssocID="{BEE26D53-D549-4ACB-9E48-2EDBB4899AA6}" presName="composite" presStyleCnt="0"/>
      <dgm:spPr/>
    </dgm:pt>
    <dgm:pt modelId="{1670C549-C3E1-49D0-8FC3-366EBDAC2BAC}" type="pres">
      <dgm:prSet presAssocID="{BEE26D53-D549-4ACB-9E48-2EDBB4899AA6}" presName="Image" presStyleLbl="bgShp" presStyleIdx="0" presStyleCnt="1" custScaleX="130001" custScaleY="120593" custLinFactNeighborX="-2194" custLinFactNeighborY="-1934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4" t="1" r="27208" b="-2344"/>
          </a:stretch>
        </a:blipFill>
      </dgm:spPr>
    </dgm:pt>
    <dgm:pt modelId="{BE4363A8-8D9C-459A-9CC8-E9F6B591F988}" type="pres">
      <dgm:prSet presAssocID="{BEE26D53-D549-4ACB-9E48-2EDBB4899AA6}" presName="Parent" presStyleLbl="node0" presStyleIdx="0" presStyleCnt="1" custScaleX="87276" custScaleY="63341" custLinFactNeighborX="32145" custLinFactNeighborY="211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E93A6B-09A7-43BF-AB12-0F868D3B3C04}" type="presOf" srcId="{DE494754-49A2-435A-9B05-9C7B9FFDDAF8}" destId="{2EFE167F-97C4-4FC3-8968-3581474E455C}" srcOrd="0" destOrd="0" presId="urn:microsoft.com/office/officeart/2008/layout/BendingPictureCaption"/>
    <dgm:cxn modelId="{3C8D588E-4F1C-4A25-9434-EB91960BA7D5}" type="presOf" srcId="{BEE26D53-D549-4ACB-9E48-2EDBB4899AA6}" destId="{BE4363A8-8D9C-459A-9CC8-E9F6B591F988}" srcOrd="0" destOrd="0" presId="urn:microsoft.com/office/officeart/2008/layout/BendingPictureCaption"/>
    <dgm:cxn modelId="{E542F784-ECE5-4C18-8CBE-728D31FBC1A9}" srcId="{DE494754-49A2-435A-9B05-9C7B9FFDDAF8}" destId="{BEE26D53-D549-4ACB-9E48-2EDBB4899AA6}" srcOrd="0" destOrd="0" parTransId="{9C7790DA-525D-4960-B907-A32AA0987A25}" sibTransId="{C9364F77-C008-4DED-9300-E28D9C0020B5}"/>
    <dgm:cxn modelId="{1650FF5D-8A78-438A-944C-CA04A66BD5B1}" type="presParOf" srcId="{2EFE167F-97C4-4FC3-8968-3581474E455C}" destId="{F9E76B05-A86B-4DA8-BE60-959B3336CE34}" srcOrd="0" destOrd="0" presId="urn:microsoft.com/office/officeart/2008/layout/BendingPictureCaption"/>
    <dgm:cxn modelId="{8539D9D2-C8D4-481C-83F0-BFA8EE9B34C6}" type="presParOf" srcId="{F9E76B05-A86B-4DA8-BE60-959B3336CE34}" destId="{1670C549-C3E1-49D0-8FC3-366EBDAC2BAC}" srcOrd="0" destOrd="0" presId="urn:microsoft.com/office/officeart/2008/layout/BendingPictureCaption"/>
    <dgm:cxn modelId="{4EC8AAC5-02EB-4BEC-857B-F0711676E813}" type="presParOf" srcId="{F9E76B05-A86B-4DA8-BE60-959B3336CE34}" destId="{BE4363A8-8D9C-459A-9CC8-E9F6B591F988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D8D70-5C96-4EDF-A2FA-92C843A9D27E}">
      <dsp:nvSpPr>
        <dsp:cNvPr id="0" name=""/>
        <dsp:cNvSpPr/>
      </dsp:nvSpPr>
      <dsp:spPr>
        <a:xfrm>
          <a:off x="4858" y="994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 security to the company details.</a:t>
          </a:r>
          <a:endParaRPr lang="en-US" sz="2000" kern="1200" dirty="0"/>
        </a:p>
      </dsp:txBody>
      <dsp:txXfrm>
        <a:off x="23240" y="19376"/>
        <a:ext cx="9912360" cy="339802"/>
      </dsp:txXfrm>
    </dsp:sp>
    <dsp:sp modelId="{74F361AB-EB36-41C7-81AE-F226DF7B951F}">
      <dsp:nvSpPr>
        <dsp:cNvPr id="0" name=""/>
        <dsp:cNvSpPr/>
      </dsp:nvSpPr>
      <dsp:spPr>
        <a:xfrm>
          <a:off x="4858" y="396388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590691"/>
                <a:satOff val="-946"/>
                <a:lumOff val="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590691"/>
                <a:satOff val="-946"/>
                <a:lumOff val="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Schedule a program at its appropriate time and day.</a:t>
          </a:r>
          <a:endParaRPr lang="en-US" sz="2000" kern="1200" dirty="0"/>
        </a:p>
      </dsp:txBody>
      <dsp:txXfrm>
        <a:off x="23240" y="414770"/>
        <a:ext cx="9912360" cy="339802"/>
      </dsp:txXfrm>
    </dsp:sp>
    <dsp:sp modelId="{71E37D55-9DD3-4207-8DB4-2F6DB5C5FA94}">
      <dsp:nvSpPr>
        <dsp:cNvPr id="0" name=""/>
        <dsp:cNvSpPr/>
      </dsp:nvSpPr>
      <dsp:spPr>
        <a:xfrm>
          <a:off x="4858" y="791783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1181383"/>
                <a:satOff val="-1892"/>
                <a:lumOff val="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181383"/>
                <a:satOff val="-1892"/>
                <a:lumOff val="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calculating and save the TRP and Rates.</a:t>
          </a:r>
          <a:endParaRPr lang="en-US" sz="2000" kern="1200" dirty="0"/>
        </a:p>
      </dsp:txBody>
      <dsp:txXfrm>
        <a:off x="23240" y="810165"/>
        <a:ext cx="9912360" cy="339802"/>
      </dsp:txXfrm>
    </dsp:sp>
    <dsp:sp modelId="{5BC538BE-CE1F-4B06-A3F9-30F115DAAA3C}">
      <dsp:nvSpPr>
        <dsp:cNvPr id="0" name=""/>
        <dsp:cNvSpPr/>
      </dsp:nvSpPr>
      <dsp:spPr>
        <a:xfrm>
          <a:off x="4858" y="1187178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1772074"/>
                <a:satOff val="-2838"/>
                <a:lumOff val="29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772074"/>
                <a:satOff val="-2838"/>
                <a:lumOff val="29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keep track of sponsoring company details.</a:t>
          </a:r>
          <a:endParaRPr lang="en-US" sz="2000" kern="1200" dirty="0"/>
        </a:p>
      </dsp:txBody>
      <dsp:txXfrm>
        <a:off x="23240" y="1205560"/>
        <a:ext cx="9912360" cy="339802"/>
      </dsp:txXfrm>
    </dsp:sp>
    <dsp:sp modelId="{452DD52E-40C8-4027-8DB6-E8AFAC5010D9}">
      <dsp:nvSpPr>
        <dsp:cNvPr id="0" name=""/>
        <dsp:cNvSpPr/>
      </dsp:nvSpPr>
      <dsp:spPr>
        <a:xfrm>
          <a:off x="4858" y="1582572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2362766"/>
                <a:satOff val="-3784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362766"/>
                <a:satOff val="-3784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provide best service to sponsors with the appropriate information.</a:t>
          </a:r>
          <a:endParaRPr lang="en-US" sz="2000" kern="1200" dirty="0"/>
        </a:p>
      </dsp:txBody>
      <dsp:txXfrm>
        <a:off x="23240" y="1600954"/>
        <a:ext cx="9912360" cy="339802"/>
      </dsp:txXfrm>
    </dsp:sp>
    <dsp:sp modelId="{BAAC6A2B-AE54-4701-8713-6D72C4BCD52F}">
      <dsp:nvSpPr>
        <dsp:cNvPr id="0" name=""/>
        <dsp:cNvSpPr/>
      </dsp:nvSpPr>
      <dsp:spPr>
        <a:xfrm>
          <a:off x="4858" y="1977967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2953457"/>
                <a:satOff val="-4731"/>
                <a:lumOff val="49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953457"/>
                <a:satOff val="-4731"/>
                <a:lumOff val="49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find details of a scheduled programs.</a:t>
          </a:r>
          <a:endParaRPr lang="en-US" sz="2000" kern="1200" dirty="0"/>
        </a:p>
      </dsp:txBody>
      <dsp:txXfrm>
        <a:off x="23240" y="1996349"/>
        <a:ext cx="9912360" cy="339802"/>
      </dsp:txXfrm>
    </dsp:sp>
    <dsp:sp modelId="{ED962B69-5D4F-4340-B17F-3EB16DB32041}">
      <dsp:nvSpPr>
        <dsp:cNvPr id="0" name=""/>
        <dsp:cNvSpPr/>
      </dsp:nvSpPr>
      <dsp:spPr>
        <a:xfrm>
          <a:off x="4858" y="2373362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3544148"/>
                <a:satOff val="-5677"/>
                <a:lumOff val="5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544148"/>
                <a:satOff val="-5677"/>
                <a:lumOff val="5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provide feature of Rescheduling a Program.</a:t>
          </a:r>
          <a:endParaRPr lang="en-US" sz="2000" kern="1200" dirty="0"/>
        </a:p>
      </dsp:txBody>
      <dsp:txXfrm>
        <a:off x="23240" y="2391744"/>
        <a:ext cx="9912360" cy="339802"/>
      </dsp:txXfrm>
    </dsp:sp>
    <dsp:sp modelId="{3A5DFCE1-86F5-4B77-A814-5D995552AB26}">
      <dsp:nvSpPr>
        <dsp:cNvPr id="0" name=""/>
        <dsp:cNvSpPr/>
      </dsp:nvSpPr>
      <dsp:spPr>
        <a:xfrm>
          <a:off x="4858" y="2768756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4134840"/>
                <a:satOff val="-6623"/>
                <a:lumOff val="68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134840"/>
                <a:satOff val="-6623"/>
                <a:lumOff val="68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delete a scheduled program whenever required.</a:t>
          </a:r>
          <a:endParaRPr lang="en-US" sz="2000" kern="1200" dirty="0"/>
        </a:p>
      </dsp:txBody>
      <dsp:txXfrm>
        <a:off x="23240" y="2787138"/>
        <a:ext cx="9912360" cy="339802"/>
      </dsp:txXfrm>
    </dsp:sp>
    <dsp:sp modelId="{0FA965C4-0E69-4958-A5A4-EAE53D8521CE}">
      <dsp:nvSpPr>
        <dsp:cNvPr id="0" name=""/>
        <dsp:cNvSpPr/>
      </dsp:nvSpPr>
      <dsp:spPr>
        <a:xfrm>
          <a:off x="4858" y="3164151"/>
          <a:ext cx="9949124" cy="376566"/>
        </a:xfrm>
        <a:prstGeom prst="round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 list all the detail of all scheduled programs.</a:t>
          </a:r>
          <a:endParaRPr lang="en-US" sz="2000" kern="1200" dirty="0"/>
        </a:p>
      </dsp:txBody>
      <dsp:txXfrm>
        <a:off x="23240" y="3182533"/>
        <a:ext cx="9912360" cy="3398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D8D70-5C96-4EDF-A2FA-92C843A9D27E}">
      <dsp:nvSpPr>
        <dsp:cNvPr id="0" name=""/>
        <dsp:cNvSpPr/>
      </dsp:nvSpPr>
      <dsp:spPr>
        <a:xfrm>
          <a:off x="5068" y="975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This project is very helpful in TV industry to maintain their records in a simpler way.</a:t>
          </a:r>
          <a:endParaRPr lang="en-US" sz="1900" kern="1200" dirty="0"/>
        </a:p>
      </dsp:txBody>
      <dsp:txXfrm>
        <a:off x="22027" y="17934"/>
        <a:ext cx="10345269" cy="313497"/>
      </dsp:txXfrm>
    </dsp:sp>
    <dsp:sp modelId="{B13B68BA-84A1-4F35-BBC6-7F716E35B936}">
      <dsp:nvSpPr>
        <dsp:cNvPr id="0" name=""/>
        <dsp:cNvSpPr/>
      </dsp:nvSpPr>
      <dsp:spPr>
        <a:xfrm>
          <a:off x="5068" y="365762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472553"/>
                <a:satOff val="-757"/>
                <a:lumOff val="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"/>
                <a:satOff val="-757"/>
                <a:lumOff val="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This project can calculate the numerical problems too easily and can store them for future use.</a:t>
          </a:r>
          <a:endParaRPr lang="en-US" sz="1900" kern="1200"/>
        </a:p>
      </dsp:txBody>
      <dsp:txXfrm>
        <a:off x="22027" y="382721"/>
        <a:ext cx="10345269" cy="313497"/>
      </dsp:txXfrm>
    </dsp:sp>
    <dsp:sp modelId="{FF7F6083-0267-4E30-BB84-124D0E38BFBC}">
      <dsp:nvSpPr>
        <dsp:cNvPr id="0" name=""/>
        <dsp:cNvSpPr/>
      </dsp:nvSpPr>
      <dsp:spPr>
        <a:xfrm>
          <a:off x="5068" y="730549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945106"/>
                <a:satOff val="-1514"/>
                <a:lumOff val="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945106"/>
                <a:satOff val="-1514"/>
                <a:lumOff val="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Here one can search a program with a little information in </a:t>
          </a:r>
          <a:r>
            <a:rPr lang="en-US" sz="1900" kern="1200" smtClean="0"/>
            <a:t>seconds. </a:t>
          </a:r>
          <a:endParaRPr lang="en-US" sz="1900" kern="1200" dirty="0"/>
        </a:p>
      </dsp:txBody>
      <dsp:txXfrm>
        <a:off x="22027" y="747508"/>
        <a:ext cx="10345269" cy="313497"/>
      </dsp:txXfrm>
    </dsp:sp>
    <dsp:sp modelId="{D3DFB6B2-137F-408A-988C-E41832B86B73}">
      <dsp:nvSpPr>
        <dsp:cNvPr id="0" name=""/>
        <dsp:cNvSpPr/>
      </dsp:nvSpPr>
      <dsp:spPr>
        <a:xfrm>
          <a:off x="5068" y="1095335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1417659"/>
                <a:satOff val="-2271"/>
                <a:lumOff val="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417659"/>
                <a:satOff val="-2271"/>
                <a:lumOff val="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One can reschedule a program in seconds.</a:t>
          </a:r>
          <a:endParaRPr lang="en-US" sz="1900" kern="1200" dirty="0"/>
        </a:p>
      </dsp:txBody>
      <dsp:txXfrm>
        <a:off x="22027" y="1112294"/>
        <a:ext cx="10345269" cy="313497"/>
      </dsp:txXfrm>
    </dsp:sp>
    <dsp:sp modelId="{E89FD9A4-444A-4DA0-AAF8-B7EE4D8B77BF}">
      <dsp:nvSpPr>
        <dsp:cNvPr id="0" name=""/>
        <dsp:cNvSpPr/>
      </dsp:nvSpPr>
      <dsp:spPr>
        <a:xfrm>
          <a:off x="5068" y="1460122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1890212"/>
                <a:satOff val="-3028"/>
                <a:lumOff val="31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1890212"/>
                <a:satOff val="-3028"/>
                <a:lumOff val="31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Here every sector is divided while record presentation.</a:t>
          </a:r>
          <a:endParaRPr lang="en-US" sz="1900" kern="1200" dirty="0"/>
        </a:p>
      </dsp:txBody>
      <dsp:txXfrm>
        <a:off x="22027" y="1477081"/>
        <a:ext cx="10345269" cy="313497"/>
      </dsp:txXfrm>
    </dsp:sp>
    <dsp:sp modelId="{97F101EC-3276-4BF3-9754-3A97814D98CE}">
      <dsp:nvSpPr>
        <dsp:cNvPr id="0" name=""/>
        <dsp:cNvSpPr/>
      </dsp:nvSpPr>
      <dsp:spPr>
        <a:xfrm>
          <a:off x="5068" y="1824909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2362766"/>
                <a:satOff val="-3784"/>
                <a:lumOff val="39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362766"/>
                <a:satOff val="-3784"/>
                <a:lumOff val="39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Large no of programs can be handled at a time.</a:t>
          </a:r>
          <a:endParaRPr lang="en-US" sz="1900" kern="1200" dirty="0"/>
        </a:p>
      </dsp:txBody>
      <dsp:txXfrm>
        <a:off x="22027" y="1841868"/>
        <a:ext cx="10345269" cy="313497"/>
      </dsp:txXfrm>
    </dsp:sp>
    <dsp:sp modelId="{22A0AD2D-5403-4289-99AD-27DE864E83B1}">
      <dsp:nvSpPr>
        <dsp:cNvPr id="0" name=""/>
        <dsp:cNvSpPr/>
      </dsp:nvSpPr>
      <dsp:spPr>
        <a:xfrm>
          <a:off x="5068" y="2189695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2835319"/>
                <a:satOff val="-4541"/>
                <a:lumOff val="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2835319"/>
                <a:satOff val="-4541"/>
                <a:lumOff val="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This project has a average security which is not best at large scale.</a:t>
          </a:r>
          <a:endParaRPr lang="en-US" sz="1900" kern="1200" dirty="0"/>
        </a:p>
      </dsp:txBody>
      <dsp:txXfrm>
        <a:off x="22027" y="2206654"/>
        <a:ext cx="10345269" cy="313497"/>
      </dsp:txXfrm>
    </dsp:sp>
    <dsp:sp modelId="{91D92C24-EE91-4712-92B9-54880C069C46}">
      <dsp:nvSpPr>
        <dsp:cNvPr id="0" name=""/>
        <dsp:cNvSpPr/>
      </dsp:nvSpPr>
      <dsp:spPr>
        <a:xfrm>
          <a:off x="5068" y="2554482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3307872"/>
                <a:satOff val="-5298"/>
                <a:lumOff val="54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307872"/>
                <a:satOff val="-5298"/>
                <a:lumOff val="54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presentation of all program record is not user friendly.</a:t>
          </a:r>
          <a:endParaRPr lang="en-US" sz="1900" kern="1200" dirty="0"/>
        </a:p>
      </dsp:txBody>
      <dsp:txXfrm>
        <a:off x="22027" y="2571441"/>
        <a:ext cx="10345269" cy="313497"/>
      </dsp:txXfrm>
    </dsp:sp>
    <dsp:sp modelId="{505DBD99-F2A7-4E55-8852-CC3C16E86DB9}">
      <dsp:nvSpPr>
        <dsp:cNvPr id="0" name=""/>
        <dsp:cNvSpPr/>
      </dsp:nvSpPr>
      <dsp:spPr>
        <a:xfrm>
          <a:off x="5068" y="2919268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3780425"/>
                <a:satOff val="-6055"/>
                <a:lumOff val="62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3780425"/>
                <a:satOff val="-6055"/>
                <a:lumOff val="62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data optimization can be improved by changing coding language or data managing.</a:t>
          </a:r>
          <a:endParaRPr lang="en-US" sz="1900" kern="1200" dirty="0"/>
        </a:p>
      </dsp:txBody>
      <dsp:txXfrm>
        <a:off x="22027" y="2936227"/>
        <a:ext cx="10345269" cy="313497"/>
      </dsp:txXfrm>
    </dsp:sp>
    <dsp:sp modelId="{FFF1A023-2D8F-4055-8FA0-5ADD5D114451}">
      <dsp:nvSpPr>
        <dsp:cNvPr id="0" name=""/>
        <dsp:cNvSpPr/>
      </dsp:nvSpPr>
      <dsp:spPr>
        <a:xfrm>
          <a:off x="5068" y="3284055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4252978"/>
                <a:satOff val="-6812"/>
                <a:lumOff val="70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252978"/>
                <a:satOff val="-6812"/>
                <a:lumOff val="70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We have some drawbacks in code also like limiting the no of companies, name, </a:t>
          </a:r>
          <a:r>
            <a:rPr lang="en-US" sz="1900" kern="1200" dirty="0" err="1" smtClean="0"/>
            <a:t>ad_time</a:t>
          </a:r>
          <a:r>
            <a:rPr lang="en-US" sz="1900" kern="1200" dirty="0" smtClean="0"/>
            <a:t> etc.</a:t>
          </a:r>
          <a:endParaRPr lang="en-US" sz="1900" kern="1200" dirty="0"/>
        </a:p>
      </dsp:txBody>
      <dsp:txXfrm>
        <a:off x="22027" y="3301014"/>
        <a:ext cx="10345269" cy="313497"/>
      </dsp:txXfrm>
    </dsp:sp>
    <dsp:sp modelId="{4BB0DAD6-EA25-4650-919B-C6764F34554A}">
      <dsp:nvSpPr>
        <dsp:cNvPr id="0" name=""/>
        <dsp:cNvSpPr/>
      </dsp:nvSpPr>
      <dsp:spPr>
        <a:xfrm>
          <a:off x="5068" y="3648842"/>
          <a:ext cx="10379187" cy="347415"/>
        </a:xfrm>
        <a:prstGeom prst="roundRect">
          <a:avLst/>
        </a:prstGeom>
        <a:gradFill rotWithShape="0">
          <a:gsLst>
            <a:gs pos="0">
              <a:schemeClr val="accent4">
                <a:hueOff val="-4725531"/>
                <a:satOff val="-7569"/>
                <a:lumOff val="78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-4725531"/>
                <a:satOff val="-7569"/>
                <a:lumOff val="78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While scheduling same data input will cause ambiguity in the record. So, we put a note of searching first.</a:t>
          </a:r>
          <a:endParaRPr lang="en-US" sz="1900" kern="1200" dirty="0"/>
        </a:p>
      </dsp:txBody>
      <dsp:txXfrm>
        <a:off x="22027" y="3665801"/>
        <a:ext cx="10345269" cy="313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F18FB-CEB8-4948-BA39-008E477737E0}">
      <dsp:nvSpPr>
        <dsp:cNvPr id="0" name=""/>
        <dsp:cNvSpPr/>
      </dsp:nvSpPr>
      <dsp:spPr>
        <a:xfrm>
          <a:off x="3479" y="326702"/>
          <a:ext cx="3925999" cy="3310838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982" t="15398" r="-26826" b="-7543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9A5C4-1A9D-47D3-A131-22EEE89F7785}">
      <dsp:nvSpPr>
        <dsp:cNvPr id="0" name=""/>
        <dsp:cNvSpPr/>
      </dsp:nvSpPr>
      <dsp:spPr>
        <a:xfrm>
          <a:off x="1141528" y="3546408"/>
          <a:ext cx="2730190" cy="8249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400" kern="1200" dirty="0" smtClean="0"/>
            <a:t>Ask user the user name and password saved by admin.</a:t>
          </a:r>
          <a:endParaRPr lang="en-US" sz="2400" kern="1200" dirty="0"/>
        </a:p>
      </dsp:txBody>
      <dsp:txXfrm>
        <a:off x="1141528" y="3546408"/>
        <a:ext cx="2730190" cy="824940"/>
      </dsp:txXfrm>
    </dsp:sp>
    <dsp:sp modelId="{D3A727EE-E39E-4B62-A5E5-936486151618}">
      <dsp:nvSpPr>
        <dsp:cNvPr id="0" name=""/>
        <dsp:cNvSpPr/>
      </dsp:nvSpPr>
      <dsp:spPr>
        <a:xfrm>
          <a:off x="4906275" y="250482"/>
          <a:ext cx="4996244" cy="369220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62" t="11790" b="1179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16D9C-7F65-4E45-9D1D-C0B6B4129B73}">
      <dsp:nvSpPr>
        <dsp:cNvPr id="0" name=""/>
        <dsp:cNvSpPr/>
      </dsp:nvSpPr>
      <dsp:spPr>
        <a:xfrm>
          <a:off x="6639587" y="3416312"/>
          <a:ext cx="3266412" cy="7484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800" kern="1200" dirty="0" smtClean="0"/>
            <a:t>Main Menu</a:t>
          </a:r>
          <a:endParaRPr lang="en-US" sz="2800" kern="1200" dirty="0"/>
        </a:p>
      </dsp:txBody>
      <dsp:txXfrm>
        <a:off x="6639587" y="3416312"/>
        <a:ext cx="3266412" cy="748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D7800-0066-4A0E-9C5D-269CAE01D8FB}">
      <dsp:nvSpPr>
        <dsp:cNvPr id="0" name=""/>
        <dsp:cNvSpPr/>
      </dsp:nvSpPr>
      <dsp:spPr>
        <a:xfrm>
          <a:off x="3301" y="215196"/>
          <a:ext cx="4755680" cy="366411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" t="14835" r="-524" b="14465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3CEF3-6ADE-4FCD-8ECA-06EE9EAB067A}">
      <dsp:nvSpPr>
        <dsp:cNvPr id="0" name=""/>
        <dsp:cNvSpPr/>
      </dsp:nvSpPr>
      <dsp:spPr>
        <a:xfrm>
          <a:off x="1136656" y="3031169"/>
          <a:ext cx="3600119" cy="8651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100" kern="1200" dirty="0" smtClean="0"/>
            <a:t>Scheduling program 1</a:t>
          </a:r>
          <a:endParaRPr lang="en-US" sz="3100" kern="1200" dirty="0"/>
        </a:p>
      </dsp:txBody>
      <dsp:txXfrm>
        <a:off x="1136656" y="3031169"/>
        <a:ext cx="3600119" cy="865168"/>
      </dsp:txXfrm>
    </dsp:sp>
    <dsp:sp modelId="{B3C4D5CD-5AF4-4231-ABA3-6AD66BB18699}">
      <dsp:nvSpPr>
        <dsp:cNvPr id="0" name=""/>
        <dsp:cNvSpPr/>
      </dsp:nvSpPr>
      <dsp:spPr>
        <a:xfrm>
          <a:off x="5603059" y="267405"/>
          <a:ext cx="4533624" cy="3455274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2223" r="-7402" b="663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7CE1A-E19A-482F-BE1E-5D60743A3908}">
      <dsp:nvSpPr>
        <dsp:cNvPr id="0" name=""/>
        <dsp:cNvSpPr/>
      </dsp:nvSpPr>
      <dsp:spPr>
        <a:xfrm>
          <a:off x="6625385" y="2978959"/>
          <a:ext cx="3600119" cy="8651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59055" rIns="59055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3100" kern="1200" dirty="0" smtClean="0"/>
            <a:t>Scheduling program 2</a:t>
          </a:r>
          <a:endParaRPr lang="en-US" sz="3100" kern="1200" dirty="0"/>
        </a:p>
      </dsp:txBody>
      <dsp:txXfrm>
        <a:off x="6625385" y="2978959"/>
        <a:ext cx="3600119" cy="8651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C549-C3E1-49D0-8FC3-366EBDAC2BAC}">
      <dsp:nvSpPr>
        <dsp:cNvPr id="0" name=""/>
        <dsp:cNvSpPr/>
      </dsp:nvSpPr>
      <dsp:spPr>
        <a:xfrm>
          <a:off x="4066" y="296945"/>
          <a:ext cx="4827985" cy="284816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6940" r="-4844" b="472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63A8-8D9C-459A-9CC8-E9F6B591F988}">
      <dsp:nvSpPr>
        <dsp:cNvPr id="0" name=""/>
        <dsp:cNvSpPr/>
      </dsp:nvSpPr>
      <dsp:spPr>
        <a:xfrm>
          <a:off x="1259633" y="2732964"/>
          <a:ext cx="3424469" cy="8229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900" kern="1200" dirty="0" smtClean="0"/>
            <a:t>Provide required parameters to calculate the TRP and Rate for Program 2</a:t>
          </a:r>
          <a:endParaRPr lang="en-US" sz="1900" kern="1200" dirty="0"/>
        </a:p>
      </dsp:txBody>
      <dsp:txXfrm>
        <a:off x="1259633" y="2732964"/>
        <a:ext cx="3424469" cy="822957"/>
      </dsp:txXfrm>
    </dsp:sp>
    <dsp:sp modelId="{E4C10A62-F264-4B48-B7C3-478AD1D784EF}">
      <dsp:nvSpPr>
        <dsp:cNvPr id="0" name=""/>
        <dsp:cNvSpPr/>
      </dsp:nvSpPr>
      <dsp:spPr>
        <a:xfrm>
          <a:off x="5706713" y="0"/>
          <a:ext cx="4481724" cy="3371096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" t="16601" r="-5441" b="12247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704BE-7B85-4863-AAA7-39DAF22662E9}">
      <dsp:nvSpPr>
        <dsp:cNvPr id="0" name=""/>
        <dsp:cNvSpPr/>
      </dsp:nvSpPr>
      <dsp:spPr>
        <a:xfrm>
          <a:off x="6759741" y="2787672"/>
          <a:ext cx="3424469" cy="8229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900" kern="1200" dirty="0" smtClean="0"/>
            <a:t>Provide required parameters to calculate the TRP and Rate for Program 1</a:t>
          </a:r>
          <a:endParaRPr lang="en-US" sz="1900" kern="1200" dirty="0"/>
        </a:p>
      </dsp:txBody>
      <dsp:txXfrm>
        <a:off x="6759741" y="2787672"/>
        <a:ext cx="3424469" cy="822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C549-C3E1-49D0-8FC3-366EBDAC2BAC}">
      <dsp:nvSpPr>
        <dsp:cNvPr id="0" name=""/>
        <dsp:cNvSpPr/>
      </dsp:nvSpPr>
      <dsp:spPr>
        <a:xfrm>
          <a:off x="821935" y="0"/>
          <a:ext cx="8020788" cy="477419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" t="5809" r="3690" b="25576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63A8-8D9C-459A-9CC8-E9F6B591F988}">
      <dsp:nvSpPr>
        <dsp:cNvPr id="0" name=""/>
        <dsp:cNvSpPr/>
      </dsp:nvSpPr>
      <dsp:spPr>
        <a:xfrm>
          <a:off x="3506261" y="3231139"/>
          <a:ext cx="4739378" cy="113895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51435" rIns="51435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700" kern="1200" dirty="0" smtClean="0"/>
            <a:t>Providing required parameters of the company that want to sponsor program 1</a:t>
          </a:r>
          <a:endParaRPr lang="en-US" sz="2700" kern="1200" dirty="0"/>
        </a:p>
      </dsp:txBody>
      <dsp:txXfrm>
        <a:off x="3506261" y="3231139"/>
        <a:ext cx="4739378" cy="11389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C549-C3E1-49D0-8FC3-366EBDAC2BAC}">
      <dsp:nvSpPr>
        <dsp:cNvPr id="0" name=""/>
        <dsp:cNvSpPr/>
      </dsp:nvSpPr>
      <dsp:spPr>
        <a:xfrm>
          <a:off x="0" y="0"/>
          <a:ext cx="5276928" cy="4192812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9" t="-5250" r="-35945" b="-389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63A8-8D9C-459A-9CC8-E9F6B591F988}">
      <dsp:nvSpPr>
        <dsp:cNvPr id="0" name=""/>
        <dsp:cNvSpPr/>
      </dsp:nvSpPr>
      <dsp:spPr>
        <a:xfrm>
          <a:off x="1996058" y="3947044"/>
          <a:ext cx="3157815" cy="8165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800" kern="1200" dirty="0" smtClean="0"/>
            <a:t>Searching program 1</a:t>
          </a:r>
          <a:endParaRPr lang="en-US" sz="2800" kern="1200" dirty="0"/>
        </a:p>
      </dsp:txBody>
      <dsp:txXfrm>
        <a:off x="1996058" y="3947044"/>
        <a:ext cx="3157815" cy="816548"/>
      </dsp:txXfrm>
    </dsp:sp>
    <dsp:sp modelId="{629A01AD-9C3E-446F-9B11-59C1430CF18C}">
      <dsp:nvSpPr>
        <dsp:cNvPr id="0" name=""/>
        <dsp:cNvSpPr/>
      </dsp:nvSpPr>
      <dsp:spPr>
        <a:xfrm>
          <a:off x="5792121" y="119881"/>
          <a:ext cx="4549998" cy="3564762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" t="819" r="-58754" b="-819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B57B2-AD1D-4ADC-9499-29114C055386}">
      <dsp:nvSpPr>
        <dsp:cNvPr id="0" name=""/>
        <dsp:cNvSpPr/>
      </dsp:nvSpPr>
      <dsp:spPr>
        <a:xfrm>
          <a:off x="7052224" y="3586107"/>
          <a:ext cx="3354560" cy="806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800" kern="1200" dirty="0" smtClean="0"/>
            <a:t>Searching program 2</a:t>
          </a:r>
          <a:endParaRPr lang="en-US" sz="2800" kern="1200" dirty="0"/>
        </a:p>
      </dsp:txBody>
      <dsp:txXfrm>
        <a:off x="7052224" y="3586107"/>
        <a:ext cx="3354560" cy="8061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C549-C3E1-49D0-8FC3-366EBDAC2BAC}">
      <dsp:nvSpPr>
        <dsp:cNvPr id="0" name=""/>
        <dsp:cNvSpPr/>
      </dsp:nvSpPr>
      <dsp:spPr>
        <a:xfrm>
          <a:off x="1721328" y="0"/>
          <a:ext cx="6213684" cy="493711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3068" r="-8210" b="9689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63A8-8D9C-459A-9CC8-E9F6B591F988}">
      <dsp:nvSpPr>
        <dsp:cNvPr id="0" name=""/>
        <dsp:cNvSpPr/>
      </dsp:nvSpPr>
      <dsp:spPr>
        <a:xfrm>
          <a:off x="5033817" y="4083945"/>
          <a:ext cx="3543558" cy="8102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2200" kern="1200" dirty="0" smtClean="0"/>
            <a:t>Modifying the name and rescheduling the program time</a:t>
          </a:r>
          <a:endParaRPr lang="en-US" sz="2200" kern="1200" dirty="0"/>
        </a:p>
      </dsp:txBody>
      <dsp:txXfrm>
        <a:off x="5033817" y="4083945"/>
        <a:ext cx="3543558" cy="8102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C549-C3E1-49D0-8FC3-366EBDAC2BAC}">
      <dsp:nvSpPr>
        <dsp:cNvPr id="0" name=""/>
        <dsp:cNvSpPr/>
      </dsp:nvSpPr>
      <dsp:spPr>
        <a:xfrm>
          <a:off x="1630" y="319131"/>
          <a:ext cx="2844256" cy="2320950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10018" r="-9304" b="44576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63A8-8D9C-459A-9CC8-E9F6B591F988}">
      <dsp:nvSpPr>
        <dsp:cNvPr id="0" name=""/>
        <dsp:cNvSpPr/>
      </dsp:nvSpPr>
      <dsp:spPr>
        <a:xfrm>
          <a:off x="1221148" y="1497311"/>
          <a:ext cx="1618391" cy="45226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200" kern="1200" dirty="0" smtClean="0"/>
            <a:t>Deleting a program 1</a:t>
          </a:r>
          <a:endParaRPr lang="en-US" sz="1200" kern="1200" dirty="0"/>
        </a:p>
      </dsp:txBody>
      <dsp:txXfrm>
        <a:off x="1221148" y="1497311"/>
        <a:ext cx="1618391" cy="452264"/>
      </dsp:txXfrm>
    </dsp:sp>
    <dsp:sp modelId="{271A005D-0886-4D73-95A9-31C0E78D98D8}">
      <dsp:nvSpPr>
        <dsp:cNvPr id="0" name=""/>
        <dsp:cNvSpPr/>
      </dsp:nvSpPr>
      <dsp:spPr>
        <a:xfrm>
          <a:off x="4851" y="1803917"/>
          <a:ext cx="2816103" cy="2099749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922" r="-32149" b="621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F7255-4608-40B0-9213-A2E5178040B9}">
      <dsp:nvSpPr>
        <dsp:cNvPr id="0" name=""/>
        <dsp:cNvSpPr/>
      </dsp:nvSpPr>
      <dsp:spPr>
        <a:xfrm>
          <a:off x="1357952" y="3531362"/>
          <a:ext cx="1480220" cy="52030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200" kern="1200" dirty="0" smtClean="0"/>
            <a:t>Searched the deleted program 1</a:t>
          </a:r>
          <a:endParaRPr lang="en-US" sz="1200" kern="1200" dirty="0"/>
        </a:p>
      </dsp:txBody>
      <dsp:txXfrm>
        <a:off x="1357952" y="3531362"/>
        <a:ext cx="1480220" cy="520301"/>
      </dsp:txXfrm>
    </dsp:sp>
    <dsp:sp modelId="{CD0066C7-88C0-4EB7-A0F5-B185A7F79BF3}">
      <dsp:nvSpPr>
        <dsp:cNvPr id="0" name=""/>
        <dsp:cNvSpPr/>
      </dsp:nvSpPr>
      <dsp:spPr>
        <a:xfrm>
          <a:off x="4679365" y="886695"/>
          <a:ext cx="3708136" cy="2409709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" t="4330" r="-30287" b="11496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FB829-7B59-4EDB-BDB4-0D565147293B}">
      <dsp:nvSpPr>
        <dsp:cNvPr id="0" name=""/>
        <dsp:cNvSpPr/>
      </dsp:nvSpPr>
      <dsp:spPr>
        <a:xfrm>
          <a:off x="6487532" y="2876246"/>
          <a:ext cx="2062740" cy="64289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200" kern="1200" dirty="0" smtClean="0"/>
            <a:t> Used module 8 to show all detail of all scheduled program. It showed only program 2.</a:t>
          </a:r>
          <a:endParaRPr lang="en-US" sz="1200" kern="1200" dirty="0"/>
        </a:p>
      </dsp:txBody>
      <dsp:txXfrm>
        <a:off x="6487532" y="2876246"/>
        <a:ext cx="2062740" cy="6428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0C549-C3E1-49D0-8FC3-366EBDAC2BAC}">
      <dsp:nvSpPr>
        <dsp:cNvPr id="0" name=""/>
        <dsp:cNvSpPr/>
      </dsp:nvSpPr>
      <dsp:spPr>
        <a:xfrm>
          <a:off x="1312978" y="0"/>
          <a:ext cx="7154441" cy="490448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784" t="1" r="27208" b="-2344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63A8-8D9C-459A-9CC8-E9F6B591F988}">
      <dsp:nvSpPr>
        <dsp:cNvPr id="0" name=""/>
        <dsp:cNvSpPr/>
      </dsp:nvSpPr>
      <dsp:spPr>
        <a:xfrm>
          <a:off x="5197746" y="4183240"/>
          <a:ext cx="4138863" cy="72186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n-US" sz="1900" kern="1200" dirty="0" smtClean="0"/>
            <a:t>This is the full data of all scheduled programs before using module 7(Deletion)</a:t>
          </a:r>
          <a:endParaRPr lang="en-US" sz="1900" kern="1200" dirty="0"/>
        </a:p>
      </dsp:txBody>
      <dsp:txXfrm>
        <a:off x="5197746" y="4183240"/>
        <a:ext cx="4138863" cy="721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1852" y="565014"/>
            <a:ext cx="8791575" cy="23876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TV Channel management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172" y="3344092"/>
            <a:ext cx="8791575" cy="2412274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Created </a:t>
            </a:r>
            <a:r>
              <a:rPr lang="en-US" sz="2800" dirty="0" smtClean="0"/>
              <a:t>by:  </a:t>
            </a:r>
          </a:p>
          <a:p>
            <a:pPr algn="ctr"/>
            <a:r>
              <a:rPr lang="en-US" sz="2800" dirty="0" smtClean="0"/>
              <a:t>Ashutosh </a:t>
            </a:r>
            <a:r>
              <a:rPr lang="en-US" sz="2800" dirty="0" smtClean="0"/>
              <a:t>thakur(2k19/se/022)</a:t>
            </a:r>
          </a:p>
          <a:p>
            <a:pPr algn="ctr"/>
            <a:r>
              <a:rPr lang="en-US" sz="2800" dirty="0" smtClean="0"/>
              <a:t>(Delhi Technological University)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610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367646"/>
            <a:ext cx="9905998" cy="1478570"/>
          </a:xfrm>
        </p:spPr>
        <p:txBody>
          <a:bodyPr/>
          <a:lstStyle/>
          <a:p>
            <a:r>
              <a:rPr lang="en-US" dirty="0" smtClean="0"/>
              <a:t>Module 8: Show all scheduled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207567"/>
              </p:ext>
            </p:extLst>
          </p:nvPr>
        </p:nvGraphicFramePr>
        <p:xfrm>
          <a:off x="1141412" y="1556656"/>
          <a:ext cx="10021887" cy="4905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1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98026"/>
              </p:ext>
            </p:extLst>
          </p:nvPr>
        </p:nvGraphicFramePr>
        <p:xfrm>
          <a:off x="801188" y="1915886"/>
          <a:ext cx="10389325" cy="3997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5632" y="87743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!! The end !!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660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main aims of the project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086876"/>
              </p:ext>
            </p:extLst>
          </p:nvPr>
        </p:nvGraphicFramePr>
        <p:xfrm>
          <a:off x="1088569" y="2020888"/>
          <a:ext cx="9958842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0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Security and main menu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189374"/>
              </p:ext>
            </p:extLst>
          </p:nvPr>
        </p:nvGraphicFramePr>
        <p:xfrm>
          <a:off x="1141413" y="1712323"/>
          <a:ext cx="9906000" cy="4415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543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2: schedule a program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22133"/>
              </p:ext>
            </p:extLst>
          </p:nvPr>
        </p:nvGraphicFramePr>
        <p:xfrm>
          <a:off x="818604" y="1679666"/>
          <a:ext cx="10228807" cy="4111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14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calculate </a:t>
            </a:r>
            <a:r>
              <a:rPr lang="en-US" dirty="0" err="1" smtClean="0"/>
              <a:t>trp</a:t>
            </a:r>
            <a:r>
              <a:rPr lang="en-US" dirty="0" smtClean="0"/>
              <a:t> and rates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12825"/>
              </p:ext>
            </p:extLst>
          </p:nvPr>
        </p:nvGraphicFramePr>
        <p:xfrm>
          <a:off x="1141413" y="2249487"/>
          <a:ext cx="10188438" cy="377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853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input sponsor detail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957771"/>
              </p:ext>
            </p:extLst>
          </p:nvPr>
        </p:nvGraphicFramePr>
        <p:xfrm>
          <a:off x="1141413" y="1846216"/>
          <a:ext cx="9906000" cy="4824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4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35638"/>
            <a:ext cx="9905998" cy="1478570"/>
          </a:xfrm>
        </p:spPr>
        <p:txBody>
          <a:bodyPr/>
          <a:lstStyle/>
          <a:p>
            <a:r>
              <a:rPr lang="en-US" dirty="0" smtClean="0"/>
              <a:t>Module 5: search a scheduled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977752"/>
              </p:ext>
            </p:extLst>
          </p:nvPr>
        </p:nvGraphicFramePr>
        <p:xfrm>
          <a:off x="957943" y="1654627"/>
          <a:ext cx="10528663" cy="482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49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05306"/>
            <a:ext cx="9905998" cy="1478570"/>
          </a:xfrm>
        </p:spPr>
        <p:txBody>
          <a:bodyPr/>
          <a:lstStyle/>
          <a:p>
            <a:r>
              <a:rPr lang="en-US" dirty="0" smtClean="0"/>
              <a:t>Module 6: reschedule a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223560"/>
              </p:ext>
            </p:extLst>
          </p:nvPr>
        </p:nvGraphicFramePr>
        <p:xfrm>
          <a:off x="1141412" y="1576251"/>
          <a:ext cx="10049101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28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53055"/>
            <a:ext cx="9905998" cy="1478570"/>
          </a:xfrm>
        </p:spPr>
        <p:txBody>
          <a:bodyPr/>
          <a:lstStyle/>
          <a:p>
            <a:r>
              <a:rPr lang="en-US" dirty="0" smtClean="0"/>
              <a:t>Module 7: reschedule a program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298862"/>
              </p:ext>
            </p:extLst>
          </p:nvPr>
        </p:nvGraphicFramePr>
        <p:xfrm>
          <a:off x="1141413" y="1663336"/>
          <a:ext cx="9906000" cy="4824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2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195</TotalTime>
  <Words>423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Circuit</vt:lpstr>
      <vt:lpstr>TV Channel management</vt:lpstr>
      <vt:lpstr>List of main aims of the project</vt:lpstr>
      <vt:lpstr>Module 1: Security and main menu</vt:lpstr>
      <vt:lpstr>Module 2: schedule a program</vt:lpstr>
      <vt:lpstr>Module 3: calculate trp and rates</vt:lpstr>
      <vt:lpstr>Module 4: input sponsor detail</vt:lpstr>
      <vt:lpstr>Module 5: search a scheduled program</vt:lpstr>
      <vt:lpstr>Module 6: reschedule a program</vt:lpstr>
      <vt:lpstr>Module 7: reschedule a program</vt:lpstr>
      <vt:lpstr>Module 8: Show all scheduled program</vt:lpstr>
      <vt:lpstr>conclusion</vt:lpstr>
      <vt:lpstr>!! The end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 Channel management</dc:title>
  <dc:creator>Ashutosh thakur</dc:creator>
  <cp:lastModifiedBy>Ashutosh thakur</cp:lastModifiedBy>
  <cp:revision>21</cp:revision>
  <dcterms:created xsi:type="dcterms:W3CDTF">2020-11-18T03:21:46Z</dcterms:created>
  <dcterms:modified xsi:type="dcterms:W3CDTF">2021-07-15T10:02:11Z</dcterms:modified>
</cp:coreProperties>
</file>