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47" r:id="rId5"/>
    <p:sldId id="448" r:id="rId6"/>
    <p:sldId id="449" r:id="rId7"/>
    <p:sldId id="450" r:id="rId8"/>
    <p:sldId id="462" r:id="rId9"/>
    <p:sldId id="463" r:id="rId10"/>
    <p:sldId id="464" r:id="rId11"/>
    <p:sldId id="465" r:id="rId12"/>
    <p:sldId id="451" r:id="rId13"/>
    <p:sldId id="452" r:id="rId14"/>
    <p:sldId id="453" r:id="rId15"/>
    <p:sldId id="454" r:id="rId16"/>
    <p:sldId id="455" r:id="rId17"/>
    <p:sldId id="457" r:id="rId18"/>
    <p:sldId id="458" r:id="rId19"/>
    <p:sldId id="459" r:id="rId20"/>
    <p:sldId id="460" r:id="rId21"/>
    <p:sldId id="461" r:id="rId22"/>
    <p:sldId id="446" r:id="rId23"/>
    <p:sldId id="413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  <p14:sldId id="447"/>
            <p14:sldId id="448"/>
            <p14:sldId id="449"/>
            <p14:sldId id="450"/>
            <p14:sldId id="462"/>
            <p14:sldId id="463"/>
            <p14:sldId id="464"/>
            <p14:sldId id="465"/>
            <p14:sldId id="451"/>
            <p14:sldId id="452"/>
            <p14:sldId id="453"/>
            <p14:sldId id="454"/>
            <p14:sldId id="455"/>
            <p14:sldId id="457"/>
            <p14:sldId id="458"/>
            <p14:sldId id="459"/>
            <p14:sldId id="460"/>
          </p14:sldIdLst>
        </p14:section>
        <p14:section name="Край" id="{2BAB9E8E-DE50-4D66-AC35-0986B9476175}">
          <p14:sldIdLst>
            <p14:sldId id="461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6" d="100"/>
          <a:sy n="96" d="100"/>
        </p:scale>
        <p:origin x="108" y="4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4334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27.10.2020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/>
              <a:t>Цикъл </a:t>
            </a:r>
            <a:r>
              <a:rPr lang="en-US" sz="6600" dirty="0" smtClean="0"/>
              <a:t>for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i="1" dirty="0"/>
              <a:t>Прости повторения с </a:t>
            </a:r>
            <a:r>
              <a:rPr lang="en-GB" i="1" dirty="0"/>
              <a:t>For-</a:t>
            </a:r>
            <a:r>
              <a:rPr lang="bg-BG" i="1" dirty="0"/>
              <a:t>цикъл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9BCDD8-62AB-43FE-9E79-20C9E4A768B4}"/>
              </a:ext>
            </a:extLst>
          </p:cNvPr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029" y="3447289"/>
            <a:ext cx="3127489" cy="23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90648" y="3449029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на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2</a:t>
            </a:r>
            <a:r>
              <a:rPr lang="en-US" baseline="30000" dirty="0"/>
              <a:t>n</a:t>
            </a:r>
            <a:endParaRPr lang="bg-BG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6212" y="2895600"/>
            <a:ext cx="9601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0504" y="4135276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53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704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3" y="1668277"/>
            <a:ext cx="10363200" cy="47089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</p:spTree>
    <p:extLst>
      <p:ext uri="{BB962C8B-B14F-4D97-AF65-F5344CB8AC3E}">
        <p14:creationId xmlns:p14="http://schemas.microsoft.com/office/powerpoint/2010/main" val="8267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3887652"/>
            <a:ext cx="914399" cy="21264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3886200"/>
            <a:ext cx="792379" cy="21279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47809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3887652"/>
            <a:ext cx="914399" cy="21264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3886201"/>
            <a:ext cx="792379" cy="21279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47809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3887652"/>
            <a:ext cx="914399" cy="21313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3886201"/>
            <a:ext cx="792379" cy="21328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47809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562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1574" y="1524000"/>
            <a:ext cx="10363200" cy="47089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</p:spTree>
    <p:extLst>
      <p:ext uri="{BB962C8B-B14F-4D97-AF65-F5344CB8AC3E}">
        <p14:creationId xmlns:p14="http://schemas.microsoft.com/office/powerpoint/2010/main" val="5080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93985" y="3810000"/>
            <a:ext cx="914399" cy="21264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1766" y="3808548"/>
            <a:ext cx="884835" cy="21279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17795" y="47033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8612" y="3810000"/>
            <a:ext cx="914399" cy="21264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76393" y="3808549"/>
            <a:ext cx="792379" cy="21279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622688" y="47033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42412" y="3810000"/>
            <a:ext cx="914399" cy="21313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20193" y="3808549"/>
            <a:ext cx="922419" cy="21328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253582" y="47033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947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1157252" cy="44862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Вход /</a:t>
            </a:r>
            <a:br>
              <a:rPr lang="bg-BG" sz="3200" dirty="0" smtClean="0"/>
            </a:br>
            <a:r>
              <a:rPr lang="bg-BG" sz="3200" dirty="0" smtClean="0"/>
              <a:t>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76691" y="3947005"/>
            <a:ext cx="761999" cy="222995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02072" y="3945554"/>
            <a:ext cx="2908453" cy="223140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33376" y="490423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586428" y="3973471"/>
            <a:ext cx="851410" cy="220418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101220" y="3972021"/>
            <a:ext cx="2555792" cy="220494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558543" y="490423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693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9564" y="1524000"/>
            <a:ext cx="11277600" cy="459587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leftSum = leftSum + int.Parse(Console.ReadLine());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Console.WriteLine("Yes, sum = " + leftSum);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	Math.Abs(rightSum - leftSum)); }</a:t>
            </a:r>
          </a:p>
        </p:txBody>
      </p:sp>
    </p:spTree>
    <p:extLst>
      <p:ext uri="{BB962C8B-B14F-4D97-AF65-F5344CB8AC3E}">
        <p14:creationId xmlns:p14="http://schemas.microsoft.com/office/powerpoint/2010/main" val="249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1" y="1524000"/>
            <a:ext cx="11692023" cy="5113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149921"/>
            <a:ext cx="761999" cy="21874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38193" y="4148471"/>
            <a:ext cx="1775019" cy="218889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769497" y="510715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99012" y="4148470"/>
            <a:ext cx="743226" cy="21895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05620" y="4148471"/>
            <a:ext cx="1717592" cy="218889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645329" y="5110562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09012" y="4114800"/>
            <a:ext cx="743226" cy="21895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15620" y="4114801"/>
            <a:ext cx="1717592" cy="218889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455329" y="5076892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92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7088" y="1447800"/>
            <a:ext cx="10493756" cy="47497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</p:spTree>
    <p:extLst>
      <p:ext uri="{BB962C8B-B14F-4D97-AF65-F5344CB8AC3E}">
        <p14:creationId xmlns:p14="http://schemas.microsoft.com/office/powerpoint/2010/main" val="13057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825625"/>
            <a:ext cx="10819032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sz="3200" dirty="0"/>
              <a:t>Повторения (цикли)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 в най-простата му </a:t>
            </a:r>
            <a:r>
              <a:rPr lang="bg-BG" sz="3200" dirty="0" smtClean="0"/>
              <a:t>форма</a:t>
            </a:r>
          </a:p>
          <a:p>
            <a:pPr lvl="1"/>
            <a:r>
              <a:rPr lang="bg-BG" dirty="0"/>
              <a:t>повторение със стъпка</a:t>
            </a:r>
          </a:p>
          <a:p>
            <a:pPr lvl="1"/>
            <a:r>
              <a:rPr lang="bg-BG" dirty="0"/>
              <a:t>повторение с намаляваща </a:t>
            </a:r>
            <a:r>
              <a:rPr lang="bg-BG" dirty="0" smtClean="0"/>
              <a:t>стъпка</a:t>
            </a:r>
            <a:endParaRPr lang="bg-BG" sz="3200" dirty="0"/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sz="3200" dirty="0"/>
              <a:t>Задачи с прости повторения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sz="3200" dirty="0"/>
              <a:t>Сума на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числа, най-голямо</a:t>
            </a:r>
            <a:br>
              <a:rPr lang="bg-BG" sz="3200" dirty="0"/>
            </a:br>
            <a:r>
              <a:rPr lang="bg-BG" sz="3200" dirty="0"/>
              <a:t>и най-малко </a:t>
            </a:r>
            <a:r>
              <a:rPr lang="bg-BG" sz="3200" dirty="0" smtClean="0"/>
              <a:t>число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2" y="1690689"/>
            <a:ext cx="11157252" cy="4891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Можем да повтаряме блок код с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/>
              <a:t>-</a:t>
            </a:r>
            <a:r>
              <a:rPr lang="bg-BG" sz="2800" dirty="0"/>
              <a:t>цикъл:</a:t>
            </a:r>
          </a:p>
          <a:p>
            <a:pPr>
              <a:lnSpc>
                <a:spcPct val="100000"/>
              </a:lnSpc>
            </a:pPr>
            <a:endParaRPr lang="bg-BG" sz="2800" dirty="0"/>
          </a:p>
          <a:p>
            <a:pPr marL="0" indent="0">
              <a:lnSpc>
                <a:spcPct val="100000"/>
              </a:lnSpc>
              <a:buNone/>
            </a:pPr>
            <a:endParaRPr lang="bg-BG" sz="2800" dirty="0"/>
          </a:p>
          <a:p>
            <a:pPr>
              <a:lnSpc>
                <a:spcPct val="100000"/>
              </a:lnSpc>
            </a:pPr>
            <a:r>
              <a:rPr lang="bg-BG" sz="2800" dirty="0"/>
              <a:t>Можем да четем поредица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2800" dirty="0"/>
              <a:t> </a:t>
            </a:r>
            <a:r>
              <a:rPr lang="bg-BG" sz="2800" dirty="0"/>
              <a:t>числа от конзолата</a:t>
            </a:r>
            <a:r>
              <a:rPr lang="bg-BG" sz="2800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Можем да ползваме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/>
              <a:t>-</a:t>
            </a:r>
            <a:r>
              <a:rPr lang="bg-BG" sz="2800" dirty="0"/>
              <a:t>цикли със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800" dirty="0" smtClean="0"/>
              <a:t>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9289" y="1690689"/>
            <a:ext cx="2873707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93812" y="2222318"/>
            <a:ext cx="6837072" cy="11264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= " +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66824" y="3897665"/>
            <a:ext cx="9399588" cy="138499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6" y="6356351"/>
            <a:ext cx="3277255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35193" y="5793120"/>
            <a:ext cx="10193219" cy="6093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Console.WriteLine(i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97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</a:t>
            </a:r>
            <a:r>
              <a:rPr lang="en-US" dirty="0" smtClean="0"/>
              <a:t>for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5029" y="4250238"/>
            <a:ext cx="10363200" cy="21605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524000"/>
            <a:ext cx="10971430" cy="4652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88429" y="5260386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7982" y="3131043"/>
            <a:ext cx="2132230" cy="918379"/>
          </a:xfrm>
          <a:prstGeom prst="wedgeRoundRectCallout">
            <a:avLst>
              <a:gd name="adj1" fmla="val -18597"/>
              <a:gd name="adj2" fmla="val 79289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069600" y="3131043"/>
            <a:ext cx="1705957" cy="881704"/>
          </a:xfrm>
          <a:prstGeom prst="wedgeRoundRectCallout">
            <a:avLst>
              <a:gd name="adj1" fmla="val -12316"/>
              <a:gd name="adj2" fmla="val 82976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903200" y="3149728"/>
            <a:ext cx="1705957" cy="881008"/>
          </a:xfrm>
          <a:prstGeom prst="wedgeRoundRectCallout">
            <a:avLst>
              <a:gd name="adj1" fmla="val -26245"/>
              <a:gd name="adj2" fmla="val 82451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542212" y="4343400"/>
            <a:ext cx="3657600" cy="697484"/>
          </a:xfrm>
          <a:prstGeom prst="wedgeRoundRectCallout">
            <a:avLst>
              <a:gd name="adj1" fmla="val -64185"/>
              <a:gd name="adj2" fmla="val 63826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56106" y="3149728"/>
            <a:ext cx="1705957" cy="881008"/>
          </a:xfrm>
          <a:prstGeom prst="wedgeRoundRectCallout">
            <a:avLst>
              <a:gd name="adj1" fmla="val -67934"/>
              <a:gd name="adj2" fmla="val 90139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 на промяна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7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1157252" cy="44862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 smtClean="0"/>
              <a:t>Може </a:t>
            </a:r>
            <a:r>
              <a:rPr lang="bg-BG" sz="3200" dirty="0"/>
              <a:t>да използвате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sz="3200" dirty="0"/>
              <a:t>във </a:t>
            </a:r>
            <a:r>
              <a:rPr lang="en-US" sz="3200" dirty="0"/>
              <a:t>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82609" y="2290787"/>
            <a:ext cx="10483803" cy="18651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93" y="4876800"/>
            <a:ext cx="3295760" cy="1004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4876800"/>
            <a:ext cx="5880906" cy="1004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Right Arrow 12"/>
          <p:cNvSpPr/>
          <p:nvPr/>
        </p:nvSpPr>
        <p:spPr>
          <a:xfrm>
            <a:off x="7351598" y="518160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9711" y="6033729"/>
            <a:ext cx="4114799" cy="491273"/>
          </a:xfrm>
          <a:prstGeom prst="wedgeRoundRectCallout">
            <a:avLst>
              <a:gd name="adj1" fmla="val -55623"/>
              <a:gd name="adj2" fmla="val -223033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</a:p>
        </p:txBody>
      </p:sp>
    </p:spTree>
    <p:extLst>
      <p:ext uri="{BB962C8B-B14F-4D97-AF65-F5344CB8AC3E}">
        <p14:creationId xmlns:p14="http://schemas.microsoft.com/office/powerpoint/2010/main" val="8796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2895600"/>
            <a:ext cx="10134600" cy="31085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6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3276600"/>
            <a:ext cx="10209432" cy="286232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11077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98612" y="2895600"/>
            <a:ext cx="9675812" cy="30469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49047" y="4269369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3219338"/>
            <a:ext cx="1279211" cy="12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79988" y="3672334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99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98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89604" y="36723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03212" y="2971800"/>
            <a:ext cx="10363200" cy="30469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-=1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77300" y="368521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15000" y="4371523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67" y="5178702"/>
            <a:ext cx="2691113" cy="685872"/>
          </a:xfrm>
          <a:prstGeom prst="roundRect">
            <a:avLst>
              <a:gd name="adj" fmla="val 7278"/>
            </a:avLst>
          </a:prstGeom>
        </p:spPr>
      </p:pic>
    </p:spTree>
    <p:extLst>
      <p:ext uri="{BB962C8B-B14F-4D97-AF65-F5344CB8AC3E}">
        <p14:creationId xmlns:p14="http://schemas.microsoft.com/office/powerpoint/2010/main" val="1737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512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0012" y="2895600"/>
            <a:ext cx="9448800" cy="31113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3152249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37554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1398</Words>
  <Application>Microsoft Office PowerPoint</Application>
  <PresentationFormat>Custom</PresentationFormat>
  <Paragraphs>291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 2</vt:lpstr>
      <vt:lpstr>Office Theme</vt:lpstr>
      <vt:lpstr>Цикъл for</vt:lpstr>
      <vt:lpstr>Съдържание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Числата от 1 до N през 3</vt:lpstr>
      <vt:lpstr>Числата от N до 1 в обратен ред</vt:lpstr>
      <vt:lpstr>Числата от 1 до 2n с for-цикъл</vt:lpstr>
      <vt:lpstr>Четни степени на 2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Какво научихме днес?</vt:lpstr>
      <vt:lpstr>Цикъл for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2020-10-27T09:51:10Z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