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4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47" r:id="rId22"/>
    <p:sldId id="448" r:id="rId23"/>
    <p:sldId id="470" r:id="rId24"/>
    <p:sldId id="471" r:id="rId25"/>
    <p:sldId id="469" r:id="rId26"/>
    <p:sldId id="446" r:id="rId27"/>
    <p:sldId id="413" r:id="rId28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449"/>
          </p14:sldIdLst>
        </p14:section>
        <p14:section name="Вложени цикли" id="{ACFD630A-000B-4F8D-BE3B-092C9F7E61E4}">
          <p14:sldIdLst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47"/>
            <p14:sldId id="448"/>
            <p14:sldId id="470"/>
            <p14:sldId id="471"/>
          </p14:sldIdLst>
        </p14:section>
        <p14:section name="Край" id="{2BAB9E8E-DE50-4D66-AC35-0986B9476175}">
          <p14:sldIdLst>
            <p14:sldId id="469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48" d="100"/>
          <a:sy n="48" d="100"/>
        </p:scale>
        <p:origin x="967" y="3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55085550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6822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317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199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118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75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6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8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" altLang="bg-BG" sz="6600" dirty="0" smtClean="0">
                <a:solidFill>
                  <a:schemeClr val="accent5"/>
                </a:solidFill>
              </a:rPr>
              <a:t>Вложени цикли</a:t>
            </a: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" i="1" dirty="0" smtClean="0"/>
              <a:t>Цикъл, който се изпълнява в друг цикъл</a:t>
            </a:r>
            <a:endParaRPr lang="" i="1" dirty="0"/>
          </a:p>
        </p:txBody>
      </p:sp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657600"/>
            <a:ext cx="738346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84497" y="2733299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3399" y="3325547"/>
            <a:ext cx="2253081" cy="2438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2" y="1524000"/>
            <a:ext cx="11157252" cy="5197476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1" y="3532496"/>
            <a:ext cx="1450975" cy="249447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1" y="2133600"/>
            <a:ext cx="1450975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712911" y="2963920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11610" y="2133600"/>
            <a:ext cx="8193002" cy="389337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долната страна на ромба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2923800"/>
            <a:ext cx="1447800" cy="3096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94212" y="2923800"/>
            <a:ext cx="1752600" cy="3096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09131" y="2925287"/>
            <a:ext cx="2443081" cy="30945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2923800"/>
            <a:ext cx="1117600" cy="3096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21012" y="2923800"/>
            <a:ext cx="2088000" cy="30945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</p:spTree>
    <p:extLst>
      <p:ext uri="{BB962C8B-B14F-4D97-AF65-F5344CB8AC3E}">
        <p14:creationId xmlns:p14="http://schemas.microsoft.com/office/powerpoint/2010/main" val="25622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2344" y="1668277"/>
            <a:ext cx="10674068" cy="47916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11811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33364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1157252" cy="4351338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3669996"/>
            <a:ext cx="3581400" cy="169450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96008" y="3669993"/>
            <a:ext cx="4741804" cy="21268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7612" y="2971803"/>
            <a:ext cx="3581400" cy="6981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696008" y="2971800"/>
            <a:ext cx="4741804" cy="6981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4" y="1519132"/>
            <a:ext cx="10667998" cy="495786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печати горната част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bg-BG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печати средната част</a:t>
            </a:r>
            <a:endParaRPr lang="nn-NO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Печати долната част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05518" y="3324392"/>
            <a:ext cx="3581400" cy="16945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7366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4" y="1505975"/>
            <a:ext cx="10667998" cy="47424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печати средната част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печати</a:t>
            </a:r>
            <a:r>
              <a:rPr lang="nn-NO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печати </a:t>
            </a:r>
            <a:r>
              <a:rPr lang="nn-NO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nn-NO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32175" y="1770562"/>
            <a:ext cx="3581400" cy="16945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25914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600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447800"/>
            <a:ext cx="9828430" cy="527367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>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750260"/>
            <a:ext cx="1524000" cy="24981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29608" y="2514600"/>
            <a:ext cx="2608204" cy="37338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3052067"/>
            <a:ext cx="1524000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829608" y="1816410"/>
            <a:ext cx="2608204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561012" y="3750260"/>
            <a:ext cx="1905000" cy="24981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61012" y="3052067"/>
            <a:ext cx="1905000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51012" y="3750260"/>
            <a:ext cx="1524000" cy="24981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51012" y="3052067"/>
            <a:ext cx="1524000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14178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825" y="1524000"/>
            <a:ext cx="8076987" cy="48039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stars = 1;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Рисува покрива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Рисува тялото на къщата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18612" y="2995921"/>
            <a:ext cx="1905000" cy="325247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7915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24000"/>
            <a:ext cx="9144000" cy="519747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89212" y="3357532"/>
            <a:ext cx="1295400" cy="24981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28212" y="2603192"/>
            <a:ext cx="1828800" cy="325247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589212" y="2659339"/>
            <a:ext cx="1295400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828212" y="1905000"/>
            <a:ext cx="1828800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42012" y="3357532"/>
            <a:ext cx="1541404" cy="24981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42012" y="2659339"/>
            <a:ext cx="1541404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912812" y="3357532"/>
            <a:ext cx="1295400" cy="6845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912812" y="2659339"/>
            <a:ext cx="1295400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917663" y="5161375"/>
            <a:ext cx="1295400" cy="68454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17663" y="4463182"/>
            <a:ext cx="1295400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65612" y="3370411"/>
            <a:ext cx="1295400" cy="24981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265612" y="2672218"/>
            <a:ext cx="1295400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864416" y="3357532"/>
            <a:ext cx="1541404" cy="24981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864416" y="2659339"/>
            <a:ext cx="1541404" cy="698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263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r>
              <a:rPr lang="bg-BG" dirty="0" smtClean="0"/>
              <a:t>Чертане на прости фигури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</a:p>
          <a:p>
            <a:r>
              <a:rPr lang="bg-BG" dirty="0" smtClean="0"/>
              <a:t>Задачи за чертане: правоъгълници,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квадрати, триъгълници, ромбове, …</a:t>
            </a:r>
            <a:endParaRPr lang="en-US" dirty="0" smtClean="0"/>
          </a:p>
          <a:p>
            <a:r>
              <a:rPr lang="bg-BG" dirty="0" smtClean="0"/>
              <a:t>Чертане на по-сложни фигури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559" y="1524000"/>
            <a:ext cx="2013358" cy="1671809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10A26C9-9C06-41ED-B577-FF0974621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957680"/>
            <a:ext cx="4453022" cy="45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800" smtClean="0"/>
              <a:pPr>
                <a:defRPr/>
              </a:pPr>
              <a:t>20</a:t>
            </a:fld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447800"/>
            <a:ext cx="10667998" cy="50194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рисува горната част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Рисува долната част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0112" y="3404316"/>
            <a:ext cx="1949700" cy="19297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50112" y="1676400"/>
            <a:ext cx="1949700" cy="14379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48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736611"/>
            <a:ext cx="1447797" cy="2114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467212"/>
            <a:ext cx="1447798" cy="692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3242370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736611"/>
            <a:ext cx="2020800" cy="25879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467212"/>
            <a:ext cx="2020800" cy="692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3242370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736611"/>
            <a:ext cx="2017799" cy="2114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467212"/>
            <a:ext cx="2017798" cy="692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3242370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736611"/>
            <a:ext cx="3146783" cy="25879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467212"/>
            <a:ext cx="3146782" cy="692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3242370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16" y="3853149"/>
            <a:ext cx="1042506" cy="1042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491865"/>
            <a:ext cx="10591800" cy="4893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(var row = 1; row &lt;= n; row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(var 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6212" y="4006389"/>
            <a:ext cx="2020800" cy="2394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11 12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854528"/>
            <a:ext cx="1789200" cy="178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707777"/>
            <a:ext cx="1447798" cy="16400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438378"/>
            <a:ext cx="1447798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321353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707777"/>
            <a:ext cx="2243712" cy="25879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438378"/>
            <a:ext cx="2243712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321353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707777"/>
            <a:ext cx="1850408" cy="21140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438378"/>
            <a:ext cx="1850407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321353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707777"/>
            <a:ext cx="1447801" cy="11660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438378"/>
            <a:ext cx="1447801" cy="6920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3207853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5022050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2001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3A297B51-F6B4-4F5A-8ECF-F1C377333820}" type="slidenum">
              <a:rPr lang="en-US" sz="1600" smtClean="0"/>
              <a:t>23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937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568708"/>
            <a:ext cx="10591800" cy="48320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095621" y="3592509"/>
            <a:ext cx="2167512" cy="25879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60791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690689"/>
            <a:ext cx="11463422" cy="4891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bg-BG" sz="3200" dirty="0" smtClean="0">
                <a:solidFill>
                  <a:schemeClr val="accent6"/>
                </a:solidFill>
              </a:rPr>
              <a:t>Вложени цикли</a:t>
            </a:r>
            <a:r>
              <a:rPr lang="bg-BG" sz="3200" dirty="0" smtClean="0"/>
              <a:t> е цикъл в друг цикъл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bg-BG" sz="3200" dirty="0" smtClean="0"/>
              <a:t>Можем </a:t>
            </a:r>
            <a:r>
              <a:rPr lang="bg-BG" sz="3200" dirty="0"/>
              <a:t>да </a:t>
            </a:r>
            <a:r>
              <a:rPr lang="bg-BG" sz="3200" dirty="0" smtClean="0"/>
              <a:t>чертаем с 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3091" y="2553117"/>
            <a:ext cx="3404921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96380" y="3071749"/>
            <a:ext cx="6885636" cy="34532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655" y="1490563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8309396" y="1179401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858" y="4419600"/>
            <a:ext cx="1816764" cy="18292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78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90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476276" y="6477000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изведе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Правоъгълник от 10 </a:t>
            </a:r>
            <a:r>
              <a:rPr lang="en-US" smtClean="0"/>
              <a:t>x</a:t>
            </a:r>
            <a:r>
              <a:rPr lang="bg-BG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6515" y="2920998"/>
            <a:ext cx="8388709" cy="216059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5625"/>
            <a:ext cx="11350843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</a:t>
            </a:r>
            <a:r>
              <a:rPr lang="bg-BG" sz="3200" dirty="0" smtClean="0"/>
              <a:t>изведе на </a:t>
            </a:r>
            <a:r>
              <a:rPr lang="bg-BG" sz="3200" dirty="0"/>
              <a:t>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12825" y="2478678"/>
            <a:ext cx="10667998" cy="34163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624" y="3581400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7683" y="3464612"/>
            <a:ext cx="10820398" cy="29361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6397" y="43434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78701"/>
            <a:ext cx="10512862" cy="4298262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/>
              <a:t>== цикъл съдържа в себе си друг цикъл</a:t>
            </a:r>
          </a:p>
          <a:p>
            <a:pPr lvl="1"/>
            <a:r>
              <a:rPr lang="bg-BG" dirty="0"/>
              <a:t>Двата цикъла въртят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20681" y="49038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23212" y="3276600"/>
            <a:ext cx="4113213" cy="1041829"/>
          </a:xfrm>
          <a:prstGeom prst="wedgeRoundRectCallout">
            <a:avLst>
              <a:gd name="adj1" fmla="val -63295"/>
              <a:gd name="adj2" fmla="val 49704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16481" y="50292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8035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0413" y="1447800"/>
            <a:ext cx="11234821" cy="52736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06" y="2161821"/>
            <a:ext cx="10667998" cy="38579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339" y="2978413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2" y="1524000"/>
            <a:ext cx="10728430" cy="4572000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7614" y="3555399"/>
            <a:ext cx="2133598" cy="25879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4" y="2286000"/>
            <a:ext cx="2133598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132012" y="30611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1212" y="2286000"/>
            <a:ext cx="7645200" cy="38579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1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524000"/>
            <a:ext cx="11157252" cy="4724400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564019"/>
            <a:ext cx="2133597" cy="25879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2152638"/>
            <a:ext cx="2133598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827209" y="2995940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3611" y="2152638"/>
            <a:ext cx="8215198" cy="40195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Печати горния ред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печати средния ред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печати долния ред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</p:txBody>
      </p:sp>
    </p:spTree>
    <p:extLst>
      <p:ext uri="{BB962C8B-B14F-4D97-AF65-F5344CB8AC3E}">
        <p14:creationId xmlns:p14="http://schemas.microsoft.com/office/powerpoint/2010/main" val="10405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1893</Words>
  <Application>Microsoft Office PowerPoint</Application>
  <PresentationFormat>Custom</PresentationFormat>
  <Paragraphs>451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 2</vt:lpstr>
      <vt:lpstr>Office Theme</vt:lpstr>
      <vt:lpstr>Вложени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Пирамида от числа</vt:lpstr>
      <vt:lpstr>Пирамида от числа – решение</vt:lpstr>
      <vt:lpstr>Таблица с числа</vt:lpstr>
      <vt:lpstr>Таблица с числа – решение</vt:lpstr>
      <vt:lpstr>Какво научихме днес?</vt:lpstr>
      <vt:lpstr>Вложени цикли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</cp:revision>
  <dcterms:created xsi:type="dcterms:W3CDTF">2020-11-09T11:32:01Z</dcterms:created>
  <dcterms:modified xsi:type="dcterms:W3CDTF">2020-11-09T17:56:41Z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1033-11.1.0.9719</vt:lpwstr>
  </property>
</Properties>
</file>