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0"/>
  </p:normalViewPr>
  <p:slideViewPr>
    <p:cSldViewPr snapToGrid="0">
      <p:cViewPr varScale="1">
        <p:scale>
          <a:sx n="48" d="100"/>
          <a:sy n="48" d="100"/>
        </p:scale>
        <p:origin x="1136" y="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32A35-C86D-403E-B6D4-84046694E21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F4D83-2508-4481-8E8C-CEA258C1398D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rgbClr val="FFC0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ditor.p5js.org/" TargetMode="External"/><Relationship Id="rId13" Type="http://schemas.openxmlformats.org/officeDocument/2006/relationships/hyperlink" Target="https://www.w3schools.com/js/" TargetMode="External"/><Relationship Id="rId3" Type="http://schemas.openxmlformats.org/officeDocument/2006/relationships/hyperlink" Target="https://bg.khanacademy.org/computing/computer-programming/programming" TargetMode="External"/><Relationship Id="rId7" Type="http://schemas.openxmlformats.org/officeDocument/2006/relationships/hyperlink" Target="https://www.openprocessing.org/sketch/create" TargetMode="External"/><Relationship Id="rId12" Type="http://schemas.openxmlformats.org/officeDocument/2006/relationships/hyperlink" Target="https://www.w3schools.com/css/" TargetMode="External"/><Relationship Id="rId2" Type="http://schemas.openxmlformats.org/officeDocument/2006/relationships/hyperlink" Target="https://bg.khanacademy.org/computing/computer-programming/html-c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pl.it/" TargetMode="External"/><Relationship Id="rId11" Type="http://schemas.openxmlformats.org/officeDocument/2006/relationships/hyperlink" Target="https://www.w3schools.com/html/" TargetMode="External"/><Relationship Id="rId5" Type="http://schemas.openxmlformats.org/officeDocument/2006/relationships/hyperlink" Target="https://www.khanacademy.org/computing/computer-programming/pjs-documentation" TargetMode="External"/><Relationship Id="rId10" Type="http://schemas.openxmlformats.org/officeDocument/2006/relationships/hyperlink" Target="https://js-book.softuni.bg/" TargetMode="External"/><Relationship Id="rId4" Type="http://schemas.openxmlformats.org/officeDocument/2006/relationships/hyperlink" Target="https://bg.khanacademy.org/computing/computer-programming/programming-games-visualizations" TargetMode="External"/><Relationship Id="rId9" Type="http://schemas.openxmlformats.org/officeDocument/2006/relationships/hyperlink" Target="https://p5js.org/examples/" TargetMode="External"/><Relationship Id="rId14" Type="http://schemas.openxmlformats.org/officeDocument/2006/relationships/hyperlink" Target="https://www.w3schools.com/graphics/canvas_intro.asp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ourcodeworld.com/articles/read/308/top-15-best-open-source-javascript-game-engines" TargetMode="External"/><Relationship Id="rId3" Type="http://schemas.openxmlformats.org/officeDocument/2006/relationships/hyperlink" Target="https://bmoren.github.io/p5js-cheat-sheet/" TargetMode="External"/><Relationship Id="rId7" Type="http://schemas.openxmlformats.org/officeDocument/2006/relationships/hyperlink" Target="https://www.facebook.com/games.js.bulgaria/" TargetMode="External"/><Relationship Id="rId2" Type="http://schemas.openxmlformats.org/officeDocument/2006/relationships/hyperlink" Target="https://thecodingtrain.com/beginners/p5j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nsoriweb.com/2020/03/javascript-game.html" TargetMode="External"/><Relationship Id="rId5" Type="http://schemas.openxmlformats.org/officeDocument/2006/relationships/hyperlink" Target="https://dev.to/gscode/10-best-of-javascript-games-3mjj" TargetMode="External"/><Relationship Id="rId4" Type="http://schemas.openxmlformats.org/officeDocument/2006/relationships/hyperlink" Target="https://www.w3schools.com/graphics/game_intro.as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bg-BG" dirty="0" smtClean="0"/>
              <a:t>Разработка </a:t>
            </a:r>
            <a:br>
              <a:rPr lang="bg-BG" dirty="0" smtClean="0"/>
            </a:br>
            <a:r>
              <a:rPr lang="bg-BG" dirty="0" smtClean="0"/>
              <a:t>на игри</a:t>
            </a:r>
            <a:endParaRPr lang="bg-BG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bg-BG" dirty="0" smtClean="0"/>
              <a:t>игра</a:t>
            </a:r>
            <a:r>
              <a:rPr lang="en-US" dirty="0" smtClean="0"/>
              <a:t> = </a:t>
            </a:r>
            <a:r>
              <a:rPr lang="en-US" dirty="0" err="1" smtClean="0"/>
              <a:t>Javascript</a:t>
            </a:r>
            <a:r>
              <a:rPr lang="en-US" dirty="0" smtClean="0"/>
              <a:t> +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processing</a:t>
            </a:r>
            <a:r>
              <a:rPr lang="bg-BG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+ khan academy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Цели, която си поставяме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направим поотделно (или </a:t>
            </a:r>
            <a:r>
              <a:rPr lang="bg-BG" dirty="0" smtClean="0">
                <a:solidFill>
                  <a:schemeClr val="accent2"/>
                </a:solidFill>
              </a:rPr>
              <a:t>заедно</a:t>
            </a:r>
            <a:r>
              <a:rPr lang="bg-BG" dirty="0" smtClean="0"/>
              <a:t>) </a:t>
            </a:r>
            <a:br>
              <a:rPr lang="bg-BG" dirty="0" smtClean="0"/>
            </a:br>
            <a:r>
              <a:rPr lang="bg-BG" dirty="0" smtClean="0"/>
              <a:t>някаква проста </a:t>
            </a:r>
            <a:r>
              <a:rPr lang="bg-BG" dirty="0" smtClean="0">
                <a:solidFill>
                  <a:schemeClr val="accent2"/>
                </a:solidFill>
              </a:rPr>
              <a:t>игра</a:t>
            </a:r>
          </a:p>
          <a:p>
            <a:r>
              <a:rPr lang="bg-BG" dirty="0" smtClean="0"/>
              <a:t>да научим още нещо за </a:t>
            </a:r>
            <a:r>
              <a:rPr lang="bg-BG" dirty="0" smtClean="0">
                <a:solidFill>
                  <a:schemeClr val="accent2"/>
                </a:solidFill>
              </a:rPr>
              <a:t>програмиране</a:t>
            </a:r>
            <a:r>
              <a:rPr lang="bg-BG" dirty="0" smtClean="0"/>
              <a:t>то</a:t>
            </a:r>
          </a:p>
          <a:p>
            <a:r>
              <a:rPr lang="bg-BG" dirty="0" smtClean="0"/>
              <a:t>да натрупаме още малко практически </a:t>
            </a:r>
            <a:r>
              <a:rPr lang="bg-BG" dirty="0" smtClean="0">
                <a:solidFill>
                  <a:schemeClr val="accent2"/>
                </a:solidFill>
              </a:rPr>
              <a:t>опит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bg-BG" dirty="0" smtClean="0"/>
              <a:t>да ни е </a:t>
            </a:r>
            <a:r>
              <a:rPr lang="bg-BG" dirty="0" smtClean="0">
                <a:solidFill>
                  <a:schemeClr val="accent2"/>
                </a:solidFill>
              </a:rPr>
              <a:t>забавно</a:t>
            </a:r>
            <a:r>
              <a:rPr lang="bg-BG" dirty="0" smtClean="0"/>
              <a:t> и </a:t>
            </a:r>
            <a:r>
              <a:rPr lang="bg-BG" dirty="0" smtClean="0">
                <a:solidFill>
                  <a:schemeClr val="accent2"/>
                </a:solidFill>
              </a:rPr>
              <a:t>интересно</a:t>
            </a:r>
            <a:endParaRPr lang="bg-BG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Изисквания, които имаме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е лесно </a:t>
            </a:r>
            <a:r>
              <a:rPr lang="bg-BG" dirty="0" smtClean="0">
                <a:solidFill>
                  <a:schemeClr val="accent2"/>
                </a:solidFill>
              </a:rPr>
              <a:t>за начинаещи</a:t>
            </a:r>
          </a:p>
          <a:p>
            <a:r>
              <a:rPr lang="bg-BG" dirty="0" smtClean="0"/>
              <a:t>да става</a:t>
            </a:r>
            <a:r>
              <a:rPr lang="en-US" altLang="bg-BG" dirty="0" smtClean="0"/>
              <a:t> сравнително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accent2"/>
                </a:solidFill>
              </a:rPr>
              <a:t>бързо</a:t>
            </a:r>
          </a:p>
          <a:p>
            <a:r>
              <a:rPr lang="en-US" altLang="bg-BG" dirty="0" smtClean="0"/>
              <a:t>редактирането и резултатът </a:t>
            </a:r>
            <a:r>
              <a:rPr lang="bg-BG" dirty="0" smtClean="0"/>
              <a:t>да е </a:t>
            </a:r>
            <a:r>
              <a:rPr lang="bg-BG" dirty="0" smtClean="0">
                <a:solidFill>
                  <a:schemeClr val="accent2"/>
                </a:solidFill>
              </a:rPr>
              <a:t>онлайн</a:t>
            </a:r>
          </a:p>
          <a:p>
            <a:r>
              <a:rPr lang="bg-BG" dirty="0" smtClean="0"/>
              <a:t>да има </a:t>
            </a:r>
            <a:r>
              <a:rPr lang="bg-BG" dirty="0" smtClean="0">
                <a:solidFill>
                  <a:schemeClr val="accent2"/>
                </a:solidFill>
              </a:rPr>
              <a:t>видеа</a:t>
            </a:r>
            <a:r>
              <a:rPr lang="bg-BG" dirty="0" smtClean="0"/>
              <a:t> и помощни </a:t>
            </a:r>
            <a:r>
              <a:rPr lang="bg-BG" dirty="0" smtClean="0">
                <a:solidFill>
                  <a:schemeClr val="accent2"/>
                </a:solidFill>
              </a:rPr>
              <a:t>ресурси</a:t>
            </a:r>
            <a:endParaRPr lang="bg-BG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ще работим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869488" cy="4195481"/>
          </a:xfrm>
        </p:spPr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2"/>
                </a:solidFill>
              </a:rPr>
              <a:t>поотделно</a:t>
            </a:r>
            <a:r>
              <a:rPr lang="bg-BG" dirty="0" smtClean="0"/>
              <a:t> </a:t>
            </a:r>
            <a:r>
              <a:rPr lang="bg-BG" dirty="0"/>
              <a:t>(или </a:t>
            </a:r>
            <a:r>
              <a:rPr lang="bg-BG" dirty="0">
                <a:solidFill>
                  <a:schemeClr val="accent2"/>
                </a:solidFill>
              </a:rPr>
              <a:t>заедно</a:t>
            </a:r>
            <a:r>
              <a:rPr lang="bg-BG" dirty="0" smtClean="0"/>
              <a:t>)</a:t>
            </a:r>
          </a:p>
          <a:p>
            <a:r>
              <a:rPr lang="bg-BG" dirty="0" smtClean="0"/>
              <a:t>ще изграждаме играта </a:t>
            </a:r>
            <a:r>
              <a:rPr lang="bg-BG" dirty="0" smtClean="0">
                <a:solidFill>
                  <a:schemeClr val="accent2"/>
                </a:solidFill>
              </a:rPr>
              <a:t>стъпка по стъпка</a:t>
            </a:r>
          </a:p>
          <a:p>
            <a:pPr lvl="1"/>
            <a:r>
              <a:rPr lang="bg-BG" dirty="0" smtClean="0"/>
              <a:t>ще давам </a:t>
            </a:r>
            <a:r>
              <a:rPr lang="bg-BG" dirty="0" smtClean="0">
                <a:solidFill>
                  <a:schemeClr val="accent2"/>
                </a:solidFill>
              </a:rPr>
              <a:t>насоки</a:t>
            </a:r>
            <a:r>
              <a:rPr lang="bg-BG" dirty="0" smtClean="0"/>
              <a:t> и </a:t>
            </a:r>
            <a:r>
              <a:rPr lang="bg-BG" dirty="0" smtClean="0">
                <a:solidFill>
                  <a:schemeClr val="accent2"/>
                </a:solidFill>
              </a:rPr>
              <a:t>готови примери </a:t>
            </a:r>
          </a:p>
          <a:p>
            <a:pPr lvl="1"/>
            <a:r>
              <a:rPr lang="bg-BG" dirty="0" smtClean="0"/>
              <a:t>трябва</a:t>
            </a:r>
            <a:r>
              <a:rPr lang="bg-BG" dirty="0" smtClean="0">
                <a:solidFill>
                  <a:schemeClr val="accent2"/>
                </a:solidFill>
              </a:rPr>
              <a:t> постоянство, </a:t>
            </a:r>
            <a:r>
              <a:rPr lang="bg-BG" dirty="0" smtClean="0"/>
              <a:t>за ги добавите във вашата игра</a:t>
            </a:r>
          </a:p>
          <a:p>
            <a:pPr lvl="1"/>
            <a:r>
              <a:rPr lang="bg-BG" dirty="0" smtClean="0"/>
              <a:t>или да </a:t>
            </a:r>
            <a:r>
              <a:rPr lang="bg-BG" dirty="0" smtClean="0">
                <a:solidFill>
                  <a:schemeClr val="accent2"/>
                </a:solidFill>
              </a:rPr>
              <a:t>работите заедно </a:t>
            </a:r>
            <a:r>
              <a:rPr lang="bg-BG" dirty="0" smtClean="0"/>
              <a:t>с някой</a:t>
            </a:r>
          </a:p>
          <a:p>
            <a:pPr lvl="1"/>
            <a:r>
              <a:rPr lang="bg-BG" dirty="0" smtClean="0"/>
              <a:t>или </a:t>
            </a:r>
            <a:r>
              <a:rPr lang="bg-BG" dirty="0" smtClean="0">
                <a:solidFill>
                  <a:schemeClr val="accent2"/>
                </a:solidFill>
              </a:rPr>
              <a:t>някой да ви обясни </a:t>
            </a:r>
            <a:r>
              <a:rPr lang="bg-BG" dirty="0" smtClean="0"/>
              <a:t>или </a:t>
            </a:r>
            <a:r>
              <a:rPr lang="bg-BG" dirty="0" smtClean="0">
                <a:solidFill>
                  <a:schemeClr val="accent2"/>
                </a:solidFill>
              </a:rPr>
              <a:t>да копирате </a:t>
            </a:r>
            <a:r>
              <a:rPr lang="bg-BG" dirty="0" smtClean="0"/>
              <a:t>неговия</a:t>
            </a:r>
            <a:r>
              <a:rPr lang="bg-BG" dirty="0" smtClean="0">
                <a:solidFill>
                  <a:schemeClr val="accent2"/>
                </a:solidFill>
              </a:rPr>
              <a:t> код</a:t>
            </a:r>
          </a:p>
          <a:p>
            <a:r>
              <a:rPr lang="bg-BG" dirty="0" smtClean="0"/>
              <a:t>ще ползваме модела на </a:t>
            </a:r>
            <a:r>
              <a:rPr lang="bg-BG" dirty="0" smtClean="0">
                <a:solidFill>
                  <a:schemeClr val="accent2"/>
                </a:solidFill>
              </a:rPr>
              <a:t>обърната класна стая</a:t>
            </a:r>
          </a:p>
          <a:p>
            <a:r>
              <a:rPr lang="bg-BG" dirty="0" smtClean="0"/>
              <a:t>ще си </a:t>
            </a:r>
            <a:r>
              <a:rPr lang="bg-BG" dirty="0" smtClean="0">
                <a:solidFill>
                  <a:schemeClr val="accent2"/>
                </a:solidFill>
              </a:rPr>
              <a:t>помагаме</a:t>
            </a:r>
            <a:r>
              <a:rPr lang="bg-BG" dirty="0" smtClean="0"/>
              <a:t> и </a:t>
            </a:r>
            <a:r>
              <a:rPr lang="bg-BG" dirty="0" smtClean="0">
                <a:solidFill>
                  <a:schemeClr val="accent2"/>
                </a:solidFill>
              </a:rPr>
              <a:t>споделяме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предлагам да ползваме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995" y="2052955"/>
            <a:ext cx="10396855" cy="4504055"/>
          </a:xfrm>
        </p:spPr>
        <p:txBody>
          <a:bodyPr>
            <a:normAutofit fontScale="97500" lnSpcReduction="10000"/>
          </a:bodyPr>
          <a:lstStyle/>
          <a:p>
            <a:r>
              <a:rPr lang="ru-RU" dirty="0" smtClean="0"/>
              <a:t>Кан Академия:</a:t>
            </a:r>
          </a:p>
          <a:p>
            <a:pPr lvl="1"/>
            <a:r>
              <a:rPr lang="ru-RU" dirty="0" smtClean="0"/>
              <a:t>курс </a:t>
            </a:r>
            <a:r>
              <a:rPr lang="ru-RU" dirty="0" smtClean="0">
                <a:hlinkClick r:id="rId2" action="ppaction://hlinkfile"/>
              </a:rPr>
              <a:t>Въведение в HTML/CSS: Създаване на уеб страници</a:t>
            </a:r>
            <a:endParaRPr lang="ru-RU" dirty="0" smtClean="0"/>
          </a:p>
          <a:p>
            <a:pPr lvl="1"/>
            <a:r>
              <a:rPr lang="en-US" altLang="ru-RU" dirty="0" smtClean="0"/>
              <a:t>курс </a:t>
            </a:r>
            <a:r>
              <a:rPr lang="ru-RU" dirty="0">
                <a:hlinkClick r:id="rId3"/>
              </a:rPr>
              <a:t>Въведение в JS: Рисуване и </a:t>
            </a:r>
            <a:r>
              <a:rPr lang="ru-RU" dirty="0" smtClean="0">
                <a:hlinkClick r:id="rId3"/>
              </a:rPr>
              <a:t>анимация</a:t>
            </a:r>
            <a:endParaRPr lang="ru-RU" dirty="0" smtClean="0"/>
          </a:p>
          <a:p>
            <a:pPr lvl="1"/>
            <a:r>
              <a:rPr lang="ru-RU" dirty="0" smtClean="0"/>
              <a:t>курс </a:t>
            </a:r>
            <a:r>
              <a:rPr lang="ru-RU" dirty="0" smtClean="0">
                <a:hlinkClick r:id="rId4"/>
              </a:rPr>
              <a:t>JS </a:t>
            </a:r>
            <a:r>
              <a:rPr lang="ru-RU" dirty="0">
                <a:hlinkClick r:id="rId4"/>
              </a:rPr>
              <a:t>за напреднали: Игри и </a:t>
            </a:r>
            <a:r>
              <a:rPr lang="ru-RU" dirty="0" smtClean="0">
                <a:hlinkClick r:id="rId4"/>
              </a:rPr>
              <a:t>визуализации</a:t>
            </a:r>
            <a:endParaRPr lang="ru-RU" dirty="0" smtClean="0"/>
          </a:p>
          <a:p>
            <a:pPr lvl="1"/>
            <a:r>
              <a:rPr lang="ru-RU" dirty="0" smtClean="0"/>
              <a:t>документацията на </a:t>
            </a:r>
            <a:r>
              <a:rPr lang="en-US" dirty="0" smtClean="0">
                <a:hlinkClick r:id="rId5"/>
              </a:rPr>
              <a:t>Processing.JS</a:t>
            </a:r>
            <a:endParaRPr lang="ru-RU" dirty="0" smtClean="0"/>
          </a:p>
          <a:p>
            <a:r>
              <a:rPr lang="ru-RU" dirty="0" smtClean="0"/>
              <a:t>Редактор </a:t>
            </a:r>
            <a:r>
              <a:rPr lang="en-US" dirty="0" smtClean="0">
                <a:hlinkClick r:id="rId6"/>
              </a:rPr>
              <a:t>repl.it</a:t>
            </a:r>
            <a:r>
              <a:rPr lang="" altLang="en-US" dirty="0" smtClean="0"/>
              <a:t> и този от </a:t>
            </a:r>
            <a:r>
              <a:rPr lang="en-GB" altLang="en-US" dirty="0" smtClean="0">
                <a:hlinkClick r:id="rId7"/>
              </a:rPr>
              <a:t>OpenProcessing.org</a:t>
            </a:r>
            <a:endParaRPr lang="" altLang="en-US" dirty="0" smtClean="0"/>
          </a:p>
          <a:p>
            <a:pPr lvl="0"/>
            <a:r>
              <a:rPr lang="en-US" dirty="0" smtClean="0">
                <a:sym typeface="+mn-ea"/>
              </a:rPr>
              <a:t>p5.js: </a:t>
            </a:r>
            <a:r>
              <a:rPr lang="bg-BG" dirty="0" smtClean="0">
                <a:sym typeface="+mn-ea"/>
                <a:hlinkClick r:id="rId8"/>
              </a:rPr>
              <a:t>редактора</a:t>
            </a:r>
            <a:r>
              <a:rPr lang="bg-BG" dirty="0">
                <a:sym typeface="+mn-ea"/>
              </a:rPr>
              <a:t> </a:t>
            </a:r>
            <a:r>
              <a:rPr lang="bg-BG" dirty="0" smtClean="0">
                <a:sym typeface="+mn-ea"/>
              </a:rPr>
              <a:t>и </a:t>
            </a:r>
            <a:r>
              <a:rPr lang="bg-BG" dirty="0" smtClean="0">
                <a:sym typeface="+mn-ea"/>
                <a:hlinkClick r:id="rId9"/>
              </a:rPr>
              <a:t>примерите</a:t>
            </a:r>
            <a:r>
              <a:rPr lang="bg-BG" dirty="0" smtClean="0">
                <a:sym typeface="+mn-ea"/>
              </a:rPr>
              <a:t> </a:t>
            </a:r>
            <a:endParaRPr lang="en-US" dirty="0" smtClean="0"/>
          </a:p>
          <a:p>
            <a:r>
              <a:rPr lang="bg-BG" dirty="0" smtClean="0"/>
              <a:t>Книгата </a:t>
            </a:r>
            <a:r>
              <a:rPr lang="en-US" dirty="0" smtClean="0"/>
              <a:t>"</a:t>
            </a:r>
            <a:r>
              <a:rPr lang="bg-BG" dirty="0" smtClean="0">
                <a:hlinkClick r:id="rId10"/>
              </a:rPr>
              <a:t>Основи на </a:t>
            </a:r>
            <a:r>
              <a:rPr lang="en-US" dirty="0" smtClean="0">
                <a:hlinkClick r:id="rId10"/>
              </a:rPr>
              <a:t>JavaScript</a:t>
            </a:r>
            <a:r>
              <a:rPr lang="bg-BG" dirty="0" smtClean="0"/>
              <a:t>"</a:t>
            </a:r>
          </a:p>
          <a:p>
            <a:r>
              <a:rPr lang="en-US" altLang="bg-BG" dirty="0"/>
              <a:t>W3Schools: </a:t>
            </a:r>
            <a:r>
              <a:rPr lang="en-US" altLang="bg-BG" dirty="0">
                <a:hlinkClick r:id="rId11" action="ppaction://hlinkfile"/>
              </a:rPr>
              <a:t>HTML</a:t>
            </a:r>
            <a:r>
              <a:rPr lang="en-US" altLang="bg-BG" dirty="0"/>
              <a:t>, </a:t>
            </a:r>
            <a:r>
              <a:rPr lang="en-US" altLang="bg-BG" dirty="0">
                <a:hlinkClick r:id="rId12" action="ppaction://hlinkfile"/>
              </a:rPr>
              <a:t>CSS</a:t>
            </a:r>
            <a:r>
              <a:rPr lang="en-US" altLang="bg-BG" dirty="0"/>
              <a:t>, </a:t>
            </a:r>
            <a:r>
              <a:rPr lang="en-US" altLang="bg-BG" dirty="0">
                <a:hlinkClick r:id="rId13" action="ppaction://hlinkfile"/>
              </a:rPr>
              <a:t>JavaScript</a:t>
            </a:r>
            <a:r>
              <a:rPr lang="en-US" altLang="bg-BG" dirty="0"/>
              <a:t> и </a:t>
            </a:r>
            <a:r>
              <a:rPr lang="en-US" dirty="0" smtClean="0">
                <a:sym typeface="+mn-ea"/>
                <a:hlinkClick r:id="rId14"/>
              </a:rPr>
              <a:t>Canvas</a:t>
            </a:r>
            <a:r>
              <a:rPr lang="en-US" dirty="0" smtClean="0">
                <a:sym typeface="+mn-ea"/>
              </a:rPr>
              <a:t> Tutorial</a:t>
            </a:r>
            <a:r>
              <a:rPr lang="en-US" altLang="en-US" dirty="0" smtClean="0">
                <a:sym typeface="+mn-ea"/>
              </a:rPr>
              <a:t>s</a:t>
            </a:r>
            <a:r>
              <a:rPr lang="en-US" dirty="0" smtClean="0">
                <a:sym typeface="+mn-ea"/>
              </a:rPr>
              <a:t> </a:t>
            </a:r>
            <a:endParaRPr lang="en-US" alt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Други интересни ресурси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869488" cy="4195481"/>
          </a:xfrm>
        </p:spPr>
        <p:txBody>
          <a:bodyPr/>
          <a:lstStyle/>
          <a:p>
            <a:r>
              <a:rPr lang="en-US" dirty="0" smtClean="0"/>
              <a:t>CodeTrain: </a:t>
            </a:r>
            <a:r>
              <a:rPr lang="en-US" dirty="0" smtClean="0">
                <a:hlinkClick r:id="rId2"/>
              </a:rPr>
              <a:t>Code</a:t>
            </a:r>
            <a:r>
              <a:rPr lang="en-US" dirty="0">
                <a:hlinkClick r:id="rId2"/>
              </a:rPr>
              <a:t>! Programming with p5.js</a:t>
            </a:r>
            <a:endParaRPr lang="en-US" dirty="0"/>
          </a:p>
          <a:p>
            <a:r>
              <a:rPr lang="en-US" dirty="0" smtClean="0">
                <a:hlinkClick r:id="rId3"/>
              </a:rPr>
              <a:t>p5.ls Cheat Sheet</a:t>
            </a:r>
            <a:endParaRPr lang="en-US" dirty="0" smtClean="0"/>
          </a:p>
          <a:p>
            <a:r>
              <a:rPr lang="en-US" dirty="0" smtClean="0"/>
              <a:t>W3 </a:t>
            </a:r>
            <a:r>
              <a:rPr lang="en-US" dirty="0" smtClean="0"/>
              <a:t>Schools: </a:t>
            </a:r>
            <a:r>
              <a:rPr lang="en-US" dirty="0" smtClean="0">
                <a:hlinkClick r:id="rId4"/>
              </a:rPr>
              <a:t>HTML Game </a:t>
            </a:r>
            <a:endParaRPr lang="en-US" dirty="0" smtClean="0"/>
          </a:p>
          <a:p>
            <a:r>
              <a:rPr lang="en-US" dirty="0">
                <a:hlinkClick r:id="rId5"/>
              </a:rPr>
              <a:t>10+ The Best </a:t>
            </a:r>
            <a:r>
              <a:rPr lang="en-US" dirty="0" err="1">
                <a:hlinkClick r:id="rId5"/>
              </a:rPr>
              <a:t>javascript</a:t>
            </a:r>
            <a:r>
              <a:rPr lang="en-US" dirty="0">
                <a:hlinkClick r:id="rId5"/>
              </a:rPr>
              <a:t> games code</a:t>
            </a:r>
            <a:endParaRPr lang="bg-BG" dirty="0" smtClean="0"/>
          </a:p>
          <a:p>
            <a:r>
              <a:rPr lang="fr-FR" dirty="0">
                <a:hlinkClick r:id="rId6"/>
              </a:rPr>
              <a:t>10 Simple </a:t>
            </a:r>
            <a:r>
              <a:rPr lang="fr-FR" dirty="0" err="1">
                <a:hlinkClick r:id="rId6"/>
              </a:rPr>
              <a:t>Javascript</a:t>
            </a:r>
            <a:r>
              <a:rPr lang="fr-FR" dirty="0">
                <a:hlinkClick r:id="rId6"/>
              </a:rPr>
              <a:t> Game </a:t>
            </a:r>
            <a:r>
              <a:rPr lang="fr-FR" dirty="0" smtClean="0">
                <a:hlinkClick r:id="rId6"/>
              </a:rPr>
              <a:t>Codes</a:t>
            </a:r>
            <a:endParaRPr lang="bg-BG" dirty="0" smtClean="0"/>
          </a:p>
          <a:p>
            <a:r>
              <a:rPr lang="en-US" dirty="0" smtClean="0"/>
              <a:t>Facebook </a:t>
            </a:r>
            <a:r>
              <a:rPr lang="bg-BG" dirty="0" smtClean="0"/>
              <a:t>страницата </a:t>
            </a:r>
            <a:r>
              <a:rPr lang="en-US" dirty="0" smtClean="0">
                <a:hlinkClick r:id="rId7"/>
              </a:rPr>
              <a:t>Games.js</a:t>
            </a:r>
            <a:endParaRPr lang="en-US" dirty="0" smtClean="0"/>
          </a:p>
          <a:p>
            <a:r>
              <a:rPr lang="en-US" dirty="0"/>
              <a:t>Top </a:t>
            </a:r>
            <a:r>
              <a:rPr lang="en-US" dirty="0" smtClean="0"/>
              <a:t>15: best </a:t>
            </a:r>
            <a:r>
              <a:rPr lang="en-US" dirty="0" err="1" smtClean="0">
                <a:hlinkClick r:id="rId8"/>
              </a:rPr>
              <a:t>javascript</a:t>
            </a:r>
            <a:r>
              <a:rPr lang="en-US" dirty="0" smtClean="0">
                <a:hlinkClick r:id="rId8"/>
              </a:rPr>
              <a:t> </a:t>
            </a:r>
            <a:r>
              <a:rPr lang="en-US" dirty="0">
                <a:hlinkClick r:id="rId8"/>
              </a:rPr>
              <a:t>game engines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56979" y="2108697"/>
            <a:ext cx="8825657" cy="1915647"/>
          </a:xfrm>
        </p:spPr>
        <p:txBody>
          <a:bodyPr/>
          <a:lstStyle/>
          <a:p>
            <a:pPr algn="ctr"/>
            <a:r>
              <a:rPr lang="bg-BG" sz="5400" dirty="0" smtClean="0"/>
              <a:t>Край</a:t>
            </a:r>
            <a:endParaRPr lang="bg-BG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56978" y="4024345"/>
            <a:ext cx="8825658" cy="860400"/>
          </a:xfrm>
        </p:spPr>
        <p:txBody>
          <a:bodyPr>
            <a:normAutofit/>
          </a:bodyPr>
          <a:lstStyle/>
          <a:p>
            <a:pPr algn="ctr"/>
            <a:r>
              <a:rPr lang="bg-BG" sz="3200" dirty="0" smtClean="0"/>
              <a:t>за момента</a:t>
            </a:r>
            <a:endParaRPr lang="bg-BG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205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Разработка  на игри</vt:lpstr>
      <vt:lpstr>Цели, която си поставяме</vt:lpstr>
      <vt:lpstr>Изисквания, които имаме</vt:lpstr>
      <vt:lpstr>Как ще работим</vt:lpstr>
      <vt:lpstr>Какво предлагам да ползваме</vt:lpstr>
      <vt:lpstr>Други интересни ресурси</vt:lpstr>
      <vt:lpstr>Край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на игри</dc:title>
  <dc:creator>Dani</dc:creator>
  <cp:lastModifiedBy>Dani</cp:lastModifiedBy>
  <cp:revision>25</cp:revision>
  <dcterms:created xsi:type="dcterms:W3CDTF">2020-10-27T12:19:17Z</dcterms:created>
  <dcterms:modified xsi:type="dcterms:W3CDTF">2020-10-27T12:24:11Z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1033-11.1.0.9711</vt:lpwstr>
  </property>
</Properties>
</file>