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660"/>
  </p:normalViewPr>
  <p:slideViewPr>
    <p:cSldViewPr snapToGrid="0">
      <p:cViewPr varScale="1">
        <p:scale>
          <a:sx n="48" d="100"/>
          <a:sy n="48" d="100"/>
        </p:scale>
        <p:origin x="11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432A35-C86D-403E-B6D4-84046694E21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F4D83-2508-4481-8E8C-CEA258C1398D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rgbClr val="FFC00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uEfw1zdxTJzh8vIAFqxiG1aHY-X2Isw88wv-LOriYvk/edit?usp=sh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ordhtml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870433"/>
            <a:ext cx="8825658" cy="2490132"/>
          </a:xfrm>
        </p:spPr>
        <p:txBody>
          <a:bodyPr anchor="t"/>
          <a:lstStyle/>
          <a:p>
            <a:pPr algn="r"/>
            <a:r>
              <a:rPr lang="bg-BG" dirty="0" smtClean="0"/>
              <a:t>Описване</a:t>
            </a:r>
            <a:br>
              <a:rPr lang="bg-BG" dirty="0" smtClean="0"/>
            </a:br>
            <a:r>
              <a:rPr lang="bg-BG" dirty="0" smtClean="0"/>
              <a:t>на играта</a:t>
            </a:r>
            <a:endParaRPr lang="bg-BG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009013"/>
            <a:ext cx="8825658" cy="861420"/>
          </a:xfrm>
        </p:spPr>
        <p:txBody>
          <a:bodyPr anchor="b">
            <a:normAutofit/>
          </a:bodyPr>
          <a:lstStyle/>
          <a:p>
            <a:pPr algn="r"/>
            <a:r>
              <a:rPr lang="bg-BG" dirty="0" smtClean="0"/>
              <a:t>Ниво 01: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</a:t>
            </a:r>
            <a:r>
              <a:rPr lang="bg-BG" dirty="0" smtClean="0"/>
              <a:t>ще правим: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bg-BG" dirty="0" smtClean="0"/>
              <a:t>Редактиране на </a:t>
            </a:r>
            <a:r>
              <a:rPr lang="bg-BG" dirty="0" err="1" smtClean="0">
                <a:solidFill>
                  <a:schemeClr val="accent2"/>
                </a:solidFill>
              </a:rPr>
              <a:t>Google</a:t>
            </a:r>
            <a:r>
              <a:rPr lang="bg-BG" dirty="0" smtClean="0">
                <a:solidFill>
                  <a:schemeClr val="accent2"/>
                </a:solidFill>
              </a:rPr>
              <a:t> Документ</a:t>
            </a:r>
          </a:p>
          <a:p>
            <a:pPr fontAlgn="base"/>
            <a:r>
              <a:rPr lang="bg-BG" dirty="0" smtClean="0">
                <a:solidFill>
                  <a:schemeClr val="accent2"/>
                </a:solidFill>
              </a:rPr>
              <a:t>Споделяне </a:t>
            </a:r>
            <a:r>
              <a:rPr lang="bg-BG" dirty="0" smtClean="0"/>
              <a:t>на документа </a:t>
            </a:r>
            <a:r>
              <a:rPr lang="bg-BG" dirty="0" smtClean="0">
                <a:solidFill>
                  <a:schemeClr val="accent2"/>
                </a:solidFill>
              </a:rPr>
              <a:t>с други хора</a:t>
            </a:r>
          </a:p>
          <a:p>
            <a:pPr fontAlgn="base"/>
            <a:r>
              <a:rPr lang="bg-BG" dirty="0" smtClean="0">
                <a:solidFill>
                  <a:schemeClr val="accent2"/>
                </a:solidFill>
              </a:rPr>
              <a:t>Експортиране</a:t>
            </a:r>
            <a:r>
              <a:rPr lang="bg-BG" dirty="0" smtClean="0"/>
              <a:t>то му </a:t>
            </a:r>
            <a:r>
              <a:rPr lang="bg-BG" dirty="0" smtClean="0">
                <a:solidFill>
                  <a:schemeClr val="accent2"/>
                </a:solidFill>
              </a:rPr>
              <a:t>като DOCX</a:t>
            </a:r>
            <a:r>
              <a:rPr lang="bg-BG" dirty="0" smtClean="0"/>
              <a:t> или </a:t>
            </a:r>
            <a:r>
              <a:rPr lang="bg-BG" dirty="0" smtClean="0">
                <a:solidFill>
                  <a:schemeClr val="accent2"/>
                </a:solidFill>
              </a:rPr>
              <a:t>PDF</a:t>
            </a:r>
          </a:p>
          <a:p>
            <a:pPr fontAlgn="base"/>
            <a:r>
              <a:rPr lang="bg-BG" dirty="0" smtClean="0">
                <a:solidFill>
                  <a:schemeClr val="accent2"/>
                </a:solidFill>
              </a:rPr>
              <a:t>Конвертиране</a:t>
            </a:r>
            <a:r>
              <a:rPr lang="bg-BG" dirty="0" smtClean="0"/>
              <a:t>то му </a:t>
            </a:r>
            <a:r>
              <a:rPr lang="bg-BG" dirty="0" smtClean="0">
                <a:solidFill>
                  <a:schemeClr val="accent2"/>
                </a:solidFill>
              </a:rPr>
              <a:t>в HTML </a:t>
            </a:r>
            <a:endParaRPr lang="bg-BG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Стъпка по стъпка: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bg-BG" dirty="0" smtClean="0">
                <a:solidFill>
                  <a:schemeClr val="accent2"/>
                </a:solidFill>
              </a:rPr>
              <a:t>Създайте описание </a:t>
            </a:r>
            <a:r>
              <a:rPr lang="bg-BG" dirty="0" smtClean="0"/>
              <a:t>на вашата игра на базата на </a:t>
            </a:r>
            <a:r>
              <a:rPr lang="bg-BG" u="sng" dirty="0" smtClean="0">
                <a:hlinkClick r:id="rId2"/>
              </a:rPr>
              <a:t>шаблона</a:t>
            </a:r>
            <a:endParaRPr lang="bg-BG" dirty="0" smtClean="0"/>
          </a:p>
          <a:p>
            <a:pPr fontAlgn="base"/>
            <a:r>
              <a:rPr lang="bg-BG" dirty="0" smtClean="0">
                <a:solidFill>
                  <a:schemeClr val="accent2"/>
                </a:solidFill>
              </a:rPr>
              <a:t>Споделете го с останалите </a:t>
            </a:r>
            <a:r>
              <a:rPr lang="bg-BG" dirty="0" smtClean="0"/>
              <a:t>във вашия екип чрез големия син бутон </a:t>
            </a:r>
            <a:r>
              <a:rPr lang="bg-BG" dirty="0" smtClean="0">
                <a:solidFill>
                  <a:srgbClr val="0070C0"/>
                </a:solidFill>
              </a:rPr>
              <a:t>Споделяне</a:t>
            </a:r>
            <a:r>
              <a:rPr lang="bg-BG" dirty="0" smtClean="0"/>
              <a:t> горе вдясно</a:t>
            </a:r>
          </a:p>
          <a:p>
            <a:pPr fontAlgn="base"/>
            <a:r>
              <a:rPr lang="bg-BG" dirty="0" smtClean="0"/>
              <a:t>Можете ако искате да го </a:t>
            </a:r>
            <a:r>
              <a:rPr lang="bg-BG" dirty="0" smtClean="0">
                <a:solidFill>
                  <a:schemeClr val="accent2"/>
                </a:solidFill>
              </a:rPr>
              <a:t>експортирате</a:t>
            </a:r>
            <a:r>
              <a:rPr lang="bg-BG" dirty="0" smtClean="0"/>
              <a:t> в DOCX или PDF формат - от </a:t>
            </a:r>
            <a:r>
              <a:rPr lang="bg-BG" dirty="0" smtClean="0">
                <a:solidFill>
                  <a:schemeClr val="accent2"/>
                </a:solidFill>
              </a:rPr>
              <a:t>Файл / Изтегляне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Стъпка по стъпка: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81884" cy="4195481"/>
          </a:xfrm>
        </p:spPr>
        <p:txBody>
          <a:bodyPr>
            <a:normAutofit fontScale="92500"/>
          </a:bodyPr>
          <a:lstStyle/>
          <a:p>
            <a:pPr fontAlgn="base"/>
            <a:r>
              <a:rPr lang="bg-BG" dirty="0" smtClean="0">
                <a:solidFill>
                  <a:schemeClr val="accent2"/>
                </a:solidFill>
              </a:rPr>
              <a:t>Превърнете го в HTML </a:t>
            </a:r>
            <a:r>
              <a:rPr lang="bg-BG" dirty="0" smtClean="0"/>
              <a:t>с помощта на </a:t>
            </a:r>
            <a:r>
              <a:rPr lang="bg-BG" u="sng" dirty="0" smtClean="0">
                <a:hlinkClick r:id="rId2"/>
              </a:rPr>
              <a:t>WordHTML.com</a:t>
            </a:r>
            <a:endParaRPr lang="bg-BG" dirty="0" smtClean="0"/>
          </a:p>
          <a:p>
            <a:pPr lvl="1" fontAlgn="base"/>
            <a:r>
              <a:rPr lang="bg-BG" dirty="0" smtClean="0"/>
              <a:t>копирайте текста на вашето описание</a:t>
            </a:r>
          </a:p>
          <a:p>
            <a:pPr lvl="1" fontAlgn="base"/>
            <a:r>
              <a:rPr lang="bg-BG" dirty="0" smtClean="0"/>
              <a:t>отидете в сайта </a:t>
            </a:r>
            <a:r>
              <a:rPr lang="bg-BG" u="sng" dirty="0" smtClean="0">
                <a:hlinkClick r:id="rId2"/>
              </a:rPr>
              <a:t>WordHTML.com</a:t>
            </a:r>
            <a:r>
              <a:rPr lang="bg-BG" dirty="0" smtClean="0"/>
              <a:t> и го поставете в таба </a:t>
            </a:r>
            <a:r>
              <a:rPr lang="bg-BG" dirty="0" smtClean="0">
                <a:solidFill>
                  <a:schemeClr val="accent2"/>
                </a:solidFill>
              </a:rPr>
              <a:t>Word </a:t>
            </a:r>
            <a:r>
              <a:rPr lang="bg-BG" dirty="0" err="1" smtClean="0">
                <a:solidFill>
                  <a:schemeClr val="accent2"/>
                </a:solidFill>
              </a:rPr>
              <a:t>editor</a:t>
            </a:r>
            <a:endParaRPr lang="bg-BG" dirty="0" smtClean="0">
              <a:solidFill>
                <a:schemeClr val="accent2"/>
              </a:solidFill>
            </a:endParaRPr>
          </a:p>
          <a:p>
            <a:pPr lvl="1" fontAlgn="base"/>
            <a:r>
              <a:rPr lang="bg-BG" dirty="0" smtClean="0"/>
              <a:t>превключете на таба </a:t>
            </a:r>
            <a:r>
              <a:rPr lang="bg-BG" dirty="0" smtClean="0">
                <a:solidFill>
                  <a:schemeClr val="accent2"/>
                </a:solidFill>
              </a:rPr>
              <a:t>HTML</a:t>
            </a:r>
            <a:r>
              <a:rPr lang="bg-BG" dirty="0" smtClean="0"/>
              <a:t>, за да го видите преобразувано в HTML</a:t>
            </a:r>
          </a:p>
          <a:p>
            <a:pPr lvl="1" fontAlgn="base"/>
            <a:r>
              <a:rPr lang="bg-BG" dirty="0" smtClean="0"/>
              <a:t>натиснете бутона </a:t>
            </a:r>
            <a:r>
              <a:rPr lang="bg-BG" dirty="0" err="1" smtClean="0">
                <a:solidFill>
                  <a:schemeClr val="accent2"/>
                </a:solidFill>
              </a:rPr>
              <a:t>Clean</a:t>
            </a:r>
            <a:r>
              <a:rPr lang="bg-BG" dirty="0" smtClean="0"/>
              <a:t>, за да почистите излишните маркери</a:t>
            </a:r>
          </a:p>
          <a:p>
            <a:pPr lvl="1" fontAlgn="base"/>
            <a:r>
              <a:rPr lang="bg-BG" dirty="0" smtClean="0"/>
              <a:t>натиснете бутона </a:t>
            </a:r>
            <a:r>
              <a:rPr lang="bg-BG" dirty="0" err="1" smtClean="0">
                <a:solidFill>
                  <a:schemeClr val="accent2"/>
                </a:solidFill>
              </a:rPr>
              <a:t>Set</a:t>
            </a:r>
            <a:r>
              <a:rPr lang="bg-BG" dirty="0" smtClean="0">
                <a:solidFill>
                  <a:schemeClr val="accent2"/>
                </a:solidFill>
              </a:rPr>
              <a:t> </a:t>
            </a:r>
            <a:r>
              <a:rPr lang="bg-BG" dirty="0" err="1" smtClean="0">
                <a:solidFill>
                  <a:schemeClr val="accent2"/>
                </a:solidFill>
              </a:rPr>
              <a:t>code</a:t>
            </a:r>
            <a:r>
              <a:rPr lang="bg-BG" dirty="0" smtClean="0">
                <a:solidFill>
                  <a:schemeClr val="accent2"/>
                </a:solidFill>
              </a:rPr>
              <a:t> </a:t>
            </a:r>
            <a:r>
              <a:rPr lang="bg-BG" dirty="0" err="1" smtClean="0">
                <a:solidFill>
                  <a:schemeClr val="accent2"/>
                </a:solidFill>
              </a:rPr>
              <a:t>indentation</a:t>
            </a:r>
            <a:r>
              <a:rPr lang="bg-BG" dirty="0" smtClean="0">
                <a:solidFill>
                  <a:schemeClr val="accent2"/>
                </a:solidFill>
              </a:rPr>
              <a:t> </a:t>
            </a:r>
            <a:r>
              <a:rPr lang="bg-BG" dirty="0" smtClean="0"/>
              <a:t>(третия вляво), за да го форматирате</a:t>
            </a:r>
          </a:p>
          <a:p>
            <a:pPr lvl="1" fontAlgn="base"/>
            <a:r>
              <a:rPr lang="bg-BG" dirty="0" smtClean="0">
                <a:solidFill>
                  <a:schemeClr val="accent2"/>
                </a:solidFill>
              </a:rPr>
              <a:t>копирайте</a:t>
            </a:r>
            <a:r>
              <a:rPr lang="bg-BG" dirty="0" smtClean="0"/>
              <a:t> резултата и го поставете във вашите HTML страници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8674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56979" y="2108697"/>
            <a:ext cx="8825657" cy="1915647"/>
          </a:xfrm>
        </p:spPr>
        <p:txBody>
          <a:bodyPr/>
          <a:lstStyle/>
          <a:p>
            <a:pPr algn="ctr"/>
            <a:r>
              <a:rPr lang="bg-BG" sz="5400" dirty="0" smtClean="0"/>
              <a:t>Край</a:t>
            </a:r>
            <a:endParaRPr lang="bg-BG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56978" y="4024345"/>
            <a:ext cx="8825658" cy="860400"/>
          </a:xfrm>
        </p:spPr>
        <p:txBody>
          <a:bodyPr>
            <a:normAutofit/>
          </a:bodyPr>
          <a:lstStyle/>
          <a:p>
            <a:pPr algn="ctr"/>
            <a:r>
              <a:rPr lang="bg-BG" sz="3200" dirty="0" smtClean="0"/>
              <a:t>за момента</a:t>
            </a:r>
            <a:endParaRPr lang="bg-BG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145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Описване на играта</vt:lpstr>
      <vt:lpstr>Какво ще правим:</vt:lpstr>
      <vt:lpstr>Стъпка по стъпка:</vt:lpstr>
      <vt:lpstr>Стъпка по стъпка:</vt:lpstr>
      <vt:lpstr>Край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на игри</dc:title>
  <dc:creator>Dani</dc:creator>
  <cp:lastModifiedBy>Dani</cp:lastModifiedBy>
  <cp:revision>27</cp:revision>
  <dcterms:created xsi:type="dcterms:W3CDTF">2020-10-26T08:18:30Z</dcterms:created>
  <dcterms:modified xsi:type="dcterms:W3CDTF">2020-10-27T11:33:50Z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1033-11.1.0.9711</vt:lpwstr>
  </property>
</Properties>
</file>