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6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48" d="100"/>
          <a:sy n="48" d="100"/>
        </p:scale>
        <p:origin x="1136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32A35-C86D-403E-B6D4-84046694E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4D83-2508-4481-8E8C-CEA258C1398D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repl.it/languages/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g.khanacademy.org/computing/computer-programming/html-css/intro-to-html/pt/html-text-emphasis" TargetMode="External"/><Relationship Id="rId7" Type="http://schemas.openxmlformats.org/officeDocument/2006/relationships/hyperlink" Target="https://bg.khanacademy.org/computing/computer-programming/html-css/intro-to-html/pt/html-images" TargetMode="External"/><Relationship Id="rId2" Type="http://schemas.openxmlformats.org/officeDocument/2006/relationships/hyperlink" Target="https://bg.khanacademy.org/computing/computer-programming/html-css/intro-to-html/pt/html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khanacademy.org/computing/computer-programming/html-css/html-tags-continued/pt/html-internal-links" TargetMode="External"/><Relationship Id="rId5" Type="http://schemas.openxmlformats.org/officeDocument/2006/relationships/hyperlink" Target="https://bg.khanacademy.org/computing/computer-programming/html-css/html-tags-continued/pt/html-links" TargetMode="External"/><Relationship Id="rId4" Type="http://schemas.openxmlformats.org/officeDocument/2006/relationships/hyperlink" Target="https://bg.khanacademy.org/computing/computer-programming/html-css/intro-to-html/pt/html-lis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manolov/02Stranitsi-na-ighrata-1" TargetMode="External"/><Relationship Id="rId2" Type="http://schemas.openxmlformats.org/officeDocument/2006/relationships/hyperlink" Target="https://repl.it/@manolov/02Stranitsi-na-ighr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70433"/>
            <a:ext cx="8825658" cy="2490132"/>
          </a:xfrm>
        </p:spPr>
        <p:txBody>
          <a:bodyPr anchor="t"/>
          <a:lstStyle/>
          <a:p>
            <a:pPr algn="r"/>
            <a:r>
              <a:rPr lang="bg-BG" dirty="0"/>
              <a:t>Добавяне на основните екрани</a:t>
            </a:r>
            <a:endParaRPr lang="bg-BG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009013"/>
            <a:ext cx="8825658" cy="861420"/>
          </a:xfrm>
        </p:spPr>
        <p:txBody>
          <a:bodyPr anchor="b">
            <a:normAutofit/>
          </a:bodyPr>
          <a:lstStyle/>
          <a:p>
            <a:pPr algn="r"/>
            <a:r>
              <a:rPr lang="bg-BG" dirty="0" smtClean="0"/>
              <a:t>Ниво </a:t>
            </a:r>
            <a:r>
              <a:rPr lang="bg-BG" dirty="0" smtClean="0"/>
              <a:t>02: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</a:t>
            </a:r>
            <a:r>
              <a:rPr lang="bg-BG" dirty="0" smtClean="0"/>
              <a:t>ще правим: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>
                <a:solidFill>
                  <a:schemeClr val="accent2"/>
                </a:solidFill>
              </a:rPr>
              <a:t>Редактиране на HTML</a:t>
            </a:r>
            <a:r>
              <a:rPr lang="ru-RU" dirty="0"/>
              <a:t> код:</a:t>
            </a:r>
          </a:p>
          <a:p>
            <a:pPr lvl="1" fontAlgn="base"/>
            <a:r>
              <a:rPr lang="ru-RU" dirty="0"/>
              <a:t>добавяне на </a:t>
            </a:r>
            <a:r>
              <a:rPr lang="ru-RU" dirty="0">
                <a:solidFill>
                  <a:schemeClr val="accent2"/>
                </a:solidFill>
              </a:rPr>
              <a:t>заглавия </a:t>
            </a:r>
            <a:r>
              <a:rPr lang="ru-RU" dirty="0"/>
              <a:t>и </a:t>
            </a:r>
            <a:r>
              <a:rPr lang="ru-RU" dirty="0">
                <a:solidFill>
                  <a:schemeClr val="accent2"/>
                </a:solidFill>
              </a:rPr>
              <a:t>абзаци</a:t>
            </a:r>
            <a:r>
              <a:rPr lang="ru-RU" dirty="0"/>
              <a:t> текст</a:t>
            </a:r>
          </a:p>
          <a:p>
            <a:pPr lvl="1" fontAlgn="base"/>
            <a:r>
              <a:rPr lang="ru-RU" dirty="0"/>
              <a:t>създаване на </a:t>
            </a:r>
            <a:r>
              <a:rPr lang="ru-RU" dirty="0">
                <a:solidFill>
                  <a:schemeClr val="accent2"/>
                </a:solidFill>
              </a:rPr>
              <a:t>списъци</a:t>
            </a:r>
          </a:p>
          <a:p>
            <a:pPr lvl="1" fontAlgn="base"/>
            <a:r>
              <a:rPr lang="ru-RU" dirty="0"/>
              <a:t>добавяне на </a:t>
            </a:r>
            <a:r>
              <a:rPr lang="ru-RU" dirty="0">
                <a:solidFill>
                  <a:schemeClr val="accent2"/>
                </a:solidFill>
              </a:rPr>
              <a:t>препратки</a:t>
            </a:r>
          </a:p>
          <a:p>
            <a:pPr lvl="1" fontAlgn="base"/>
            <a:r>
              <a:rPr lang="ru-RU" dirty="0"/>
              <a:t>добавяне на </a:t>
            </a:r>
            <a:r>
              <a:rPr lang="ru-RU" dirty="0">
                <a:solidFill>
                  <a:schemeClr val="accent2"/>
                </a:solidFill>
              </a:rPr>
              <a:t>изображения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81884" cy="4195481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Създайте нов проект от тип </a:t>
            </a:r>
            <a:r>
              <a:rPr lang="en-GB" dirty="0">
                <a:hlinkClick r:id="rId2"/>
              </a:rPr>
              <a:t>HTML, CSS, </a:t>
            </a:r>
            <a:r>
              <a:rPr lang="en-GB" dirty="0" smtClean="0">
                <a:hlinkClick r:id="rId2"/>
              </a:rPr>
              <a:t>JS</a:t>
            </a:r>
            <a:r>
              <a:rPr lang="bg-BG" dirty="0" smtClean="0"/>
              <a:t> </a:t>
            </a:r>
            <a:r>
              <a:rPr lang="ru-RU" dirty="0" smtClean="0"/>
              <a:t>в </a:t>
            </a:r>
            <a:r>
              <a:rPr lang="en-US" dirty="0" smtClean="0">
                <a:hlinkClick r:id="rId3"/>
              </a:rPr>
              <a:t>repl.it</a:t>
            </a:r>
            <a:endParaRPr lang="en-US" dirty="0" smtClean="0"/>
          </a:p>
          <a:p>
            <a:pPr fontAlgn="base"/>
            <a:r>
              <a:rPr lang="bg-BG" dirty="0" smtClean="0"/>
              <a:t>Добавете в него </a:t>
            </a:r>
            <a:r>
              <a:rPr lang="ru-RU" dirty="0" smtClean="0"/>
              <a:t>по </a:t>
            </a:r>
            <a:r>
              <a:rPr lang="ru-RU" dirty="0"/>
              <a:t>една HTML страница за:</a:t>
            </a:r>
          </a:p>
          <a:p>
            <a:pPr lvl="1" fontAlgn="base"/>
            <a:r>
              <a:rPr lang="ru-RU" dirty="0">
                <a:solidFill>
                  <a:schemeClr val="accent2"/>
                </a:solidFill>
              </a:rPr>
              <a:t>index.html</a:t>
            </a:r>
            <a:r>
              <a:rPr lang="ru-RU" dirty="0"/>
              <a:t> - екрана за начало на играта</a:t>
            </a:r>
          </a:p>
          <a:p>
            <a:pPr lvl="1" fontAlgn="base"/>
            <a:r>
              <a:rPr lang="ru-RU" dirty="0">
                <a:solidFill>
                  <a:schemeClr val="accent2"/>
                </a:solidFill>
              </a:rPr>
              <a:t>game.html</a:t>
            </a:r>
            <a:r>
              <a:rPr lang="ru-RU" dirty="0"/>
              <a:t> - екрана, на който ще се случва самата игра</a:t>
            </a:r>
          </a:p>
          <a:p>
            <a:pPr lvl="1" fontAlgn="base"/>
            <a:r>
              <a:rPr lang="ru-RU" dirty="0">
                <a:solidFill>
                  <a:schemeClr val="accent2"/>
                </a:solidFill>
              </a:rPr>
              <a:t>end.html</a:t>
            </a:r>
            <a:r>
              <a:rPr lang="ru-RU" dirty="0"/>
              <a:t> - екрана за край на играта</a:t>
            </a:r>
          </a:p>
          <a:p>
            <a:pPr lvl="1" fontAlgn="base"/>
            <a:r>
              <a:rPr lang="ru-RU" dirty="0">
                <a:solidFill>
                  <a:schemeClr val="accent2"/>
                </a:solidFill>
              </a:rPr>
              <a:t>rules.html</a:t>
            </a:r>
            <a:r>
              <a:rPr lang="ru-RU" dirty="0"/>
              <a:t> - екрана с правилата за играта</a:t>
            </a:r>
          </a:p>
          <a:p>
            <a:pPr lvl="1" fontAlgn="base"/>
            <a:r>
              <a:rPr lang="ru-RU" dirty="0">
                <a:solidFill>
                  <a:schemeClr val="accent2"/>
                </a:solidFill>
              </a:rPr>
              <a:t>about.html</a:t>
            </a:r>
            <a:r>
              <a:rPr lang="ru-RU" dirty="0"/>
              <a:t> - екрана за автора на играта</a:t>
            </a:r>
          </a:p>
          <a:p>
            <a:pPr fontAlgn="base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67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7017" cy="419548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dirty="0"/>
              <a:t>Всяка страница да съдържа </a:t>
            </a:r>
            <a:r>
              <a:rPr lang="ru-RU" dirty="0">
                <a:solidFill>
                  <a:schemeClr val="accent2"/>
                </a:solidFill>
              </a:rPr>
              <a:t>заглавие</a:t>
            </a:r>
            <a:r>
              <a:rPr lang="ru-RU" dirty="0"/>
              <a:t> и </a:t>
            </a:r>
            <a:r>
              <a:rPr lang="ru-RU" dirty="0">
                <a:solidFill>
                  <a:schemeClr val="accent2"/>
                </a:solidFill>
              </a:rPr>
              <a:t>абзаци</a:t>
            </a:r>
            <a:r>
              <a:rPr lang="ru-RU" dirty="0"/>
              <a:t> с текст</a:t>
            </a:r>
          </a:p>
          <a:p>
            <a:pPr fontAlgn="base"/>
            <a:r>
              <a:rPr lang="ru-RU" dirty="0"/>
              <a:t>Добавете </a:t>
            </a:r>
            <a:r>
              <a:rPr lang="ru-RU" dirty="0" smtClean="0"/>
              <a:t>най-отгоре на всяка  </a:t>
            </a:r>
            <a:r>
              <a:rPr lang="ru-RU" dirty="0" smtClean="0">
                <a:solidFill>
                  <a:schemeClr val="accent2"/>
                </a:solidFill>
              </a:rPr>
              <a:t>списък</a:t>
            </a:r>
            <a:r>
              <a:rPr lang="ru-RU" dirty="0"/>
              <a:t> </a:t>
            </a:r>
            <a:r>
              <a:rPr lang="ru-RU" dirty="0" smtClean="0"/>
              <a:t>с имена:</a:t>
            </a:r>
          </a:p>
          <a:p>
            <a:pPr lvl="1" fontAlgn="base"/>
            <a:r>
              <a:rPr lang="ru-RU" dirty="0" smtClean="0">
                <a:solidFill>
                  <a:schemeClr val="accent2"/>
                </a:solidFill>
              </a:rPr>
              <a:t>Начало</a:t>
            </a:r>
            <a:r>
              <a:rPr lang="ru-RU" dirty="0" smtClean="0"/>
              <a:t> – началния екран на играта</a:t>
            </a:r>
          </a:p>
          <a:p>
            <a:pPr lvl="1" fontAlgn="base"/>
            <a:r>
              <a:rPr lang="ru-RU" dirty="0" smtClean="0">
                <a:solidFill>
                  <a:schemeClr val="accent2"/>
                </a:solidFill>
              </a:rPr>
              <a:t>Игра</a:t>
            </a:r>
            <a:r>
              <a:rPr lang="ru-RU" dirty="0" smtClean="0"/>
              <a:t> – тук ще е самата игра</a:t>
            </a:r>
          </a:p>
          <a:p>
            <a:pPr lvl="1" fontAlgn="base"/>
            <a:r>
              <a:rPr lang="ru-RU" dirty="0" smtClean="0">
                <a:solidFill>
                  <a:schemeClr val="accent2"/>
                </a:solidFill>
              </a:rPr>
              <a:t>Правила</a:t>
            </a:r>
            <a:r>
              <a:rPr lang="ru-RU" dirty="0" smtClean="0"/>
              <a:t> – описание на правилата</a:t>
            </a:r>
          </a:p>
          <a:p>
            <a:pPr lvl="1" fontAlgn="base"/>
            <a:r>
              <a:rPr lang="ru-RU" dirty="0" smtClean="0">
                <a:solidFill>
                  <a:schemeClr val="accent2"/>
                </a:solidFill>
              </a:rPr>
              <a:t>За нас </a:t>
            </a:r>
            <a:r>
              <a:rPr lang="ru-RU" dirty="0" smtClean="0"/>
              <a:t>– как е създадена, автори</a:t>
            </a:r>
          </a:p>
          <a:p>
            <a:pPr marL="0" indent="0" fontAlgn="base">
              <a:buNone/>
            </a:pPr>
            <a:r>
              <a:rPr lang="ru-RU" dirty="0" smtClean="0"/>
              <a:t>   Той ще служи като меню </a:t>
            </a:r>
            <a:r>
              <a:rPr lang="ru-RU" dirty="0"/>
              <a:t>за </a:t>
            </a:r>
            <a:r>
              <a:rPr lang="ru-RU" dirty="0" smtClean="0"/>
              <a:t>достъп до другите </a:t>
            </a:r>
            <a:r>
              <a:rPr lang="ru-RU" dirty="0"/>
              <a:t>страници</a:t>
            </a:r>
          </a:p>
          <a:p>
            <a:pPr fontAlgn="base"/>
            <a:r>
              <a:rPr lang="ru-RU" dirty="0" smtClean="0"/>
              <a:t>Превърнете имената от списъка в </a:t>
            </a:r>
            <a:r>
              <a:rPr lang="ru-RU" dirty="0">
                <a:solidFill>
                  <a:schemeClr val="accent2"/>
                </a:solidFill>
              </a:rPr>
              <a:t>препратки</a:t>
            </a:r>
          </a:p>
          <a:p>
            <a:pPr fontAlgn="base"/>
            <a:r>
              <a:rPr lang="ru-RU" dirty="0"/>
              <a:t>Добавете </a:t>
            </a:r>
            <a:r>
              <a:rPr lang="ru-RU" dirty="0" smtClean="0">
                <a:solidFill>
                  <a:schemeClr val="accent2"/>
                </a:solidFill>
              </a:rPr>
              <a:t>картинки</a:t>
            </a:r>
            <a:r>
              <a:rPr lang="ru-RU" dirty="0" smtClean="0"/>
              <a:t> </a:t>
            </a:r>
            <a:r>
              <a:rPr lang="ru-RU" dirty="0"/>
              <a:t>в тези екрани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Уроци за преглеждане: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7017" cy="4195481"/>
          </a:xfrm>
        </p:spPr>
        <p:txBody>
          <a:bodyPr>
            <a:normAutofit/>
          </a:bodyPr>
          <a:lstStyle/>
          <a:p>
            <a:pPr fontAlgn="base"/>
            <a:r>
              <a:rPr lang="en-GB" u="sng" dirty="0">
                <a:hlinkClick r:id="rId2"/>
              </a:rPr>
              <a:t>HTML: </a:t>
            </a:r>
            <a:r>
              <a:rPr lang="bg-BG" u="sng" dirty="0">
                <a:hlinkClick r:id="rId2"/>
              </a:rPr>
              <a:t>Основи на </a:t>
            </a:r>
            <a:r>
              <a:rPr lang="en-GB" u="sng" dirty="0">
                <a:hlinkClick r:id="rId2"/>
              </a:rPr>
              <a:t>HTML</a:t>
            </a:r>
            <a:endParaRPr lang="en-GB" dirty="0"/>
          </a:p>
          <a:p>
            <a:pPr fontAlgn="base"/>
            <a:r>
              <a:rPr lang="en-GB" u="sng" dirty="0">
                <a:hlinkClick r:id="rId3"/>
              </a:rPr>
              <a:t>HTML: </a:t>
            </a:r>
            <a:r>
              <a:rPr lang="bg-BG" u="sng" dirty="0">
                <a:hlinkClick r:id="rId3"/>
              </a:rPr>
              <a:t>Акцентиране върху текст</a:t>
            </a:r>
            <a:endParaRPr lang="bg-BG" dirty="0"/>
          </a:p>
          <a:p>
            <a:pPr fontAlgn="base"/>
            <a:r>
              <a:rPr lang="en-GB" u="sng" dirty="0">
                <a:hlinkClick r:id="rId4"/>
              </a:rPr>
              <a:t>HTML: </a:t>
            </a:r>
            <a:r>
              <a:rPr lang="bg-BG" u="sng" dirty="0">
                <a:hlinkClick r:id="rId4"/>
              </a:rPr>
              <a:t>Списъци</a:t>
            </a:r>
            <a:endParaRPr lang="bg-BG" dirty="0"/>
          </a:p>
          <a:p>
            <a:pPr fontAlgn="base"/>
            <a:r>
              <a:rPr lang="en-GB" u="sng" dirty="0">
                <a:hlinkClick r:id="rId5"/>
              </a:rPr>
              <a:t>HTML: </a:t>
            </a:r>
            <a:r>
              <a:rPr lang="bg-BG" u="sng" dirty="0">
                <a:hlinkClick r:id="rId5"/>
              </a:rPr>
              <a:t>линкове</a:t>
            </a:r>
            <a:endParaRPr lang="bg-BG" dirty="0"/>
          </a:p>
          <a:p>
            <a:pPr fontAlgn="base"/>
            <a:r>
              <a:rPr lang="en-GB" u="sng" dirty="0">
                <a:hlinkClick r:id="rId6"/>
              </a:rPr>
              <a:t>HTML: </a:t>
            </a:r>
            <a:r>
              <a:rPr lang="bg-BG" u="sng" dirty="0">
                <a:hlinkClick r:id="rId6"/>
              </a:rPr>
              <a:t>вътрешни линкове</a:t>
            </a:r>
            <a:endParaRPr lang="bg-BG" dirty="0"/>
          </a:p>
          <a:p>
            <a:pPr fontAlgn="base"/>
            <a:r>
              <a:rPr lang="en-GB" u="sng" dirty="0">
                <a:hlinkClick r:id="rId7"/>
              </a:rPr>
              <a:t>HTML: </a:t>
            </a:r>
            <a:r>
              <a:rPr lang="bg-BG" u="sng" dirty="0">
                <a:hlinkClick r:id="rId7"/>
              </a:rPr>
              <a:t>Изображения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54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Полезни </a:t>
            </a:r>
            <a:r>
              <a:rPr lang="en-US" dirty="0" smtClean="0"/>
              <a:t>HTML </a:t>
            </a:r>
            <a:r>
              <a:rPr lang="bg-BG" dirty="0" smtClean="0"/>
              <a:t>команди: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820" y="2060575"/>
            <a:ext cx="5555228" cy="4358154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rgbClr val="CC9900"/>
              </a:buClr>
              <a:buSzPct val="7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bg-BG" sz="2400" dirty="0">
                <a:solidFill>
                  <a:schemeClr val="accent2"/>
                </a:solidFill>
              </a:rPr>
              <a:t>&lt;h1&gt;</a:t>
            </a:r>
            <a:r>
              <a:rPr lang="bg-BG" altLang="bg-BG" sz="2400" dirty="0"/>
              <a:t>най-голямо заглавие</a:t>
            </a:r>
            <a:r>
              <a:rPr lang="bg-BG" altLang="bg-BG" sz="2400" dirty="0">
                <a:solidFill>
                  <a:schemeClr val="accent2"/>
                </a:solidFill>
              </a:rPr>
              <a:t>&lt;/h1&gt;</a:t>
            </a:r>
          </a:p>
          <a:p>
            <a:pPr>
              <a:buClr>
                <a:srgbClr val="CC9900"/>
              </a:buClr>
              <a:buSzPct val="7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bg-BG" sz="2200" dirty="0">
                <a:solidFill>
                  <a:schemeClr val="accent2"/>
                </a:solidFill>
              </a:rPr>
              <a:t>&lt;</a:t>
            </a:r>
            <a:r>
              <a:rPr lang="bg-BG" altLang="bg-BG" sz="2200" dirty="0" smtClean="0">
                <a:solidFill>
                  <a:schemeClr val="accent2"/>
                </a:solidFill>
              </a:rPr>
              <a:t>h2&gt;</a:t>
            </a:r>
            <a:r>
              <a:rPr lang="bg-BG" altLang="bg-BG" sz="2200" dirty="0" smtClean="0"/>
              <a:t>по-малко заглавие</a:t>
            </a:r>
            <a:r>
              <a:rPr lang="bg-BG" altLang="bg-BG" sz="2200" dirty="0">
                <a:solidFill>
                  <a:schemeClr val="accent2"/>
                </a:solidFill>
              </a:rPr>
              <a:t>&lt;/</a:t>
            </a:r>
            <a:r>
              <a:rPr lang="bg-BG" altLang="bg-BG" sz="2200" dirty="0" smtClean="0">
                <a:solidFill>
                  <a:schemeClr val="accent2"/>
                </a:solidFill>
              </a:rPr>
              <a:t>h2&gt;</a:t>
            </a:r>
            <a:endParaRPr lang="bg-BG" altLang="bg-BG" sz="2200" dirty="0">
              <a:solidFill>
                <a:schemeClr val="accent2"/>
              </a:solidFill>
            </a:endParaRPr>
          </a:p>
          <a:p>
            <a:pPr>
              <a:spcBef>
                <a:spcPts val="700"/>
              </a:spcBef>
              <a:buClr>
                <a:srgbClr val="CC9900"/>
              </a:buClr>
              <a:buSzPct val="7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bg-BG" sz="2400" dirty="0">
                <a:solidFill>
                  <a:schemeClr val="accent2"/>
                </a:solidFill>
              </a:rPr>
              <a:t>&lt;p&gt;</a:t>
            </a:r>
            <a:r>
              <a:rPr lang="bg-BG" altLang="bg-BG" sz="2400" dirty="0"/>
              <a:t>абзац от текст</a:t>
            </a:r>
            <a:r>
              <a:rPr lang="bg-BG" altLang="bg-BG" sz="2400" dirty="0">
                <a:solidFill>
                  <a:schemeClr val="accent2"/>
                </a:solidFill>
              </a:rPr>
              <a:t>&lt;/p&gt;</a:t>
            </a:r>
            <a:endParaRPr lang="en-US" altLang="bg-BG" sz="2400" dirty="0">
              <a:solidFill>
                <a:schemeClr val="accent2"/>
              </a:solidFill>
            </a:endParaRPr>
          </a:p>
          <a:p>
            <a:pPr>
              <a:spcBef>
                <a:spcPts val="700"/>
              </a:spcBef>
              <a:buClr>
                <a:srgbClr val="CC9900"/>
              </a:buClr>
              <a:buSzPct val="7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bg-BG" sz="2400" dirty="0">
                <a:solidFill>
                  <a:schemeClr val="accent2"/>
                </a:solidFill>
              </a:rPr>
              <a:t>&lt;</a:t>
            </a:r>
            <a:r>
              <a:rPr lang="en-US" altLang="bg-BG" sz="2400" dirty="0" err="1">
                <a:solidFill>
                  <a:schemeClr val="accent2"/>
                </a:solidFill>
              </a:rPr>
              <a:t>br</a:t>
            </a:r>
            <a:r>
              <a:rPr lang="en-US" altLang="bg-BG" sz="2400" dirty="0">
                <a:solidFill>
                  <a:schemeClr val="accent2"/>
                </a:solidFill>
              </a:rPr>
              <a:t>&gt; </a:t>
            </a:r>
            <a:r>
              <a:rPr lang="bg-BG" altLang="bg-BG" sz="2400" dirty="0"/>
              <a:t>(или </a:t>
            </a:r>
            <a:r>
              <a:rPr lang="en-US" altLang="bg-BG" sz="2400" dirty="0">
                <a:solidFill>
                  <a:schemeClr val="accent2"/>
                </a:solidFill>
              </a:rPr>
              <a:t>&lt;</a:t>
            </a:r>
            <a:r>
              <a:rPr lang="en-US" altLang="bg-BG" sz="2400" dirty="0" err="1">
                <a:solidFill>
                  <a:schemeClr val="accent2"/>
                </a:solidFill>
              </a:rPr>
              <a:t>br</a:t>
            </a:r>
            <a:r>
              <a:rPr lang="en-US" altLang="bg-BG" sz="2400" dirty="0">
                <a:solidFill>
                  <a:schemeClr val="accent2"/>
                </a:solidFill>
              </a:rPr>
              <a:t> /&gt;</a:t>
            </a:r>
            <a:r>
              <a:rPr lang="en-US" altLang="bg-BG" sz="2400" dirty="0"/>
              <a:t> </a:t>
            </a:r>
            <a:r>
              <a:rPr lang="bg-BG" altLang="bg-BG" sz="2400" dirty="0"/>
              <a:t>) добавя нов </a:t>
            </a:r>
            <a:r>
              <a:rPr lang="bg-BG" altLang="bg-BG" sz="2400" dirty="0" smtClean="0"/>
              <a:t>ред</a:t>
            </a:r>
          </a:p>
          <a:p>
            <a:pPr>
              <a:lnSpc>
                <a:spcPct val="80000"/>
              </a:lnSpc>
              <a:buClr>
                <a:srgbClr val="808000"/>
              </a:buClr>
              <a:buSzPct val="70000"/>
              <a:tabLst>
                <a:tab pos="465138" algn="l"/>
                <a:tab pos="1379538" algn="l"/>
                <a:tab pos="2293938" algn="l"/>
                <a:tab pos="3208338" algn="l"/>
                <a:tab pos="4122738" algn="l"/>
                <a:tab pos="5037138" algn="l"/>
                <a:tab pos="5951538" algn="l"/>
                <a:tab pos="6865938" algn="l"/>
                <a:tab pos="7780338" algn="l"/>
                <a:tab pos="8694738" algn="l"/>
                <a:tab pos="9609138" algn="l"/>
              </a:tabLst>
            </a:pPr>
            <a:r>
              <a:rPr lang="bg-BG" altLang="bg-BG" sz="2400" dirty="0">
                <a:solidFill>
                  <a:schemeClr val="accent2"/>
                </a:solidFill>
              </a:rPr>
              <a:t>&lt;i&gt;</a:t>
            </a:r>
            <a:r>
              <a:rPr lang="bg-BG" altLang="bg-BG" sz="2400" dirty="0"/>
              <a:t>наклонен текст</a:t>
            </a:r>
            <a:r>
              <a:rPr lang="bg-BG" altLang="bg-BG" sz="2400" dirty="0">
                <a:solidFill>
                  <a:schemeClr val="accent2"/>
                </a:solidFill>
              </a:rPr>
              <a:t>&lt;/i&gt;</a:t>
            </a:r>
          </a:p>
          <a:p>
            <a:pPr>
              <a:lnSpc>
                <a:spcPct val="80000"/>
              </a:lnSpc>
              <a:buClr>
                <a:srgbClr val="808000"/>
              </a:buClr>
              <a:buSzPct val="70000"/>
              <a:tabLst>
                <a:tab pos="465138" algn="l"/>
                <a:tab pos="1379538" algn="l"/>
                <a:tab pos="2293938" algn="l"/>
                <a:tab pos="3208338" algn="l"/>
                <a:tab pos="4122738" algn="l"/>
                <a:tab pos="5037138" algn="l"/>
                <a:tab pos="5951538" algn="l"/>
                <a:tab pos="6865938" algn="l"/>
                <a:tab pos="7780338" algn="l"/>
                <a:tab pos="8694738" algn="l"/>
                <a:tab pos="9609138" algn="l"/>
              </a:tabLst>
            </a:pPr>
            <a:r>
              <a:rPr lang="bg-BG" altLang="bg-BG" sz="2400" dirty="0">
                <a:solidFill>
                  <a:schemeClr val="accent2"/>
                </a:solidFill>
              </a:rPr>
              <a:t>&lt;b&gt;</a:t>
            </a:r>
            <a:r>
              <a:rPr lang="bg-BG" altLang="bg-BG" sz="2400" dirty="0"/>
              <a:t>удебелен текст</a:t>
            </a:r>
            <a:r>
              <a:rPr lang="bg-BG" altLang="bg-BG" sz="2400" dirty="0">
                <a:solidFill>
                  <a:schemeClr val="accent2"/>
                </a:solidFill>
              </a:rPr>
              <a:t>&lt;/b&gt;</a:t>
            </a:r>
          </a:p>
          <a:p>
            <a:pPr>
              <a:lnSpc>
                <a:spcPct val="80000"/>
              </a:lnSpc>
              <a:buClr>
                <a:srgbClr val="808000"/>
              </a:buClr>
              <a:buSzPct val="70000"/>
              <a:tabLst>
                <a:tab pos="465138" algn="l"/>
                <a:tab pos="1379538" algn="l"/>
                <a:tab pos="2293938" algn="l"/>
                <a:tab pos="3208338" algn="l"/>
                <a:tab pos="4122738" algn="l"/>
                <a:tab pos="5037138" algn="l"/>
                <a:tab pos="5951538" algn="l"/>
                <a:tab pos="6865938" algn="l"/>
                <a:tab pos="7780338" algn="l"/>
                <a:tab pos="8694738" algn="l"/>
                <a:tab pos="9609138" algn="l"/>
              </a:tabLst>
            </a:pPr>
            <a:r>
              <a:rPr lang="bg-BG" altLang="bg-BG" sz="2400" dirty="0" smtClean="0">
                <a:solidFill>
                  <a:schemeClr val="accent2"/>
                </a:solidFill>
              </a:rPr>
              <a:t>&lt;</a:t>
            </a:r>
            <a:r>
              <a:rPr lang="bg-BG" altLang="bg-BG" sz="2400" dirty="0" err="1">
                <a:solidFill>
                  <a:schemeClr val="accent2"/>
                </a:solidFill>
              </a:rPr>
              <a:t>mark</a:t>
            </a:r>
            <a:r>
              <a:rPr lang="bg-BG" altLang="bg-BG" sz="2400" dirty="0">
                <a:solidFill>
                  <a:schemeClr val="accent2"/>
                </a:solidFill>
              </a:rPr>
              <a:t>&gt;</a:t>
            </a:r>
            <a:r>
              <a:rPr lang="bg-BG" altLang="bg-BG" sz="2400" dirty="0"/>
              <a:t>маркиран текст</a:t>
            </a:r>
            <a:r>
              <a:rPr lang="bg-BG" altLang="bg-BG" sz="2400" dirty="0">
                <a:solidFill>
                  <a:schemeClr val="accent2"/>
                </a:solidFill>
              </a:rPr>
              <a:t>&lt;/</a:t>
            </a:r>
            <a:r>
              <a:rPr lang="bg-BG" altLang="bg-BG" sz="2400" dirty="0" err="1">
                <a:solidFill>
                  <a:schemeClr val="accent2"/>
                </a:solidFill>
              </a:rPr>
              <a:t>mark</a:t>
            </a:r>
            <a:r>
              <a:rPr lang="bg-BG" altLang="bg-BG" sz="2400" dirty="0" smtClean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  <a:buClr>
                <a:srgbClr val="808000"/>
              </a:buClr>
              <a:buSzPct val="70000"/>
              <a:tabLst>
                <a:tab pos="465138" algn="l"/>
                <a:tab pos="1379538" algn="l"/>
                <a:tab pos="2293938" algn="l"/>
                <a:tab pos="3208338" algn="l"/>
                <a:tab pos="4122738" algn="l"/>
                <a:tab pos="5037138" algn="l"/>
                <a:tab pos="5951538" algn="l"/>
                <a:tab pos="6865938" algn="l"/>
                <a:tab pos="7780338" algn="l"/>
                <a:tab pos="8694738" algn="l"/>
                <a:tab pos="9609138" algn="l"/>
              </a:tabLst>
            </a:pPr>
            <a:r>
              <a:rPr lang="bg-BG" altLang="bg-BG" sz="2400" dirty="0" smtClean="0"/>
              <a:t>изображение: </a:t>
            </a:r>
            <a:r>
              <a:rPr lang="bg-BG" altLang="bg-BG" sz="2400" dirty="0" smtClean="0">
                <a:solidFill>
                  <a:schemeClr val="accent2"/>
                </a:solidFill>
              </a:rPr>
              <a:t/>
            </a:r>
            <a:br>
              <a:rPr lang="bg-BG" altLang="bg-BG" sz="2400" dirty="0" smtClean="0">
                <a:solidFill>
                  <a:schemeClr val="accent2"/>
                </a:solidFill>
              </a:rPr>
            </a:br>
            <a:r>
              <a:rPr lang="bg-BG" altLang="bg-BG" sz="2400" dirty="0" smtClean="0">
                <a:solidFill>
                  <a:schemeClr val="accent2"/>
                </a:solidFill>
              </a:rPr>
              <a:t>&lt;</a:t>
            </a:r>
            <a:r>
              <a:rPr lang="en-US" altLang="bg-BG" sz="2400" dirty="0" err="1" smtClean="0">
                <a:solidFill>
                  <a:schemeClr val="accent2"/>
                </a:solidFill>
              </a:rPr>
              <a:t>img</a:t>
            </a:r>
            <a:r>
              <a:rPr lang="en-US" altLang="bg-BG" sz="2400" dirty="0" smtClean="0">
                <a:solidFill>
                  <a:schemeClr val="accent2"/>
                </a:solidFill>
              </a:rPr>
              <a:t> </a:t>
            </a:r>
            <a:r>
              <a:rPr lang="en-US" altLang="bg-BG" sz="2400" dirty="0" err="1" smtClean="0">
                <a:solidFill>
                  <a:schemeClr val="accent2"/>
                </a:solidFill>
              </a:rPr>
              <a:t>src</a:t>
            </a:r>
            <a:r>
              <a:rPr lang="en-US" altLang="bg-BG" sz="2400" dirty="0" smtClean="0">
                <a:solidFill>
                  <a:schemeClr val="accent2"/>
                </a:solidFill>
              </a:rPr>
              <a:t>="hero.png" width=30&gt;</a:t>
            </a:r>
            <a:endParaRPr lang="bg-BG" altLang="bg-BG" sz="2400" dirty="0">
              <a:solidFill>
                <a:schemeClr val="accent2"/>
              </a:solidFill>
            </a:endParaRPr>
          </a:p>
          <a:p>
            <a:pPr>
              <a:spcBef>
                <a:spcPts val="700"/>
              </a:spcBef>
              <a:buClr>
                <a:srgbClr val="CC9900"/>
              </a:buClr>
              <a:buSzPct val="7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bg-BG" altLang="bg-BG" sz="2400" dirty="0">
              <a:solidFill>
                <a:schemeClr val="accent2"/>
              </a:solidFill>
            </a:endParaRPr>
          </a:p>
          <a:p>
            <a:pPr fontAlgn="base"/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902" y="2041338"/>
            <a:ext cx="6045098" cy="4577789"/>
          </a:xfrm>
        </p:spPr>
        <p:txBody>
          <a:bodyPr>
            <a:normAutofit/>
          </a:bodyPr>
          <a:lstStyle/>
          <a:p>
            <a:pPr marL="344487">
              <a:spcBef>
                <a:spcPts val="600"/>
              </a:spcBef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&lt;</a:t>
            </a:r>
            <a:r>
              <a:rPr lang="ru-RU" altLang="bg-BG" sz="2400" dirty="0">
                <a:solidFill>
                  <a:schemeClr val="accent2"/>
                </a:solidFill>
                <a:latin typeface="+mn-lt"/>
              </a:rPr>
              <a:t>ul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&gt; </a:t>
            </a:r>
            <a:r>
              <a:rPr lang="ru-RU" altLang="bg-BG" sz="2400" dirty="0" smtClean="0">
                <a:latin typeface="+mn-lt"/>
              </a:rPr>
              <a:t>списък за менюто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/>
            </a:r>
            <a:br>
              <a:rPr lang="ru-RU" altLang="bg-BG" sz="2400" dirty="0" smtClean="0">
                <a:solidFill>
                  <a:schemeClr val="accent2"/>
                </a:solidFill>
                <a:latin typeface="+mn-lt"/>
              </a:rPr>
            </a:b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    &lt;li&gt;</a:t>
            </a:r>
            <a:r>
              <a:rPr lang="ru-RU" altLang="bg-BG" sz="2400" dirty="0">
                <a:latin typeface="+mn-lt"/>
              </a:rPr>
              <a:t>Н</a:t>
            </a:r>
            <a:r>
              <a:rPr lang="ru-RU" altLang="bg-BG" sz="2400" dirty="0" smtClean="0">
                <a:latin typeface="+mn-lt"/>
              </a:rPr>
              <a:t>ачало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&lt;/</a:t>
            </a:r>
            <a:r>
              <a:rPr lang="ru-RU" altLang="bg-BG" sz="2400" dirty="0">
                <a:solidFill>
                  <a:schemeClr val="accent2"/>
                </a:solidFill>
                <a:latin typeface="+mn-lt"/>
              </a:rPr>
              <a:t>li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&gt;</a:t>
            </a:r>
            <a:br>
              <a:rPr lang="ru-RU" altLang="bg-BG" sz="2400" dirty="0" smtClean="0">
                <a:solidFill>
                  <a:schemeClr val="accent2"/>
                </a:solidFill>
                <a:latin typeface="+mn-lt"/>
              </a:rPr>
            </a:b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    </a:t>
            </a:r>
            <a:r>
              <a:rPr lang="ru-RU" altLang="bg-BG" sz="2400" dirty="0">
                <a:solidFill>
                  <a:schemeClr val="accent2"/>
                </a:solidFill>
                <a:latin typeface="+mn-lt"/>
              </a:rPr>
              <a:t>&lt;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li&gt;</a:t>
            </a:r>
            <a:r>
              <a:rPr lang="ru-RU" altLang="bg-BG" sz="2400" dirty="0">
                <a:latin typeface="+mn-lt"/>
              </a:rPr>
              <a:t>Игра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&lt;/</a:t>
            </a:r>
            <a:r>
              <a:rPr lang="ru-RU" altLang="bg-BG" sz="2400" dirty="0">
                <a:solidFill>
                  <a:schemeClr val="accent2"/>
                </a:solidFill>
                <a:latin typeface="+mn-lt"/>
              </a:rPr>
              <a:t>li&gt;</a:t>
            </a:r>
            <a:br>
              <a:rPr lang="ru-RU" altLang="bg-BG" sz="2400" dirty="0">
                <a:solidFill>
                  <a:schemeClr val="accent2"/>
                </a:solidFill>
                <a:latin typeface="+mn-lt"/>
              </a:rPr>
            </a:b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    </a:t>
            </a:r>
            <a:r>
              <a:rPr lang="ru-RU" altLang="bg-BG" sz="2400" dirty="0">
                <a:solidFill>
                  <a:schemeClr val="accent2"/>
                </a:solidFill>
                <a:latin typeface="+mn-lt"/>
              </a:rPr>
              <a:t>&lt;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li&gt;</a:t>
            </a:r>
            <a:r>
              <a:rPr lang="ru-RU" altLang="bg-BG" sz="2400" dirty="0" smtClean="0">
                <a:latin typeface="+mn-lt"/>
              </a:rPr>
              <a:t>Правила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&lt;/</a:t>
            </a:r>
            <a:r>
              <a:rPr lang="ru-RU" altLang="bg-BG" sz="2400" dirty="0">
                <a:solidFill>
                  <a:schemeClr val="accent2"/>
                </a:solidFill>
                <a:latin typeface="+mn-lt"/>
              </a:rPr>
              <a:t>li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&gt;</a:t>
            </a:r>
            <a:br>
              <a:rPr lang="ru-RU" altLang="bg-BG" sz="2400" dirty="0" smtClean="0">
                <a:solidFill>
                  <a:schemeClr val="accent2"/>
                </a:solidFill>
                <a:latin typeface="+mn-lt"/>
              </a:rPr>
            </a:b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    &lt;li&gt;</a:t>
            </a:r>
            <a:r>
              <a:rPr lang="ru-RU" altLang="bg-BG" sz="2400" dirty="0" smtClean="0">
                <a:latin typeface="+mn-lt"/>
              </a:rPr>
              <a:t>За нас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&lt;/</a:t>
            </a:r>
            <a:r>
              <a:rPr lang="ru-RU" altLang="bg-BG" sz="2400" dirty="0">
                <a:solidFill>
                  <a:schemeClr val="accent2"/>
                </a:solidFill>
                <a:latin typeface="+mn-lt"/>
              </a:rPr>
              <a:t>li</a:t>
            </a: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&gt;</a:t>
            </a:r>
            <a:br>
              <a:rPr lang="ru-RU" altLang="bg-BG" sz="2400" dirty="0" smtClean="0">
                <a:solidFill>
                  <a:schemeClr val="accent2"/>
                </a:solidFill>
                <a:latin typeface="+mn-lt"/>
              </a:rPr>
            </a:br>
            <a:r>
              <a:rPr lang="ru-RU" altLang="bg-BG" sz="2400" dirty="0" smtClean="0">
                <a:solidFill>
                  <a:schemeClr val="accent2"/>
                </a:solidFill>
                <a:latin typeface="+mn-lt"/>
              </a:rPr>
              <a:t>&lt;/</a:t>
            </a:r>
            <a:r>
              <a:rPr lang="ru-RU" altLang="bg-BG" sz="2400" dirty="0">
                <a:solidFill>
                  <a:schemeClr val="accent2"/>
                </a:solidFill>
                <a:latin typeface="+mn-lt"/>
              </a:rPr>
              <a:t>ul&gt; </a:t>
            </a:r>
            <a:endParaRPr lang="ru-RU" altLang="bg-BG" sz="2400" dirty="0" smtClean="0">
              <a:solidFill>
                <a:schemeClr val="accent2"/>
              </a:solidFill>
              <a:latin typeface="+mn-lt"/>
            </a:endParaRPr>
          </a:p>
          <a:p>
            <a:pPr marL="344487">
              <a:spcBef>
                <a:spcPts val="600"/>
              </a:spcBef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bg-BG" altLang="bg-BG" sz="2400" dirty="0" smtClean="0"/>
              <a:t>препратки:</a:t>
            </a:r>
          </a:p>
          <a:p>
            <a:pPr marL="744537" lvl="1">
              <a:spcBef>
                <a:spcPts val="600"/>
              </a:spcBef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bg-BG" altLang="bg-BG" sz="2400" dirty="0">
                <a:solidFill>
                  <a:schemeClr val="accent2"/>
                </a:solidFill>
              </a:rPr>
              <a:t>&lt;а </a:t>
            </a:r>
            <a:r>
              <a:rPr lang="bg-BG" altLang="bg-BG" sz="2400" dirty="0" err="1">
                <a:solidFill>
                  <a:schemeClr val="accent2"/>
                </a:solidFill>
              </a:rPr>
              <a:t>href</a:t>
            </a:r>
            <a:r>
              <a:rPr lang="bg-BG" altLang="bg-BG" sz="2400" dirty="0" smtClean="0">
                <a:solidFill>
                  <a:schemeClr val="accent2"/>
                </a:solidFill>
              </a:rPr>
              <a:t>="</a:t>
            </a:r>
            <a:r>
              <a:rPr lang="en-US" altLang="bg-BG" sz="2400" dirty="0" smtClean="0">
                <a:solidFill>
                  <a:schemeClr val="accent2"/>
                </a:solidFill>
              </a:rPr>
              <a:t>index.html</a:t>
            </a:r>
            <a:r>
              <a:rPr lang="bg-BG" altLang="bg-BG" sz="2400" dirty="0" smtClean="0">
                <a:solidFill>
                  <a:schemeClr val="accent2"/>
                </a:solidFill>
              </a:rPr>
              <a:t>"&gt;Начало&lt;/</a:t>
            </a:r>
            <a:r>
              <a:rPr lang="bg-BG" altLang="bg-BG" sz="2400" dirty="0">
                <a:solidFill>
                  <a:schemeClr val="accent2"/>
                </a:solidFill>
              </a:rPr>
              <a:t>а&gt; </a:t>
            </a:r>
            <a:endParaRPr lang="bg-BG" altLang="bg-BG" sz="2400" dirty="0" smtClean="0">
              <a:solidFill>
                <a:schemeClr val="accent2"/>
              </a:solidFill>
            </a:endParaRPr>
          </a:p>
          <a:p>
            <a:pPr marL="744537" lvl="1">
              <a:spcBef>
                <a:spcPts val="600"/>
              </a:spcBef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bg-BG" altLang="bg-BG" sz="2400" dirty="0" smtClean="0">
                <a:solidFill>
                  <a:schemeClr val="accent2"/>
                </a:solidFill>
              </a:rPr>
              <a:t>&lt;а </a:t>
            </a:r>
            <a:r>
              <a:rPr lang="bg-BG" altLang="bg-BG" sz="2400" dirty="0" err="1" smtClean="0">
                <a:solidFill>
                  <a:schemeClr val="accent2"/>
                </a:solidFill>
              </a:rPr>
              <a:t>href</a:t>
            </a:r>
            <a:r>
              <a:rPr lang="bg-BG" altLang="bg-BG" sz="2400" dirty="0" smtClean="0">
                <a:solidFill>
                  <a:schemeClr val="accent2"/>
                </a:solidFill>
              </a:rPr>
              <a:t>="</a:t>
            </a:r>
            <a:r>
              <a:rPr lang="bg-BG" altLang="bg-BG" sz="2400" dirty="0" err="1" smtClean="0">
                <a:solidFill>
                  <a:schemeClr val="accent2"/>
                </a:solidFill>
              </a:rPr>
              <a:t>http</a:t>
            </a:r>
            <a:r>
              <a:rPr lang="en-US" altLang="bg-BG" sz="2400" dirty="0" smtClean="0">
                <a:solidFill>
                  <a:schemeClr val="accent2"/>
                </a:solidFill>
              </a:rPr>
              <a:t>s</a:t>
            </a:r>
            <a:r>
              <a:rPr lang="bg-BG" altLang="bg-BG" sz="2400" dirty="0" smtClean="0">
                <a:solidFill>
                  <a:schemeClr val="accent2"/>
                </a:solidFill>
              </a:rPr>
              <a:t>://</a:t>
            </a:r>
            <a:r>
              <a:rPr lang="en-US" altLang="bg-BG" sz="2400" dirty="0" smtClean="0">
                <a:solidFill>
                  <a:schemeClr val="accent2"/>
                </a:solidFill>
              </a:rPr>
              <a:t>repl.it</a:t>
            </a:r>
            <a:r>
              <a:rPr lang="bg-BG" altLang="bg-BG" sz="2400" dirty="0" smtClean="0">
                <a:solidFill>
                  <a:schemeClr val="accent2"/>
                </a:solidFill>
              </a:rPr>
              <a:t>"</a:t>
            </a:r>
            <a:r>
              <a:rPr lang="en-US" altLang="bg-BG" sz="2400" dirty="0" smtClean="0">
                <a:solidFill>
                  <a:schemeClr val="accent2"/>
                </a:solidFill>
              </a:rPr>
              <a:t> </a:t>
            </a:r>
            <a:r>
              <a:rPr lang="bg-BG" altLang="bg-BG" sz="2400" dirty="0" smtClean="0">
                <a:solidFill>
                  <a:schemeClr val="accent2"/>
                </a:solidFill>
              </a:rPr>
              <a:t/>
            </a:r>
            <a:br>
              <a:rPr lang="bg-BG" altLang="bg-BG" sz="2400" dirty="0" smtClean="0">
                <a:solidFill>
                  <a:schemeClr val="accent2"/>
                </a:solidFill>
              </a:rPr>
            </a:br>
            <a:r>
              <a:rPr lang="bg-BG" altLang="bg-BG" sz="2400" dirty="0" smtClean="0">
                <a:solidFill>
                  <a:schemeClr val="accent2"/>
                </a:solidFill>
              </a:rPr>
              <a:t> </a:t>
            </a:r>
            <a:r>
              <a:rPr lang="bg-BG" altLang="bg-BG" sz="2400" dirty="0" err="1" smtClean="0">
                <a:solidFill>
                  <a:schemeClr val="accent2"/>
                </a:solidFill>
              </a:rPr>
              <a:t>target</a:t>
            </a:r>
            <a:r>
              <a:rPr lang="bg-BG" altLang="bg-BG" sz="2400" dirty="0">
                <a:solidFill>
                  <a:schemeClr val="accent2"/>
                </a:solidFill>
              </a:rPr>
              <a:t>="_</a:t>
            </a:r>
            <a:r>
              <a:rPr lang="bg-BG" altLang="bg-BG" sz="2400" dirty="0" err="1">
                <a:solidFill>
                  <a:schemeClr val="accent2"/>
                </a:solidFill>
              </a:rPr>
              <a:t>blank</a:t>
            </a:r>
            <a:r>
              <a:rPr lang="bg-BG" altLang="bg-BG" sz="2400" dirty="0" smtClean="0">
                <a:solidFill>
                  <a:schemeClr val="accent2"/>
                </a:solidFill>
              </a:rPr>
              <a:t>"&gt;редактор&lt;/</a:t>
            </a:r>
            <a:r>
              <a:rPr lang="bg-BG" altLang="bg-BG" sz="2400" dirty="0">
                <a:solidFill>
                  <a:schemeClr val="accent2"/>
                </a:solidFill>
              </a:rPr>
              <a:t>а&gt;</a:t>
            </a:r>
          </a:p>
          <a:p>
            <a:pPr marL="344487">
              <a:spcBef>
                <a:spcPts val="600"/>
              </a:spcBef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bg-BG" sz="2400" dirty="0">
              <a:solidFill>
                <a:schemeClr val="accent2"/>
              </a:solidFill>
              <a:latin typeface="+mn-lt"/>
            </a:endParaRPr>
          </a:p>
          <a:p>
            <a:endParaRPr lang="bg-BG" sz="24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25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Полезни парчета код: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bg-BG" sz="2400" dirty="0" smtClean="0">
                <a:solidFill>
                  <a:schemeClr val="accent2"/>
                </a:solidFill>
                <a:hlinkClick r:id="rId2"/>
              </a:rPr>
              <a:t>пример за използването на маркерите</a:t>
            </a:r>
            <a:endParaRPr lang="bg-BG" sz="2400" dirty="0" smtClean="0">
              <a:solidFill>
                <a:schemeClr val="accent2"/>
              </a:solidFill>
            </a:endParaRPr>
          </a:p>
          <a:p>
            <a:pPr fontAlgn="base"/>
            <a:r>
              <a:rPr lang="bg-BG" sz="2400" dirty="0" smtClean="0">
                <a:solidFill>
                  <a:schemeClr val="accent2"/>
                </a:solidFill>
                <a:hlinkClick r:id="rId3"/>
              </a:rPr>
              <a:t>екраните на моята игра</a:t>
            </a:r>
            <a:endParaRPr lang="bg-BG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6979" y="2108697"/>
            <a:ext cx="8825657" cy="1915647"/>
          </a:xfrm>
        </p:spPr>
        <p:txBody>
          <a:bodyPr/>
          <a:lstStyle/>
          <a:p>
            <a:pPr algn="ctr"/>
            <a:r>
              <a:rPr lang="bg-BG" sz="5400" dirty="0" smtClean="0"/>
              <a:t>Край</a:t>
            </a:r>
            <a:endParaRPr lang="bg-BG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56978" y="4024345"/>
            <a:ext cx="8825658" cy="860400"/>
          </a:xfrm>
        </p:spPr>
        <p:txBody>
          <a:bodyPr>
            <a:normAutofit/>
          </a:bodyPr>
          <a:lstStyle/>
          <a:p>
            <a:pPr algn="ctr"/>
            <a:r>
              <a:rPr lang="bg-BG" sz="3200" dirty="0" smtClean="0"/>
              <a:t>за момента</a:t>
            </a:r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268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Добавяне на основните екрани</vt:lpstr>
      <vt:lpstr>Какво ще правим:</vt:lpstr>
      <vt:lpstr>Стъпка по стъпка:</vt:lpstr>
      <vt:lpstr>Стъпка по стъпка:</vt:lpstr>
      <vt:lpstr>Уроци за преглеждане:</vt:lpstr>
      <vt:lpstr>Полезни HTML команди:</vt:lpstr>
      <vt:lpstr>Полезни парчета код:</vt:lpstr>
      <vt:lpstr>Край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игри</dc:title>
  <dc:creator>Dani</dc:creator>
  <cp:lastModifiedBy>Dani</cp:lastModifiedBy>
  <cp:revision>33</cp:revision>
  <dcterms:created xsi:type="dcterms:W3CDTF">2020-10-26T08:18:30Z</dcterms:created>
  <dcterms:modified xsi:type="dcterms:W3CDTF">2020-10-27T12:12:17Z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