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394" r:id="rId2"/>
    <p:sldId id="571" r:id="rId3"/>
    <p:sldId id="607" r:id="rId4"/>
    <p:sldId id="609" r:id="rId5"/>
    <p:sldId id="610" r:id="rId6"/>
    <p:sldId id="611" r:id="rId7"/>
    <p:sldId id="612" r:id="rId8"/>
    <p:sldId id="613" r:id="rId9"/>
    <p:sldId id="614" r:id="rId10"/>
    <p:sldId id="615" r:id="rId11"/>
    <p:sldId id="625" r:id="rId12"/>
    <p:sldId id="626" r:id="rId13"/>
    <p:sldId id="619" r:id="rId14"/>
    <p:sldId id="627" r:id="rId15"/>
    <p:sldId id="616" r:id="rId16"/>
    <p:sldId id="617" r:id="rId17"/>
    <p:sldId id="618" r:id="rId18"/>
    <p:sldId id="620" r:id="rId19"/>
    <p:sldId id="621" r:id="rId20"/>
    <p:sldId id="622" r:id="rId21"/>
    <p:sldId id="628" r:id="rId22"/>
    <p:sldId id="629" r:id="rId23"/>
    <p:sldId id="630" r:id="rId24"/>
    <p:sldId id="631" r:id="rId25"/>
    <p:sldId id="624" r:id="rId26"/>
    <p:sldId id="594" r:id="rId27"/>
    <p:sldId id="481" r:id="rId28"/>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E3DED9B-B983-4335-9E48-79E67D3AC956}">
          <p14:sldIdLst>
            <p14:sldId id="394"/>
            <p14:sldId id="571"/>
            <p14:sldId id="607"/>
            <p14:sldId id="609"/>
            <p14:sldId id="610"/>
            <p14:sldId id="611"/>
            <p14:sldId id="612"/>
            <p14:sldId id="613"/>
            <p14:sldId id="614"/>
            <p14:sldId id="615"/>
            <p14:sldId id="625"/>
            <p14:sldId id="626"/>
            <p14:sldId id="619"/>
            <p14:sldId id="627"/>
            <p14:sldId id="616"/>
            <p14:sldId id="617"/>
            <p14:sldId id="618"/>
            <p14:sldId id="620"/>
            <p14:sldId id="621"/>
            <p14:sldId id="622"/>
            <p14:sldId id="628"/>
            <p14:sldId id="629"/>
            <p14:sldId id="630"/>
            <p14:sldId id="631"/>
            <p14:sldId id="624"/>
          </p14:sldIdLst>
        </p14:section>
        <p14:section name="Conclusion" id="{E0B26FAA-8999-4435-AC4D-963ED647E7A5}">
          <p14:sldIdLst>
            <p14:sldId id="594"/>
            <p14:sldId id="481"/>
          </p14:sldIdLst>
        </p14:section>
      </p14:sectionLst>
    </p:ext>
    <p:ext uri="{EFAFB233-063F-42B5-8137-9DF3F51BA10A}">
      <p15:sldGuideLst xmlns:p15="http://schemas.microsoft.com/office/powerpoint/2012/main">
        <p15:guide id="1" orient="horz" pos="2151">
          <p15:clr>
            <a:srgbClr val="A4A3A4"/>
          </p15:clr>
        </p15:guide>
        <p15:guide id="2" pos="3895">
          <p15:clr>
            <a:srgbClr val="A4A3A4"/>
          </p15:clr>
        </p15:guide>
      </p15:sldGuideLst>
    </p:ext>
    <p:ext uri="{2D200454-40CA-4A62-9FC3-DE9A4176ACB9}">
      <p15:notesGuideLst xmlns:p15="http://schemas.microsoft.com/office/powerpoint/2012/main">
        <p15:guide id="1" orient="horz" pos="2868">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48" d="100"/>
          <a:sy n="48" d="100"/>
        </p:scale>
        <p:origin x="511" y="49"/>
      </p:cViewPr>
      <p:guideLst>
        <p:guide orient="horz" pos="2151"/>
        <p:guide pos="389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68"/>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t>12/15/2020</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18473182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t>12/15/2020</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654002545"/>
      </p:ext>
    </p:extLst>
  </p:cSld>
  <p:clrMap bg1="lt1" tx1="dk1" bg2="lt2" tx2="dk2" accent1="accent1" accent2="accent2" accent3="accent3" accent4="accent4" accent5="accent5" accent6="accent6" hlink="hlink" folHlink="folHlink"/>
  <p:hf hdr="0" dt="0"/>
  <p:notesStyle>
    <a:lvl1pPr marL="0" algn="l" defTabSz="1219200" rtl="0" eaLnBrk="1" latinLnBrk="0" hangingPunct="1">
      <a:defRPr sz="1600" kern="1200">
        <a:solidFill>
          <a:schemeClr val="tx1"/>
        </a:solidFill>
        <a:latin typeface="+mn-lt"/>
        <a:ea typeface="+mn-ea"/>
        <a:cs typeface="+mn-cs"/>
      </a:defRPr>
    </a:lvl1pPr>
    <a:lvl2pPr marL="177800" indent="0" algn="l" defTabSz="1219200" rtl="0" eaLnBrk="1" latinLnBrk="0" hangingPunct="1">
      <a:defRPr sz="1600" kern="1200">
        <a:solidFill>
          <a:schemeClr val="tx1"/>
        </a:solidFill>
        <a:latin typeface="+mn-lt"/>
        <a:ea typeface="+mn-ea"/>
        <a:cs typeface="+mn-cs"/>
      </a:defRPr>
    </a:lvl2pPr>
    <a:lvl3pPr marL="361950" indent="0" algn="l" defTabSz="1219200" rtl="0" eaLnBrk="1" latinLnBrk="0" hangingPunct="1">
      <a:defRPr sz="1600" kern="1200">
        <a:solidFill>
          <a:schemeClr val="tx1"/>
        </a:solidFill>
        <a:latin typeface="+mn-lt"/>
        <a:ea typeface="+mn-ea"/>
        <a:cs typeface="+mn-cs"/>
      </a:defRPr>
    </a:lvl3pPr>
    <a:lvl4pPr marL="539750" indent="0" algn="l" defTabSz="1219200" rtl="0" eaLnBrk="1" latinLnBrk="0" hangingPunct="1">
      <a:defRPr sz="1600" kern="1200">
        <a:solidFill>
          <a:schemeClr val="tx1"/>
        </a:solidFill>
        <a:latin typeface="+mn-lt"/>
        <a:ea typeface="+mn-ea"/>
        <a:cs typeface="+mn-cs"/>
      </a:defRPr>
    </a:lvl4pPr>
    <a:lvl5pPr marL="717550" indent="0"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95975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14</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871880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t>15</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6952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16</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28805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17</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26855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18</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260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19</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87107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20</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145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t>22</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80528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t>23</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05996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t>24</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276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a:p>
        </p:txBody>
      </p:sp>
      <p:sp>
        <p:nvSpPr>
          <p:cNvPr id="4"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58110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3633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26</a:t>
            </a:fld>
            <a:endParaRPr lang="en-US" dirty="0">
              <a:solidFill>
                <a:prstClr val="black"/>
              </a:solidFill>
            </a:endParaRPr>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29598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27</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4532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7</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9284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t>8</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5191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9</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5414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10</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3361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11</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57175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12</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48174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p:txBody>
          <a:bodyPr/>
          <a:lstStyle/>
          <a:p>
            <a:fld id="{332C4CEC-2DBE-4C38-BA31-7DE965C3FA11}" type="slidenum">
              <a:rPr lang="en-US"/>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13</a:t>
            </a:fld>
            <a:r>
              <a:rPr lang="en-US" sz="1000" i="1" dirty="0"/>
              <a:t>##</a:t>
            </a:r>
            <a:endParaRPr lang="en-US" sz="1200" i="1" dirty="0"/>
          </a:p>
        </p:txBody>
      </p:sp>
      <p:sp>
        <p:nvSpPr>
          <p:cNvPr id="10"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94517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anose="05020102010507070707"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teacher.com/csharp/csharp-delegat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softuni.foundation/" TargetMode="External"/><Relationship Id="rId10" Type="http://schemas.openxmlformats.org/officeDocument/2006/relationships/image" Target="../media/image20.jpeg"/><Relationship Id="rId4" Type="http://schemas.openxmlformats.org/officeDocument/2006/relationships/image" Target="../media/image17.png"/><Relationship Id="rId9" Type="http://schemas.openxmlformats.org/officeDocument/2006/relationships/hyperlink" Target="https://it-kariera.mon.bg/e-lear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p:nvPr/>
        </p:nvSpPr>
        <p:spPr>
          <a:xfrm>
            <a:off x="3351212" y="762000"/>
            <a:ext cx="8215099" cy="1171552"/>
          </a:xfrm>
          <a:prstGeom prst="rect">
            <a:avLst/>
          </a:prstGeom>
        </p:spPr>
        <p:txBody>
          <a:bodyPr vert="horz" lIns="0" tIns="0" rIns="0" bIns="0" rtlCol="0" anchor="ctr" anchorCtr="0">
            <a:normAutofit/>
          </a:bodyPr>
          <a:lstStyle>
            <a:lvl1pPr algn="r" defTabSz="1219200"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Наследяване</a:t>
            </a:r>
            <a:endParaRPr lang="en-US" dirty="0"/>
          </a:p>
        </p:txBody>
      </p:sp>
      <p:sp>
        <p:nvSpPr>
          <p:cNvPr id="22" name="Subtitle 5"/>
          <p:cNvSpPr txBox="1"/>
          <p:nvPr/>
        </p:nvSpPr>
        <p:spPr>
          <a:xfrm>
            <a:off x="3503612" y="1915602"/>
            <a:ext cx="8062699" cy="1335052"/>
          </a:xfrm>
          <a:prstGeom prst="rect">
            <a:avLst/>
          </a:prstGeom>
        </p:spPr>
        <p:txBody>
          <a:bodyPr vert="horz" lIns="0" tIns="0" rIns="0" bIns="0" rtlCol="0">
            <a:normAutofit/>
          </a:bodyPr>
          <a:lstStyle>
            <a:lvl1pPr marL="0" indent="0" algn="r" defTabSz="1219200"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600" indent="0" algn="ctr"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9200" indent="0" algn="ctr"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165" indent="0" algn="ctr"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765" indent="0" algn="ctr"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p:cNvGrpSpPr/>
          <p:nvPr/>
        </p:nvGrpSpPr>
        <p:grpSpPr>
          <a:xfrm>
            <a:off x="745783" y="3352800"/>
            <a:ext cx="5476303" cy="2796555"/>
            <a:chOff x="745783" y="3352800"/>
            <a:chExt cx="5476303" cy="2796555"/>
          </a:xfrm>
        </p:grpSpPr>
        <p:pic>
          <p:nvPicPr>
            <p:cNvPr id="24" name="Picture 23" descr="http://softuni.b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37455" y="3352800"/>
              <a:ext cx="1828798" cy="2006988"/>
            </a:xfrm>
            <a:prstGeom prst="rect">
              <a:avLst/>
            </a:prstGeom>
          </p:spPr>
        </p:pic>
        <p:sp>
          <p:nvSpPr>
            <p:cNvPr id="25" name="TextBox 24"/>
            <p:cNvSpPr txBox="1"/>
            <p:nvPr/>
          </p:nvSpPr>
          <p:spPr>
            <a:xfrm rot="576164">
              <a:off x="5510032" y="3434219"/>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p:cNvSpPr txBox="1"/>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p:cNvSpPr txBox="1"/>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p:cNvSpPr txBox="1"/>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
        <p:nvSpPr>
          <p:cNvPr id="30" name="Subtitle 2"/>
          <p:cNvSpPr>
            <a:spLocks noGrp="1"/>
          </p:cNvSpPr>
          <p:nvPr>
            <p:ph type="subTitle" idx="1"/>
          </p:nvPr>
        </p:nvSpPr>
        <p:spPr>
          <a:xfrm>
            <a:off x="4366414" y="1981200"/>
            <a:ext cx="7193956" cy="740855"/>
          </a:xfrm>
        </p:spPr>
        <p:txBody>
          <a:bodyPr/>
          <a:lstStyle/>
          <a:p>
            <a:r>
              <a:rPr lang="bg-BG" dirty="0"/>
              <a:t>Йерархии от класове</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990600"/>
            <a:ext cx="11804822" cy="5570355"/>
          </a:xfrm>
          <a:prstGeom prst="rect">
            <a:avLst/>
          </a:prstGeom>
        </p:spPr>
        <p:txBody>
          <a:bodyPr>
            <a:normAutofit/>
          </a:bodyPr>
          <a:lstStyle/>
          <a:p>
            <a:pPr marL="361950" indent="-361950">
              <a:lnSpc>
                <a:spcPct val="110000"/>
              </a:lnSpc>
            </a:pPr>
            <a:r>
              <a:rPr lang="bg-BG" dirty="0"/>
              <a:t>Конструкторите </a:t>
            </a:r>
            <a:r>
              <a:rPr lang="bg-BG" dirty="0">
                <a:solidFill>
                  <a:schemeClr val="tx2">
                    <a:lumMod val="75000"/>
                  </a:schemeClr>
                </a:solidFill>
              </a:rPr>
              <a:t>не се наследяват</a:t>
            </a:r>
            <a:endParaRPr lang="en-US" dirty="0">
              <a:solidFill>
                <a:schemeClr val="tx2">
                  <a:lumMod val="75000"/>
                </a:schemeClr>
              </a:solidFill>
            </a:endParaRPr>
          </a:p>
          <a:p>
            <a:pPr marL="361950" indent="-361950">
              <a:lnSpc>
                <a:spcPct val="110000"/>
              </a:lnSpc>
            </a:pPr>
            <a:r>
              <a:rPr lang="bg-BG" dirty="0"/>
              <a:t>Конструкторите</a:t>
            </a:r>
            <a:r>
              <a:rPr lang="en-US" dirty="0"/>
              <a:t> </a:t>
            </a:r>
            <a:r>
              <a:rPr lang="bg-BG" dirty="0">
                <a:solidFill>
                  <a:schemeClr val="tx2">
                    <a:lumMod val="75000"/>
                  </a:schemeClr>
                </a:solidFill>
              </a:rPr>
              <a:t>може да се ползват</a:t>
            </a:r>
            <a:r>
              <a:rPr lang="en-US" dirty="0"/>
              <a:t> </a:t>
            </a:r>
            <a:r>
              <a:rPr lang="bg-BG" dirty="0"/>
              <a:t>от дъщерните класове</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Преизползване на конструктори</a:t>
            </a:r>
          </a:p>
        </p:txBody>
      </p:sp>
      <p:sp>
        <p:nvSpPr>
          <p:cNvPr id="6" name="Text Placeholder 5"/>
          <p:cNvSpPr txBox="1"/>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school;</a:t>
            </a:r>
          </a:p>
          <a:p>
            <a:r>
              <a:rPr lang="en-US" sz="3200" dirty="0">
                <a:solidFill>
                  <a:schemeClr val="accent1">
                    <a:lumMod val="20000"/>
                    <a:lumOff val="80000"/>
                  </a:schemeClr>
                </a:solidFill>
              </a:rPr>
              <a:t>  public Student(String name, School school)</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name</a:t>
            </a:r>
            <a:r>
              <a:rPr lang="en-US" sz="3200" dirty="0">
                <a:solidFill>
                  <a:schemeClr val="tx2">
                    <a:lumMod val="75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this.school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10</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sz="3200" noProof="1"/>
              <a:t>Подкласовете </a:t>
            </a:r>
            <a:r>
              <a:rPr lang="bg-BG" sz="3200" noProof="1">
                <a:solidFill>
                  <a:schemeClr val="tx2">
                    <a:lumMod val="75000"/>
                  </a:schemeClr>
                </a:solidFill>
              </a:rPr>
              <a:t>могат да достъпят всички </a:t>
            </a:r>
            <a:r>
              <a:rPr lang="en-US" sz="3200" noProof="1" smtClean="0">
                <a:solidFill>
                  <a:schemeClr val="tx2">
                    <a:lumMod val="75000"/>
                  </a:schemeClr>
                </a:solidFill>
              </a:rPr>
              <a:t>public</a:t>
            </a:r>
            <a:r>
              <a:rPr lang="en-US" sz="3200" noProof="1" smtClean="0"/>
              <a:t> </a:t>
            </a:r>
            <a:r>
              <a:rPr lang="bg-BG" sz="3200" noProof="1"/>
              <a:t>и</a:t>
            </a:r>
            <a:r>
              <a:rPr lang="en-US" sz="3200" noProof="1"/>
              <a:t> </a:t>
            </a:r>
            <a:r>
              <a:rPr lang="en-US" sz="3200" noProof="1" smtClean="0">
                <a:solidFill>
                  <a:schemeClr val="tx2">
                    <a:lumMod val="75000"/>
                  </a:schemeClr>
                </a:solidFill>
              </a:rPr>
              <a:t>protected</a:t>
            </a:r>
            <a:r>
              <a:rPr lang="en-US" sz="3200" noProof="1" smtClean="0"/>
              <a:t> </a:t>
            </a:r>
            <a:r>
              <a:rPr lang="bg-BG" sz="3200" noProof="1"/>
              <a:t>членове, както и могат да достъпят</a:t>
            </a:r>
            <a:r>
              <a:rPr lang="en-US" sz="3200" noProof="1"/>
              <a:t> </a:t>
            </a:r>
            <a:r>
              <a:rPr lang="en-US" sz="3200" noProof="1" smtClean="0">
                <a:solidFill>
                  <a:schemeClr val="tx2">
                    <a:lumMod val="75000"/>
                  </a:schemeClr>
                </a:solidFill>
              </a:rPr>
              <a:t>internal</a:t>
            </a:r>
            <a:r>
              <a:rPr lang="en-US" sz="3200" noProof="1" smtClean="0"/>
              <a:t> </a:t>
            </a:r>
            <a:r>
              <a:rPr lang="bg-BG" sz="3200" noProof="1"/>
              <a:t>членове</a:t>
            </a:r>
            <a:r>
              <a:rPr lang="" altLang="bg-BG" sz="3200" noProof="1"/>
              <a:t>те</a:t>
            </a:r>
            <a:r>
              <a:rPr lang="bg-BG" sz="3200" noProof="1"/>
              <a:t>, </a:t>
            </a:r>
            <a:r>
              <a:rPr lang="bg-BG" sz="3200" noProof="1">
                <a:solidFill>
                  <a:schemeClr val="tx2">
                    <a:lumMod val="75000"/>
                  </a:schemeClr>
                </a:solidFill>
              </a:rPr>
              <a:t>ако са в същия проект</a:t>
            </a:r>
            <a:endParaRPr lang="en-US" sz="3200" noProof="1">
              <a:solidFill>
                <a:schemeClr val="tx2">
                  <a:lumMod val="75000"/>
                </a:schemeClr>
              </a:solidFill>
            </a:endParaRPr>
          </a:p>
          <a:p>
            <a:r>
              <a:rPr lang="en-US" noProof="1">
                <a:solidFill>
                  <a:schemeClr val="tx2">
                    <a:lumMod val="75000"/>
                  </a:schemeClr>
                </a:solidFill>
              </a:rPr>
              <a:t>Private</a:t>
            </a:r>
            <a:r>
              <a:rPr lang="en-US" noProof="1"/>
              <a:t> </a:t>
            </a:r>
            <a:r>
              <a:rPr lang="bg-BG" noProof="1"/>
              <a:t>полетата </a:t>
            </a:r>
            <a:r>
              <a:rPr lang="bg-BG" noProof="1">
                <a:solidFill>
                  <a:schemeClr val="tx2">
                    <a:lumMod val="75000"/>
                  </a:schemeClr>
                </a:solidFill>
              </a:rPr>
              <a:t>не се наследяват</a:t>
            </a:r>
            <a:r>
              <a:rPr lang="en-US" noProof="1"/>
              <a:t> </a:t>
            </a:r>
            <a:r>
              <a:rPr lang="bg-BG" noProof="1"/>
              <a:t>в подкласовете</a:t>
            </a: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Наследяване и модификатори за достъп</a:t>
            </a:r>
          </a:p>
        </p:txBody>
      </p:sp>
      <p:sp>
        <p:nvSpPr>
          <p:cNvPr id="6" name="Text Placeholder 5"/>
          <p:cNvSpPr txBox="1"/>
          <p:nvPr/>
        </p:nvSpPr>
        <p:spPr>
          <a:xfrm>
            <a:off x="684212" y="3505200"/>
            <a:ext cx="1067930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3810000" cy="1295400"/>
          </a:xfrm>
          <a:prstGeom prst="wedgeRoundRectCallout">
            <a:avLst>
              <a:gd name="adj1" fmla="val -68658"/>
              <a:gd name="adj2" fmla="val 231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Може да се достъпи чрез </a:t>
            </a:r>
            <a:r>
              <a:rPr lang="bg-BG" sz="2800" dirty="0" smtClean="0">
                <a:solidFill>
                  <a:srgbClr val="FFFFFF"/>
                </a:solidFill>
              </a:rPr>
              <a:t>другите методи на класа </a:t>
            </a:r>
            <a:r>
              <a:rPr lang="en-US" sz="2800" dirty="0" smtClean="0">
                <a:solidFill>
                  <a:srgbClr val="FFFFFF"/>
                </a:solidFill>
              </a:rPr>
              <a:t>Person</a:t>
            </a:r>
            <a:endParaRPr lang="bg-BG" sz="2800" dirty="0">
              <a:solidFill>
                <a:schemeClr val="tx2">
                  <a:lumMod val="75000"/>
                </a:schemeClr>
              </a:solidFill>
            </a:endParaRPr>
          </a:p>
        </p:txBody>
      </p:sp>
      <p:sp>
        <p:nvSpPr>
          <p:cNvPr id="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11</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a:prstGeom prst="rect">
            <a:avLst/>
          </a:prstGeom>
        </p:spPr>
        <p:txBody>
          <a:bodyPr>
            <a:normAutofit/>
          </a:bodyPr>
          <a:lstStyle/>
          <a:p>
            <a:r>
              <a:rPr lang="bg-BG" noProof="1"/>
              <a:t>Подкласовете</a:t>
            </a:r>
            <a:r>
              <a:rPr lang="en-US" noProof="1"/>
              <a:t> </a:t>
            </a:r>
            <a:r>
              <a:rPr lang="bg-BG" noProof="1">
                <a:solidFill>
                  <a:schemeClr val="tx2">
                    <a:lumMod val="75000"/>
                  </a:schemeClr>
                </a:solidFill>
              </a:rPr>
              <a:t>могат да скрият</a:t>
            </a:r>
            <a:r>
              <a:rPr lang="en-US" noProof="1"/>
              <a:t> </a:t>
            </a:r>
            <a:r>
              <a:rPr lang="bg-BG" noProof="1"/>
              <a:t>променливи от суперкласа</a:t>
            </a:r>
            <a:endParaRPr lang="en-US" noProof="1"/>
          </a:p>
        </p:txBody>
      </p:sp>
      <p:sp>
        <p:nvSpPr>
          <p:cNvPr id="8" name="Text Placeholder 5"/>
          <p:cNvSpPr txBox="1"/>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Patient : Person </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„Засенчване“ на променливи</a:t>
            </a:r>
          </a:p>
        </p:txBody>
      </p:sp>
      <p:sp>
        <p:nvSpPr>
          <p:cNvPr id="6" name="Text Placeholder 5"/>
          <p:cNvSpPr txBox="1"/>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Person { protected </a:t>
            </a:r>
            <a:r>
              <a:rPr lang="en-US" sz="3200" dirty="0">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02574" y="2723497"/>
            <a:ext cx="3787638" cy="777731"/>
          </a:xfrm>
          <a:prstGeom prst="wedgeRoundRectCallout">
            <a:avLst>
              <a:gd name="adj1" fmla="val -65111"/>
              <a:gd name="adj2" fmla="val 532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Скрива </a:t>
            </a:r>
            <a:r>
              <a:rPr lang="en-US" sz="2800" b="1" noProof="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4101916" y="5549369"/>
            <a:ext cx="2716999" cy="609600"/>
          </a:xfrm>
          <a:prstGeom prst="wedgeRoundRectCallout">
            <a:avLst>
              <a:gd name="adj1" fmla="val -66056"/>
              <a:gd name="adj2" fmla="val -657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Скрива и двете</a:t>
            </a:r>
            <a:endParaRPr lang="bg-BG" sz="2800" b="1" dirty="0">
              <a:solidFill>
                <a:schemeClr val="tx2">
                  <a:lumMod val="75000"/>
                </a:schemeClr>
              </a:solidFill>
              <a:latin typeface="Consolas" panose="020B0609020204030204" pitchFamily="49" charset="0"/>
            </a:endParaRPr>
          </a:p>
        </p:txBody>
      </p:sp>
      <p:sp>
        <p:nvSpPr>
          <p:cNvPr id="1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12</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bg-BG" dirty="0"/>
              <a:t>Чрез ключовата дума</a:t>
            </a:r>
            <a:r>
              <a:rPr lang="en-US" dirty="0"/>
              <a:t> </a:t>
            </a:r>
            <a:r>
              <a:rPr lang="en-US" b="1" dirty="0">
                <a:solidFill>
                  <a:schemeClr val="tx2">
                    <a:lumMod val="75000"/>
                  </a:schemeClr>
                </a:solidFill>
                <a:latin typeface="Consolas" panose="020B0609020204030204" pitchFamily="49" charset="0"/>
              </a:rPr>
              <a:t>bas</a:t>
            </a:r>
            <a:r>
              <a:rPr lang="bg-BG" b="1" dirty="0">
                <a:solidFill>
                  <a:schemeClr val="tx2">
                    <a:lumMod val="75000"/>
                  </a:schemeClr>
                </a:solidFill>
                <a:latin typeface="Consolas" panose="020B0609020204030204" pitchFamily="49" charset="0"/>
              </a:rPr>
              <a:t>е</a:t>
            </a:r>
            <a:endParaRPr lang="en-US" dirty="0"/>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Достъп до членове на базовия клас</a:t>
            </a:r>
          </a:p>
        </p:txBody>
      </p:sp>
      <p:sp>
        <p:nvSpPr>
          <p:cNvPr id="6" name="Text Placeholder 5"/>
          <p:cNvSpPr txBox="1"/>
          <p:nvPr/>
        </p:nvSpPr>
        <p:spPr>
          <a:xfrm>
            <a:off x="455612" y="2011054"/>
            <a:ext cx="11353799"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a:solidFill>
                  <a:schemeClr val="accent1">
                    <a:lumMod val="20000"/>
                    <a:lumOff val="80000"/>
                  </a:schemeClr>
                </a:solidFill>
              </a:rPr>
              <a:t>Console.Writeline</a:t>
            </a:r>
          </a:p>
          <a:p>
            <a:r>
              <a:rPr lang="en-US" sz="3200" dirty="0">
                <a:solidFill>
                  <a:schemeClr val="accent1">
                    <a:lumMod val="20000"/>
                    <a:lumOff val="80000"/>
                  </a:schemeClr>
                </a:solidFill>
              </a:rPr>
              <a:t>    ($"{</a:t>
            </a:r>
            <a:r>
              <a:rPr lang="en-US" sz="3200" dirty="0">
                <a:solidFill>
                  <a:schemeClr val="tx2">
                    <a:lumMod val="75000"/>
                  </a:schemeClr>
                </a:solidFill>
              </a:rPr>
              <a:t>base.name</a:t>
            </a:r>
            <a:r>
              <a:rPr lang="en-US" sz="3200" dirty="0">
                <a:solidFill>
                  <a:schemeClr val="accent1">
                    <a:lumMod val="20000"/>
                    <a:lumOff val="80000"/>
                  </a:schemeClr>
                </a:solidFill>
              </a:rPr>
              <a:t>} got fired because {</a:t>
            </a:r>
            <a:r>
              <a:rPr lang="en-US" sz="3200" dirty="0">
                <a:solidFill>
                  <a:schemeClr val="tx2">
                    <a:lumMod val="75000"/>
                  </a:schemeClr>
                </a:solidFill>
              </a:rPr>
              <a:t>reasons</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13</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14400"/>
            <a:ext cx="11804822" cy="5570355"/>
          </a:xfrm>
          <a:prstGeom prst="rect">
            <a:avLst/>
          </a:prstGeom>
        </p:spPr>
        <p:txBody>
          <a:bodyPr>
            <a:normAutofit/>
          </a:bodyPr>
          <a:lstStyle/>
          <a:p>
            <a:r>
              <a:rPr lang="bg-BG" noProof="1"/>
              <a:t>Използвайте</a:t>
            </a:r>
            <a:r>
              <a:rPr lang="en-US" noProof="1"/>
              <a:t> </a:t>
            </a:r>
            <a:r>
              <a:rPr lang="en-US" b="1" noProof="1">
                <a:solidFill>
                  <a:schemeClr val="tx2">
                    <a:lumMod val="75000"/>
                  </a:schemeClr>
                </a:solidFill>
                <a:latin typeface="Consolas" panose="020B0609020204030204" pitchFamily="49" charset="0"/>
              </a:rPr>
              <a:t>base</a:t>
            </a:r>
            <a:r>
              <a:rPr lang="en-US" noProof="1"/>
              <a:t> </a:t>
            </a:r>
            <a:r>
              <a:rPr lang="bg-BG" noProof="1"/>
              <a:t>и</a:t>
            </a:r>
            <a:r>
              <a:rPr lang="en-US" noProof="1"/>
              <a:t> </a:t>
            </a:r>
            <a:r>
              <a:rPr lang="en-US" b="1" noProof="1">
                <a:solidFill>
                  <a:schemeClr val="tx2">
                    <a:lumMod val="75000"/>
                  </a:schemeClr>
                </a:solidFill>
                <a:latin typeface="Consolas" panose="020B0609020204030204" pitchFamily="49" charset="0"/>
              </a:rPr>
              <a:t>this</a:t>
            </a:r>
            <a:r>
              <a:rPr lang="" altLang="en-US" noProof="1"/>
              <a:t>, за </a:t>
            </a:r>
            <a:r>
              <a:rPr lang="bg-BG" noProof="1"/>
              <a:t>да уточните достъпа</a:t>
            </a:r>
            <a:endParaRPr lang="en-US" noProof="1"/>
          </a:p>
        </p:txBody>
      </p:sp>
      <p:sp>
        <p:nvSpPr>
          <p:cNvPr id="8" name="Text Placeholder 5"/>
          <p:cNvSpPr txBox="1"/>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Patient : Person</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a:solidFill>
                  <a:schemeClr val="tx2">
                    <a:lumMod val="75000"/>
                  </a:schemeClr>
                </a:solidFill>
              </a:rPr>
              <a:t>this</a:t>
            </a:r>
            <a:r>
              <a:rPr lang="en-US" sz="3200" dirty="0">
                <a:solidFill>
                  <a:schemeClr val="accent1">
                    <a:lumMod val="20000"/>
                    <a:lumOff val="80000"/>
                  </a:schemeClr>
                </a:solidFill>
              </a:rPr>
              <a:t>.weight = 0.6f;</a:t>
            </a:r>
          </a:p>
          <a:p>
            <a:r>
              <a:rPr lang="en-US" sz="3200" dirty="0">
                <a:solidFill>
                  <a:schemeClr val="accent1">
                    <a:lumMod val="20000"/>
                    <a:lumOff val="80000"/>
                  </a:schemeClr>
                </a:solidFill>
              </a:rPr>
              <a:t>    </a:t>
            </a:r>
            <a:r>
              <a:rPr lang="en-US" sz="3200" dirty="0">
                <a:solidFill>
                  <a:schemeClr val="tx2">
                    <a:lumMod val="75000"/>
                  </a:schemeClr>
                </a:solidFill>
              </a:rPr>
              <a:t>base</a:t>
            </a:r>
            <a:r>
              <a:rPr lang="en-US" sz="3200" dirty="0">
                <a:solidFill>
                  <a:schemeClr val="accent1">
                    <a:lumMod val="20000"/>
                    <a:lumOff val="80000"/>
                  </a:schemeClr>
                </a:solidFill>
              </a:rPr>
              <a:t>.weight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„Засенчване“ на променливи – </a:t>
            </a:r>
            <a:r>
              <a:rPr lang="" altLang="bg-BG" dirty="0"/>
              <a:t>решение</a:t>
            </a:r>
            <a:endParaRPr lang="" altLang="bg-BG" sz="4000" dirty="0"/>
          </a:p>
        </p:txBody>
      </p:sp>
      <p:sp>
        <p:nvSpPr>
          <p:cNvPr id="7" name="AutoShape 6"/>
          <p:cNvSpPr>
            <a:spLocks noChangeArrowheads="1"/>
          </p:cNvSpPr>
          <p:nvPr/>
        </p:nvSpPr>
        <p:spPr bwMode="auto">
          <a:xfrm>
            <a:off x="7130043" y="4538643"/>
            <a:ext cx="37194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Член на инстанцията</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6357895" y="5520924"/>
            <a:ext cx="3698918"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Член на базовия клас</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431204" y="3429000"/>
            <a:ext cx="3692408" cy="617232"/>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Локална променлива</a:t>
            </a:r>
            <a:endParaRPr lang="bg-BG" sz="2800" b="1" dirty="0">
              <a:solidFill>
                <a:schemeClr val="tx2">
                  <a:lumMod val="75000"/>
                </a:schemeClr>
              </a:solidFill>
              <a:latin typeface="Consolas" panose="020B0609020204030204" pitchFamily="49" charset="0"/>
            </a:endParaRPr>
          </a:p>
        </p:txBody>
      </p:sp>
      <p:sp>
        <p:nvSpPr>
          <p:cNvPr id="11"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14</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p:spPr>
        <p:txBody>
          <a:bodyPr/>
          <a:lstStyle/>
          <a:p>
            <a:r>
              <a:rPr lang="bg-BG" dirty="0"/>
              <a:t>Инстанцията на дъщерен клас</a:t>
            </a:r>
            <a:r>
              <a:rPr lang="en-GB" dirty="0"/>
              <a:t> </a:t>
            </a:r>
            <a:r>
              <a:rPr lang="bg-BG" dirty="0">
                <a:solidFill>
                  <a:schemeClr val="tx2">
                    <a:lumMod val="75000"/>
                  </a:schemeClr>
                </a:solidFill>
              </a:rPr>
              <a:t>съдръжа </a:t>
            </a:r>
            <a:r>
              <a:rPr lang="bg-BG" dirty="0"/>
              <a:t>инстанция на неговия базов клас</a:t>
            </a:r>
            <a:endParaRPr lang="en-US" dirty="0"/>
          </a:p>
        </p:txBody>
      </p:sp>
      <p:sp>
        <p:nvSpPr>
          <p:cNvPr id="10" name="Rectangle: Rounded Corners 9"/>
          <p:cNvSpPr/>
          <p:nvPr/>
        </p:nvSpPr>
        <p:spPr>
          <a:xfrm>
            <a:off x="696764" y="2350670"/>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684212" y="2338101"/>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926920" y="2590801"/>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normAutofit/>
          </a:bodyPr>
          <a:lstStyle/>
          <a:p>
            <a:r>
              <a:rPr lang="bg-BG" dirty="0"/>
              <a:t>Наследяването е разширяване</a:t>
            </a:r>
            <a:endParaRPr lang="en-US" dirty="0"/>
          </a:p>
        </p:txBody>
      </p:sp>
      <p:sp>
        <p:nvSpPr>
          <p:cNvPr id="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15</a:t>
            </a:fld>
            <a:endParaRPr lang="en-US" dirty="0">
              <a:solidFill>
                <a:prstClr val="white">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a:prstGeom prst="rect">
            <a:avLst/>
          </a:prstGeom>
        </p:spPr>
        <p:txBody>
          <a:bodyPr>
            <a:normAutofit/>
          </a:bodyPr>
          <a:lstStyle/>
          <a:p>
            <a:r>
              <a:rPr lang="bg-BG" noProof="1">
                <a:solidFill>
                  <a:schemeClr val="tx1">
                    <a:lumMod val="40000"/>
                    <a:lumOff val="60000"/>
                  </a:schemeClr>
                </a:solidFill>
              </a:rPr>
              <a:t>Наследяването има </a:t>
            </a:r>
            <a:r>
              <a:rPr lang="bg-BG" noProof="1">
                <a:solidFill>
                  <a:schemeClr val="tx2">
                    <a:lumMod val="75000"/>
                  </a:schemeClr>
                </a:solidFill>
              </a:rPr>
              <a:t>преходна връзка</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Наследяване</a:t>
            </a:r>
            <a:endParaRPr lang="bg-BG" sz="4000" dirty="0"/>
          </a:p>
        </p:txBody>
      </p:sp>
      <p:sp>
        <p:nvSpPr>
          <p:cNvPr id="7" name="Text Placeholder 5"/>
          <p:cNvSpPr txBox="1"/>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CollegeStudent </a:t>
            </a:r>
            <a:r>
              <a:rPr lang="en-US" sz="3200" dirty="0">
                <a:solidFill>
                  <a:schemeClr val="tx2">
                    <a:lumMod val="75000"/>
                  </a:schemeClr>
                </a:solidFill>
              </a:rPr>
              <a:t>:</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16</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bg-BG" dirty="0"/>
              <a:t>В</a:t>
            </a:r>
            <a:r>
              <a:rPr lang="en-US" dirty="0"/>
              <a:t> C# </a:t>
            </a:r>
            <a:r>
              <a:rPr lang="bg-BG" dirty="0"/>
              <a:t>не се поддържа </a:t>
            </a:r>
            <a:r>
              <a:rPr lang="bg-BG" dirty="0">
                <a:solidFill>
                  <a:schemeClr val="tx2">
                    <a:lumMod val="75000"/>
                  </a:schemeClr>
                </a:solidFill>
              </a:rPr>
              <a:t>множествено</a:t>
            </a:r>
            <a:r>
              <a:rPr lang="en-US" dirty="0">
                <a:solidFill>
                  <a:schemeClr val="tx2">
                    <a:lumMod val="75000"/>
                  </a:schemeClr>
                </a:solidFill>
              </a:rPr>
              <a:t> </a:t>
            </a:r>
            <a:r>
              <a:rPr lang="bg-BG" dirty="0" smtClean="0"/>
              <a:t>наследяване</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marL="405130" indent="-361950">
              <a:lnSpc>
                <a:spcPct val="110000"/>
              </a:lnSpc>
            </a:pPr>
            <a:r>
              <a:rPr lang="bg-BG" sz="3200" dirty="0"/>
              <a:t>Поддържа се само имплементиране на</a:t>
            </a:r>
            <a:r>
              <a:rPr lang="en-US" sz="3200" dirty="0"/>
              <a:t> </a:t>
            </a:r>
            <a:r>
              <a:rPr lang="bg-BG" sz="3200" dirty="0">
                <a:solidFill>
                  <a:schemeClr val="tx2">
                    <a:lumMod val="75000"/>
                  </a:schemeClr>
                </a:solidFill>
              </a:rPr>
              <a:t>множество интерфейси</a:t>
            </a:r>
            <a:endParaRPr lang="en-US" sz="3200" dirty="0">
              <a:solidFill>
                <a:schemeClr val="tx2">
                  <a:lumMod val="75000"/>
                </a:schemeClr>
              </a:solidFill>
            </a:endParaRP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Множествено наследяване</a:t>
            </a:r>
          </a:p>
        </p:txBody>
      </p:sp>
      <p:sp>
        <p:nvSpPr>
          <p:cNvPr id="6" name="Rectangle: Rounded Corners 5"/>
          <p:cNvSpPr/>
          <p:nvPr/>
        </p:nvSpPr>
        <p:spPr>
          <a:xfrm>
            <a:off x="2741612" y="2514600"/>
            <a:ext cx="2682691"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038601"/>
            <a:ext cx="3505200"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stCxn id="7" idx="0"/>
            <a:endCxn id="9" idx="2"/>
          </p:cNvCxnSpPr>
          <p:nvPr/>
        </p:nvCxnSpPr>
        <p:spPr>
          <a:xfrm flipV="1">
            <a:off x="6170612" y="3172316"/>
            <a:ext cx="1936383" cy="86628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2520778"/>
            <a:ext cx="2682691" cy="651538"/>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stCxn id="7" idx="0"/>
            <a:endCxn id="6" idx="2"/>
          </p:cNvCxnSpPr>
          <p:nvPr/>
        </p:nvCxnSpPr>
        <p:spPr>
          <a:xfrm flipH="1" flipV="1">
            <a:off x="4082958" y="3166138"/>
            <a:ext cx="2087654" cy="87246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3244230"/>
            <a:ext cx="1219200" cy="117348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17</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 Наследяване</a:t>
            </a:r>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29" name="Freeform 147"/>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
        <p:nvSpPr>
          <p:cNvPr id="14"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18</a:t>
            </a:fld>
            <a:endParaRPr lang="en-US" dirty="0">
              <a:solidFill>
                <a:prstClr val="white">
                  <a:tint val="75000"/>
                </a:prst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Наследяване на няколко нива</a:t>
            </a:r>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29" name="Freeform 147"/>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33" name="Freeform 147"/>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19</a:t>
            </a:fld>
            <a:endParaRPr lang="en-US" dirty="0">
              <a:solidFill>
                <a:prstClr val="white">
                  <a:tint val="75000"/>
                </a:prst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3230" indent="-443230">
              <a:lnSpc>
                <a:spcPct val="100000"/>
              </a:lnSpc>
              <a:spcBef>
                <a:spcPts val="500"/>
              </a:spcBef>
              <a:buFontTx/>
              <a:buAutoNum type="arabicPeriod"/>
            </a:pPr>
            <a:r>
              <a:rPr lang="bg-BG" dirty="0"/>
              <a:t>Наследяване</a:t>
            </a:r>
            <a:endParaRPr lang="en-US" dirty="0"/>
          </a:p>
          <a:p>
            <a:pPr marL="443230" indent="-443230">
              <a:lnSpc>
                <a:spcPct val="100000"/>
              </a:lnSpc>
              <a:spcBef>
                <a:spcPts val="500"/>
              </a:spcBef>
              <a:buFontTx/>
              <a:buAutoNum type="arabicPeriod"/>
            </a:pPr>
            <a:r>
              <a:rPr lang="bg-BG" dirty="0"/>
              <a:t>Йерархии от класове</a:t>
            </a:r>
            <a:endParaRPr lang="en-US" dirty="0"/>
          </a:p>
          <a:p>
            <a:pPr marL="443230" indent="-443230">
              <a:lnSpc>
                <a:spcPct val="100000"/>
              </a:lnSpc>
              <a:spcBef>
                <a:spcPts val="500"/>
              </a:spcBef>
              <a:buFontTx/>
              <a:buAutoNum type="arabicPeriod"/>
            </a:pPr>
            <a:r>
              <a:rPr lang="bg-BG" dirty="0"/>
              <a:t>Наследяване в </a:t>
            </a:r>
            <a:r>
              <a:rPr lang="en-US" dirty="0"/>
              <a:t>C#</a:t>
            </a:r>
          </a:p>
          <a:p>
            <a:pPr marL="443230" indent="-443230">
              <a:lnSpc>
                <a:spcPct val="100000"/>
              </a:lnSpc>
              <a:spcBef>
                <a:spcPts val="500"/>
              </a:spcBef>
              <a:buFontTx/>
              <a:buAutoNum type="arabicPeriod"/>
            </a:pPr>
            <a:r>
              <a:rPr lang="bg-BG" dirty="0"/>
              <a:t>Достъп до членове на базовия </a:t>
            </a:r>
            <a:r>
              <a:rPr lang="bg-BG" dirty="0" smtClean="0"/>
              <a:t>клас</a:t>
            </a:r>
            <a:endParaRPr lang="en-US" dirty="0" smtClean="0"/>
          </a:p>
          <a:p>
            <a:pPr marL="443230" indent="-443230">
              <a:lnSpc>
                <a:spcPct val="100000"/>
              </a:lnSpc>
              <a:spcBef>
                <a:spcPts val="500"/>
              </a:spcBef>
              <a:buFontTx/>
              <a:buAutoNum type="arabicPeriod"/>
            </a:pPr>
            <a:r>
              <a:rPr lang="bg-BG" dirty="0" smtClean="0"/>
              <a:t>Повторно използване </a:t>
            </a:r>
            <a:r>
              <a:rPr lang="bg-BG" dirty="0"/>
              <a:t>на класове</a:t>
            </a:r>
          </a:p>
          <a:p>
            <a:pPr marL="443230" indent="-443230">
              <a:lnSpc>
                <a:spcPct val="100000"/>
              </a:lnSpc>
              <a:spcBef>
                <a:spcPts val="500"/>
              </a:spcBef>
              <a:buFontTx/>
              <a:buAutoNum type="arabicPeriod"/>
            </a:pPr>
            <a:endParaRPr lang="en-US" dirty="0"/>
          </a:p>
        </p:txBody>
      </p:sp>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a:t>
            </a:fld>
            <a:endParaRPr lang="en-US" dirty="0">
              <a:solidFill>
                <a:prstClr val="white">
                  <a:tint val="75000"/>
                </a:prst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Задача: Йерархично наследяване</a:t>
            </a:r>
            <a:endParaRPr lang="bg-BG" sz="4000" dirty="0"/>
          </a:p>
        </p:txBody>
      </p:sp>
      <p:grpSp>
        <p:nvGrpSpPr>
          <p:cNvPr id="6" name="Group 5"/>
          <p:cNvGrpSpPr/>
          <p:nvPr/>
        </p:nvGrpSpPr>
        <p:grpSpPr>
          <a:xfrm>
            <a:off x="1282529"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7978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577929" y="3077529"/>
            <a:ext cx="420770" cy="457285"/>
            <a:chOff x="2729348" y="2928467"/>
            <a:chExt cx="420770" cy="457285"/>
          </a:xfrm>
        </p:grpSpPr>
        <p:sp>
          <p:nvSpPr>
            <p:cNvPr id="28" name="Freeform 145"/>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29" name="Freeform 147"/>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grpSp>
      <p:sp>
        <p:nvSpPr>
          <p:cNvPr id="30" name="Arrow: Right 29"/>
          <p:cNvSpPr/>
          <p:nvPr/>
        </p:nvSpPr>
        <p:spPr>
          <a:xfrm>
            <a:off x="6391191"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626017"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4128130" y="3078461"/>
            <a:ext cx="420770" cy="457285"/>
            <a:chOff x="6551612" y="3170169"/>
            <a:chExt cx="420770" cy="457285"/>
          </a:xfrm>
        </p:grpSpPr>
        <p:sp>
          <p:nvSpPr>
            <p:cNvPr id="32" name="Freeform 145"/>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33" name="Freeform 147"/>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
        <p:nvSpPr>
          <p:cNvPr id="25"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20</a:t>
            </a:fld>
            <a:endParaRPr lang="en-US" dirty="0">
              <a:solidFill>
                <a:prstClr val="white">
                  <a:tint val="75000"/>
                </a:prstClr>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74620"/>
            <a:ext cx="10515600" cy="1467380"/>
          </a:xfrm>
        </p:spPr>
        <p:txBody>
          <a:bodyPr/>
          <a:lstStyle/>
          <a:p>
            <a:pPr>
              <a:lnSpc>
                <a:spcPts val="5400"/>
              </a:lnSpc>
            </a:pPr>
            <a:r>
              <a:rPr lang="bg-BG" dirty="0"/>
              <a:t>Видове </a:t>
            </a:r>
            <a:r>
              <a:rPr lang="bg-BG" dirty="0" smtClean="0"/>
              <a:t>повторно използване </a:t>
            </a:r>
            <a:br>
              <a:rPr lang="bg-BG" dirty="0" smtClean="0"/>
            </a:br>
            <a:r>
              <a:rPr lang="bg-BG" dirty="0" smtClean="0"/>
              <a:t>на </a:t>
            </a:r>
            <a:r>
              <a:rPr lang="bg-BG" dirty="0"/>
              <a:t>класове</a:t>
            </a:r>
            <a:endParaRPr lang="en-US" dirty="0"/>
          </a:p>
        </p:txBody>
      </p:sp>
      <p:sp>
        <p:nvSpPr>
          <p:cNvPr id="7" name="Text Placeholder 6"/>
          <p:cNvSpPr>
            <a:spLocks noGrp="1"/>
          </p:cNvSpPr>
          <p:nvPr>
            <p:ph type="body" idx="1"/>
          </p:nvPr>
        </p:nvSpPr>
        <p:spPr>
          <a:xfrm>
            <a:off x="1346940" y="5754968"/>
            <a:ext cx="9776672" cy="1365365"/>
          </a:xfrm>
        </p:spPr>
        <p:txBody>
          <a:bodyPr/>
          <a:lstStyle/>
          <a:p>
            <a:r>
              <a:rPr lang="bg-BG" dirty="0"/>
              <a:t>Разширяване, композиция, делегиране</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2812" y="990600"/>
            <a:ext cx="2697830" cy="2731981"/>
          </a:xfrm>
          <a:prstGeom prst="rect">
            <a:avLst/>
          </a:prstGeom>
        </p:spPr>
      </p:pic>
      <p:sp>
        <p:nvSpPr>
          <p:cNvPr id="5" name="Slide Number Placeholder"/>
          <p:cNvSpPr txBox="1"/>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9200" rtl="0" eaLnBrk="1" latinLnBrk="0" hangingPunct="1">
              <a:defRPr sz="10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t>21</a:t>
            </a:fld>
            <a:endParaRPr lang="en-US" dirty="0">
              <a:solidFill>
                <a:prstClr val="white">
                  <a:tint val="75000"/>
                </a:prst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66800"/>
            <a:ext cx="11804822" cy="5570355"/>
          </a:xfrm>
        </p:spPr>
        <p:txBody>
          <a:bodyPr/>
          <a:lstStyle/>
          <a:p>
            <a:r>
              <a:rPr lang="bg-BG" dirty="0">
                <a:solidFill>
                  <a:schemeClr val="tx2">
                    <a:lumMod val="75000"/>
                  </a:schemeClr>
                </a:solidFill>
              </a:rPr>
              <a:t>Дублирането на код</a:t>
            </a:r>
            <a:r>
              <a:rPr lang="en-GB" dirty="0">
                <a:solidFill>
                  <a:schemeClr val="tx2">
                    <a:lumMod val="75000"/>
                  </a:schemeClr>
                </a:solidFill>
              </a:rPr>
              <a:t> </a:t>
            </a:r>
            <a:r>
              <a:rPr lang="bg-BG" dirty="0"/>
              <a:t>е податливо на </a:t>
            </a:r>
            <a:r>
              <a:rPr lang="bg-BG" dirty="0" smtClean="0"/>
              <a:t>грешки</a:t>
            </a:r>
            <a:endParaRPr lang="en-GB" dirty="0"/>
          </a:p>
          <a:p>
            <a:r>
              <a:rPr lang="bg-BG" dirty="0">
                <a:solidFill>
                  <a:schemeClr val="tx2">
                    <a:lumMod val="75000"/>
                  </a:schemeClr>
                </a:solidFill>
              </a:rPr>
              <a:t>Преизползване на код</a:t>
            </a:r>
            <a:r>
              <a:rPr lang="en-GB" dirty="0"/>
              <a:t> </a:t>
            </a:r>
            <a:r>
              <a:rPr lang="bg-BG" dirty="0"/>
              <a:t>чрез </a:t>
            </a:r>
            <a:r>
              <a:rPr lang="bg-BG" dirty="0">
                <a:solidFill>
                  <a:schemeClr val="tx2">
                    <a:lumMod val="75000"/>
                  </a:schemeClr>
                </a:solidFill>
              </a:rPr>
              <a:t>разширение</a:t>
            </a:r>
            <a:endParaRPr lang="en-GB" dirty="0">
              <a:solidFill>
                <a:schemeClr val="tx2">
                  <a:lumMod val="75000"/>
                </a:schemeClr>
              </a:solidFill>
            </a:endParaRPr>
          </a:p>
          <a:p>
            <a:r>
              <a:rPr lang="bg-BG" dirty="0" smtClean="0"/>
              <a:t>Това е отношение от типа </a:t>
            </a:r>
            <a:r>
              <a:rPr lang="bg-BG" dirty="0" smtClean="0">
                <a:solidFill>
                  <a:schemeClr val="accent1"/>
                </a:solidFill>
              </a:rPr>
              <a:t>Е</a:t>
            </a:r>
            <a:r>
              <a:rPr lang="bg-BG" dirty="0" smtClean="0"/>
              <a:t>: свързаният списък</a:t>
            </a:r>
            <a:r>
              <a:rPr lang="en-GB" dirty="0" smtClean="0"/>
              <a:t> </a:t>
            </a:r>
            <a:r>
              <a:rPr lang="bg-BG" dirty="0" smtClean="0">
                <a:solidFill>
                  <a:schemeClr val="accent1"/>
                </a:solidFill>
              </a:rPr>
              <a:t>Е</a:t>
            </a:r>
            <a:r>
              <a:rPr lang="bg-BG" dirty="0" smtClean="0"/>
              <a:t> списък</a:t>
            </a:r>
            <a:endParaRPr lang="en-GB" dirty="0"/>
          </a:p>
          <a:p>
            <a:endParaRPr lang="en-GB" dirty="0" smtClean="0"/>
          </a:p>
          <a:p>
            <a:endParaRPr lang="en-GB" dirty="0"/>
          </a:p>
        </p:txBody>
      </p:sp>
      <p:sp>
        <p:nvSpPr>
          <p:cNvPr id="4" name="Title 3"/>
          <p:cNvSpPr>
            <a:spLocks noGrp="1"/>
          </p:cNvSpPr>
          <p:nvPr>
            <p:ph type="title"/>
          </p:nvPr>
        </p:nvSpPr>
        <p:spPr/>
        <p:txBody>
          <a:bodyPr>
            <a:normAutofit/>
          </a:bodyPr>
          <a:lstStyle/>
          <a:p>
            <a:r>
              <a:rPr lang="bg-BG" dirty="0"/>
              <a:t>Разширяване</a:t>
            </a:r>
            <a:endParaRPr lang="en-US" dirty="0"/>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noProof="1" smtClean="0">
                <a:effectLst>
                  <a:outerShdw blurRad="38100" dist="38100" dir="2700000" algn="tl">
                    <a:srgbClr val="000000">
                      <a:alpha val="43137"/>
                    </a:srgbClr>
                  </a:outerShdw>
                </a:effectLst>
                <a:latin typeface="Consolas" panose="020B0609020204030204" pitchFamily="49" charset="0"/>
              </a:rPr>
              <a:t>Linked</a:t>
            </a:r>
            <a:r>
              <a:rPr lang="en-GB" sz="2800" b="1" noProof="1" smtClean="0">
                <a:effectLst>
                  <a:outerShdw blurRad="38100" dist="38100" dir="2700000" algn="tl">
                    <a:srgbClr val="000000">
                      <a:alpha val="43137"/>
                    </a:srgbClr>
                  </a:outerShdw>
                </a:effectLst>
                <a:latin typeface="Consolas" panose="020B0609020204030204" pitchFamily="49" charset="0"/>
              </a:rPr>
              <a:t>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22</a:t>
            </a:fld>
            <a:endParaRPr lang="en-US" dirty="0">
              <a:solidFill>
                <a:prstClr val="white">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15" y="1151121"/>
            <a:ext cx="11806420" cy="5486034"/>
          </a:xfrm>
        </p:spPr>
        <p:txBody>
          <a:bodyPr/>
          <a:lstStyle/>
          <a:p>
            <a:r>
              <a:rPr lang="bg-BG" dirty="0">
                <a:solidFill>
                  <a:schemeClr val="tx2">
                    <a:lumMod val="75000"/>
                  </a:schemeClr>
                </a:solidFill>
              </a:rPr>
              <a:t>Използване на класове в дефиницията</a:t>
            </a:r>
            <a:r>
              <a:rPr lang="bg-BG" dirty="0" smtClean="0"/>
              <a:t> </a:t>
            </a:r>
            <a:r>
              <a:rPr lang="bg-BG" dirty="0"/>
              <a:t>на друг </a:t>
            </a:r>
            <a:r>
              <a:rPr lang="bg-BG" dirty="0" smtClean="0"/>
              <a:t>клас</a:t>
            </a:r>
          </a:p>
          <a:p>
            <a:r>
              <a:rPr lang="bg-BG" dirty="0" smtClean="0"/>
              <a:t>Това е отношение от типа </a:t>
            </a:r>
            <a:r>
              <a:rPr lang="bg-BG" dirty="0" smtClean="0">
                <a:solidFill>
                  <a:schemeClr val="accent1"/>
                </a:solidFill>
              </a:rPr>
              <a:t>ИМА</a:t>
            </a:r>
            <a:r>
              <a:rPr lang="en-US" dirty="0" smtClean="0"/>
              <a:t>:</a:t>
            </a:r>
            <a:br>
              <a:rPr lang="en-US" dirty="0" smtClean="0"/>
            </a:br>
            <a:r>
              <a:rPr lang="bg-BG" dirty="0" smtClean="0"/>
              <a:t>лаптопа </a:t>
            </a:r>
            <a:r>
              <a:rPr lang="bg-BG" dirty="0" smtClean="0">
                <a:solidFill>
                  <a:schemeClr val="accent1"/>
                </a:solidFill>
              </a:rPr>
              <a:t>ИМА </a:t>
            </a:r>
            <a:r>
              <a:rPr lang="bg-BG" dirty="0" smtClean="0"/>
              <a:t>клавиатура</a:t>
            </a:r>
          </a:p>
          <a:p>
            <a:endParaRPr lang="en-GB" dirty="0"/>
          </a:p>
        </p:txBody>
      </p:sp>
      <p:sp>
        <p:nvSpPr>
          <p:cNvPr id="4" name="Title 3"/>
          <p:cNvSpPr>
            <a:spLocks noGrp="1"/>
          </p:cNvSpPr>
          <p:nvPr>
            <p:ph type="title"/>
          </p:nvPr>
        </p:nvSpPr>
        <p:spPr/>
        <p:txBody>
          <a:bodyPr>
            <a:normAutofit/>
          </a:bodyPr>
          <a:lstStyle/>
          <a:p>
            <a:r>
              <a:rPr lang="bg-BG" dirty="0"/>
              <a:t>Композиция</a:t>
            </a:r>
            <a:endParaRPr lang="en-US" dirty="0"/>
          </a:p>
        </p:txBody>
      </p:sp>
      <p:sp>
        <p:nvSpPr>
          <p:cNvPr id="19" name="Text Placeholder 5"/>
          <p:cNvSpPr txBox="1"/>
          <p:nvPr/>
        </p:nvSpPr>
        <p:spPr>
          <a:xfrm>
            <a:off x="842126" y="3247743"/>
            <a:ext cx="5229583"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800" dirty="0">
                <a:effectLst/>
              </a:rPr>
              <a:t>class </a:t>
            </a:r>
            <a:r>
              <a:rPr lang="en-GB" sz="2800" dirty="0">
                <a:effectLst/>
              </a:rPr>
              <a:t>Laptop</a:t>
            </a:r>
            <a:r>
              <a:rPr lang="en-US" sz="2800" dirty="0">
                <a:effectLst/>
              </a:rPr>
              <a:t> {</a:t>
            </a:r>
          </a:p>
          <a:p>
            <a:r>
              <a:rPr lang="en-US" sz="2800" dirty="0">
                <a:effectLst/>
              </a:rPr>
              <a:t>  Monitor monitor;</a:t>
            </a:r>
          </a:p>
          <a:p>
            <a:r>
              <a:rPr lang="en-US" sz="2800" dirty="0">
                <a:effectLst/>
              </a:rPr>
              <a:t>  Touchpad touchpad;</a:t>
            </a:r>
          </a:p>
          <a:p>
            <a:r>
              <a:rPr lang="en-US" sz="2800" dirty="0">
                <a:effectLst/>
              </a:rPr>
              <a:t>  Keyboard keyboard;</a:t>
            </a:r>
          </a:p>
          <a:p>
            <a:r>
              <a:rPr lang="en-US" sz="2800" dirty="0">
                <a:effectLst/>
              </a:rPr>
              <a:t>  …</a:t>
            </a:r>
          </a:p>
          <a:p>
            <a:r>
              <a:rPr lang="en-US" sz="2800" dirty="0">
                <a:solidFill>
                  <a:schemeClr val="accent1">
                    <a:lumMod val="20000"/>
                    <a:lumOff val="80000"/>
                  </a:schemeClr>
                </a:solidFill>
                <a:effectLst/>
              </a:rPr>
              <a:t>}</a:t>
            </a:r>
          </a:p>
        </p:txBody>
      </p:sp>
      <p:sp>
        <p:nvSpPr>
          <p:cNvPr id="20" name="AutoShape 6"/>
          <p:cNvSpPr>
            <a:spLocks noChangeArrowheads="1"/>
          </p:cNvSpPr>
          <p:nvPr/>
        </p:nvSpPr>
        <p:spPr bwMode="auto">
          <a:xfrm>
            <a:off x="2132013" y="5418138"/>
            <a:ext cx="3496022"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600" dirty="0">
                <a:solidFill>
                  <a:srgbClr val="FFFFFF"/>
                </a:solidFill>
              </a:rPr>
              <a:t>Преизползване на класове</a:t>
            </a:r>
            <a:endParaRPr lang="bg-BG" sz="3600" dirty="0">
              <a:solidFill>
                <a:schemeClr val="tx2">
                  <a:lumMod val="75000"/>
                </a:schemeClr>
              </a:solidFill>
            </a:endParaRPr>
          </a:p>
        </p:txBody>
      </p:sp>
      <p:sp>
        <p:nvSpPr>
          <p:cNvPr id="7" name="Rectangle: Rounded Corners 6"/>
          <p:cNvSpPr/>
          <p:nvPr/>
        </p:nvSpPr>
        <p:spPr>
          <a:xfrm>
            <a:off x="6841077" y="2057400"/>
            <a:ext cx="4511135" cy="4419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7126112" y="3296763"/>
            <a:ext cx="4030007" cy="73217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7126113" y="4296968"/>
            <a:ext cx="4030007" cy="73223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7113451" y="5289650"/>
            <a:ext cx="4030007" cy="73015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
        <p:nvSpPr>
          <p:cNvPr id="11" name="Slide Number Placeholder"/>
          <p:cNvSpPr>
            <a:spLocks noGrp="1"/>
          </p:cNvSpPr>
          <p:nvPr>
            <p:ph type="sldNum" sz="quarter" idx="4"/>
          </p:nvPr>
        </p:nvSpPr>
        <p:spPr>
          <a:xfrm>
            <a:off x="11566412" y="6537361"/>
            <a:ext cx="401682" cy="184118"/>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23</a:t>
            </a:fld>
            <a:endParaRPr lang="en-US" dirty="0">
              <a:solidFill>
                <a:prstClr val="white">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1059045"/>
            <a:ext cx="11804822" cy="5570355"/>
          </a:xfrm>
        </p:spPr>
        <p:txBody>
          <a:bodyPr/>
          <a:lstStyle/>
          <a:p>
            <a:r>
              <a:rPr lang="bg-BG" sz="3600" dirty="0" smtClean="0">
                <a:hlinkClick r:id="rId3"/>
              </a:rPr>
              <a:t>Делегирането</a:t>
            </a:r>
            <a:r>
              <a:rPr lang="bg-BG" sz="3600" dirty="0" smtClean="0"/>
              <a:t> </a:t>
            </a:r>
            <a:r>
              <a:rPr lang="bg-BG" sz="3600" dirty="0" smtClean="0"/>
              <a:t>е </a:t>
            </a:r>
            <a:r>
              <a:rPr lang="bg-BG" sz="3600" dirty="0"/>
              <a:t>отношение от типа </a:t>
            </a:r>
            <a:r>
              <a:rPr lang="" altLang="bg-BG" sz="3600" dirty="0" smtClean="0">
                <a:solidFill>
                  <a:schemeClr val="accent1"/>
                </a:solidFill>
              </a:rPr>
              <a:t>ИЗВЪРШВА</a:t>
            </a:r>
            <a:r>
              <a:rPr lang="en-US" sz="3600" dirty="0" smtClean="0"/>
              <a:t>:</a:t>
            </a:r>
            <a:r>
              <a:rPr lang="en-US" sz="3600" dirty="0"/>
              <a:t/>
            </a:r>
            <a:br>
              <a:rPr lang="en-US" sz="3600" dirty="0"/>
            </a:br>
            <a:r>
              <a:rPr lang="bg-BG" sz="3600" dirty="0" smtClean="0"/>
              <a:t>монитор</a:t>
            </a:r>
            <a:r>
              <a:rPr lang="" altLang="bg-BG" sz="3600" dirty="0" smtClean="0"/>
              <a:t>ът</a:t>
            </a:r>
            <a:r>
              <a:rPr lang="bg-BG" sz="3600" dirty="0" smtClean="0"/>
              <a:t> </a:t>
            </a:r>
            <a:r>
              <a:rPr lang="en-US" altLang="bg-BG" sz="3600" dirty="0" smtClean="0">
                <a:solidFill>
                  <a:schemeClr val="accent1"/>
                </a:solidFill>
                <a:sym typeface="+mn-ea"/>
              </a:rPr>
              <a:t>ИЗВЪРШВА</a:t>
            </a:r>
            <a:r>
              <a:rPr lang="" altLang="en-US" sz="3600" dirty="0" smtClean="0">
                <a:solidFill>
                  <a:schemeClr val="accent1"/>
                </a:solidFill>
                <a:sym typeface="+mn-ea"/>
              </a:rPr>
              <a:t> </a:t>
            </a:r>
            <a:r>
              <a:rPr lang="bg-BG" sz="3600" dirty="0" smtClean="0"/>
              <a:t>промяната на яркостта на лаптопа</a:t>
            </a:r>
            <a:endParaRPr lang="bg-BG" sz="3600" dirty="0"/>
          </a:p>
          <a:p>
            <a:endParaRPr lang="bg-BG" dirty="0"/>
          </a:p>
        </p:txBody>
      </p:sp>
      <p:sp>
        <p:nvSpPr>
          <p:cNvPr id="19" name="Text Placeholder 5"/>
          <p:cNvSpPr txBox="1"/>
          <p:nvPr/>
        </p:nvSpPr>
        <p:spPr>
          <a:xfrm>
            <a:off x="587795" y="2348640"/>
            <a:ext cx="10836134" cy="428076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GB" dirty="0"/>
              <a:t>delegate void </a:t>
            </a:r>
            <a:r>
              <a:rPr lang="en-GB" dirty="0" smtClean="0"/>
              <a:t>Setup();</a:t>
            </a:r>
            <a:endParaRPr lang="en-US" dirty="0" smtClean="0">
              <a:effectLst/>
            </a:endParaRPr>
          </a:p>
          <a:p>
            <a:r>
              <a:rPr lang="en-US" dirty="0" smtClean="0">
                <a:effectLst/>
              </a:rPr>
              <a:t>class </a:t>
            </a:r>
            <a:r>
              <a:rPr lang="en-GB" dirty="0">
                <a:effectLst/>
              </a:rPr>
              <a:t>Laptop</a:t>
            </a:r>
            <a:r>
              <a:rPr lang="en-US" dirty="0">
                <a:effectLst/>
              </a:rPr>
              <a:t> </a:t>
            </a:r>
            <a:r>
              <a:rPr lang="en-US" dirty="0" smtClean="0">
                <a:effectLst/>
              </a:rPr>
              <a:t>{</a:t>
            </a:r>
            <a:endParaRPr lang="en-US" dirty="0">
              <a:effectLst/>
            </a:endParaRPr>
          </a:p>
          <a:p>
            <a:r>
              <a:rPr lang="en-US" dirty="0">
                <a:effectLst/>
              </a:rPr>
              <a:t>  </a:t>
            </a:r>
            <a:r>
              <a:rPr lang="en-US" dirty="0" smtClean="0">
                <a:effectLst/>
              </a:rPr>
              <a:t>private Monitor </a:t>
            </a:r>
            <a:r>
              <a:rPr lang="en-US" dirty="0">
                <a:effectLst/>
              </a:rPr>
              <a:t>monitor;</a:t>
            </a:r>
            <a:endParaRPr lang="en-US" dirty="0">
              <a:solidFill>
                <a:schemeClr val="accent1">
                  <a:lumMod val="20000"/>
                  <a:lumOff val="80000"/>
                </a:schemeClr>
              </a:solidFill>
              <a:effectLst/>
            </a:endParaRPr>
          </a:p>
          <a:p>
            <a:r>
              <a:rPr lang="en-US" dirty="0" smtClean="0">
                <a:solidFill>
                  <a:schemeClr val="accent1">
                    <a:lumMod val="20000"/>
                    <a:lumOff val="80000"/>
                  </a:schemeClr>
                </a:solidFill>
                <a:effectLst/>
              </a:rPr>
              <a:t>  </a:t>
            </a:r>
            <a:r>
              <a:rPr lang="en-US" dirty="0">
                <a:solidFill>
                  <a:schemeClr val="accent1">
                    <a:lumMod val="20000"/>
                    <a:lumOff val="80000"/>
                  </a:schemeClr>
                </a:solidFill>
                <a:effectLst/>
              </a:rPr>
              <a:t>public Setup </a:t>
            </a:r>
            <a:r>
              <a:rPr lang="en-US" dirty="0" err="1">
                <a:solidFill>
                  <a:schemeClr val="accent1">
                    <a:lumMod val="20000"/>
                    <a:lumOff val="80000"/>
                  </a:schemeClr>
                </a:solidFill>
                <a:effectLst/>
              </a:rPr>
              <a:t>DecrBrightness</a:t>
            </a:r>
            <a:r>
              <a:rPr lang="en-US" dirty="0" smtClean="0">
                <a:solidFill>
                  <a:schemeClr val="accent1">
                    <a:lumMod val="20000"/>
                    <a:lumOff val="80000"/>
                  </a:schemeClr>
                </a:solidFill>
                <a:effectLst/>
              </a:rPr>
              <a:t>;</a:t>
            </a:r>
          </a:p>
          <a:p>
            <a:r>
              <a:rPr lang="en-US" dirty="0" smtClean="0">
                <a:solidFill>
                  <a:schemeClr val="accent1">
                    <a:lumMod val="20000"/>
                    <a:lumOff val="80000"/>
                  </a:schemeClr>
                </a:solidFill>
                <a:effectLst/>
              </a:rPr>
              <a:t>  </a:t>
            </a:r>
            <a:r>
              <a:rPr lang="en-US" dirty="0" smtClean="0">
                <a:solidFill>
                  <a:schemeClr val="accent1">
                    <a:lumMod val="20000"/>
                    <a:lumOff val="80000"/>
                  </a:schemeClr>
                </a:solidFill>
                <a:effectLst/>
              </a:rPr>
              <a:t>public </a:t>
            </a:r>
            <a:r>
              <a:rPr lang="en-GB" dirty="0" smtClean="0"/>
              <a:t>Setup </a:t>
            </a:r>
            <a:r>
              <a:rPr lang="en-US" dirty="0" err="1" smtClean="0">
                <a:solidFill>
                  <a:schemeClr val="accent1">
                    <a:lumMod val="20000"/>
                    <a:lumOff val="80000"/>
                  </a:schemeClr>
                </a:solidFill>
                <a:effectLst/>
              </a:rPr>
              <a:t>IncrBrightness</a:t>
            </a:r>
            <a:r>
              <a:rPr lang="en-US" dirty="0" smtClean="0">
                <a:solidFill>
                  <a:schemeClr val="accent1">
                    <a:lumMod val="20000"/>
                    <a:lumOff val="80000"/>
                  </a:schemeClr>
                </a:solidFill>
                <a:effectLst/>
              </a:rPr>
              <a:t>;</a:t>
            </a:r>
          </a:p>
          <a:p>
            <a:r>
              <a:rPr lang="en-US" dirty="0" smtClean="0">
                <a:solidFill>
                  <a:schemeClr val="accent1">
                    <a:lumMod val="20000"/>
                    <a:lumOff val="80000"/>
                  </a:schemeClr>
                </a:solidFill>
                <a:effectLst/>
              </a:rPr>
              <a:t>  public Laptop() {</a:t>
            </a:r>
            <a:endParaRPr lang="en-US" dirty="0">
              <a:solidFill>
                <a:schemeClr val="accent1">
                  <a:lumMod val="20000"/>
                  <a:lumOff val="80000"/>
                </a:schemeClr>
              </a:solidFill>
              <a:effectLst/>
            </a:endParaRPr>
          </a:p>
          <a:p>
            <a:r>
              <a:rPr lang="bg-BG" dirty="0" smtClean="0">
                <a:solidFill>
                  <a:schemeClr val="accent1">
                    <a:lumMod val="20000"/>
                    <a:lumOff val="80000"/>
                  </a:schemeClr>
                </a:solidFill>
                <a:effectLst/>
              </a:rPr>
              <a:t>    </a:t>
            </a:r>
            <a:r>
              <a:rPr lang="en-US" dirty="0" err="1" smtClean="0">
                <a:solidFill>
                  <a:schemeClr val="accent1">
                    <a:lumMod val="20000"/>
                    <a:lumOff val="80000"/>
                  </a:schemeClr>
                </a:solidFill>
                <a:effectLst/>
              </a:rPr>
              <a:t>this.monitor</a:t>
            </a:r>
            <a:r>
              <a:rPr lang="en-US" dirty="0" smtClean="0">
                <a:solidFill>
                  <a:schemeClr val="accent1">
                    <a:lumMod val="20000"/>
                    <a:lumOff val="80000"/>
                  </a:schemeClr>
                </a:solidFill>
                <a:effectLst/>
              </a:rPr>
              <a:t> = new Monitor();    </a:t>
            </a:r>
            <a:endParaRPr lang="bg-BG" dirty="0" smtClean="0">
              <a:solidFill>
                <a:schemeClr val="accent1">
                  <a:lumMod val="20000"/>
                  <a:lumOff val="80000"/>
                </a:schemeClr>
              </a:solidFill>
              <a:effectLst/>
            </a:endParaRPr>
          </a:p>
          <a:p>
            <a:r>
              <a:rPr lang="en-US" dirty="0" smtClean="0">
                <a:solidFill>
                  <a:schemeClr val="accent1">
                    <a:lumMod val="20000"/>
                    <a:lumOff val="80000"/>
                  </a:schemeClr>
                </a:solidFill>
                <a:effectLst/>
              </a:rPr>
              <a:t>    </a:t>
            </a:r>
            <a:r>
              <a:rPr lang="en-US" dirty="0" err="1" smtClean="0">
                <a:solidFill>
                  <a:schemeClr val="accent1">
                    <a:lumMod val="20000"/>
                    <a:lumOff val="80000"/>
                  </a:schemeClr>
                </a:solidFill>
                <a:effectLst/>
              </a:rPr>
              <a:t>this.DecrBrightness</a:t>
            </a:r>
            <a:r>
              <a:rPr lang="en-US" dirty="0" smtClean="0">
                <a:solidFill>
                  <a:schemeClr val="accent1">
                    <a:lumMod val="20000"/>
                    <a:lumOff val="80000"/>
                  </a:schemeClr>
                </a:solidFill>
                <a:effectLst/>
              </a:rPr>
              <a:t> = </a:t>
            </a:r>
            <a:r>
              <a:rPr lang="en-US" dirty="0" err="1" smtClean="0">
                <a:solidFill>
                  <a:schemeClr val="accent1">
                    <a:lumMod val="20000"/>
                    <a:lumOff val="80000"/>
                  </a:schemeClr>
                </a:solidFill>
                <a:effectLst/>
              </a:rPr>
              <a:t>monitor.Dim</a:t>
            </a:r>
            <a:r>
              <a:rPr lang="en-US" dirty="0" smtClean="0">
                <a:solidFill>
                  <a:schemeClr val="accent1">
                    <a:lumMod val="20000"/>
                    <a:lumOff val="80000"/>
                  </a:schemeClr>
                </a:solidFill>
                <a:effectLst/>
              </a:rPr>
              <a:t>();</a:t>
            </a:r>
          </a:p>
          <a:p>
            <a:r>
              <a:rPr lang="en-US" dirty="0" smtClean="0">
                <a:solidFill>
                  <a:schemeClr val="accent1">
                    <a:lumMod val="20000"/>
                    <a:lumOff val="80000"/>
                  </a:schemeClr>
                </a:solidFill>
                <a:effectLst/>
              </a:rPr>
              <a:t>    </a:t>
            </a:r>
            <a:r>
              <a:rPr lang="en-US" dirty="0" err="1" smtClean="0">
                <a:solidFill>
                  <a:schemeClr val="accent1">
                    <a:lumMod val="20000"/>
                    <a:lumOff val="80000"/>
                  </a:schemeClr>
                </a:solidFill>
                <a:effectLst/>
              </a:rPr>
              <a:t>this.IncrBrightness</a:t>
            </a:r>
            <a:r>
              <a:rPr lang="en-US" dirty="0" smtClean="0">
                <a:solidFill>
                  <a:schemeClr val="accent1">
                    <a:lumMod val="20000"/>
                    <a:lumOff val="80000"/>
                  </a:schemeClr>
                </a:solidFill>
                <a:effectLst/>
              </a:rPr>
              <a:t> </a:t>
            </a:r>
            <a:r>
              <a:rPr lang="en-US" dirty="0">
                <a:solidFill>
                  <a:schemeClr val="accent1">
                    <a:lumMod val="20000"/>
                    <a:lumOff val="80000"/>
                  </a:schemeClr>
                </a:solidFill>
                <a:effectLst/>
              </a:rPr>
              <a:t>= </a:t>
            </a:r>
            <a:r>
              <a:rPr lang="en-US" dirty="0" err="1">
                <a:solidFill>
                  <a:schemeClr val="accent1">
                    <a:lumMod val="20000"/>
                    <a:lumOff val="80000"/>
                  </a:schemeClr>
                </a:solidFill>
                <a:effectLst/>
              </a:rPr>
              <a:t>monitor.Brighten</a:t>
            </a:r>
            <a:r>
              <a:rPr lang="en-US" dirty="0">
                <a:solidFill>
                  <a:schemeClr val="accent1">
                    <a:lumMod val="20000"/>
                    <a:lumOff val="80000"/>
                  </a:schemeClr>
                </a:solidFill>
                <a:effectLst/>
              </a:rPr>
              <a:t>();</a:t>
            </a:r>
            <a:endParaRPr lang="en-US" dirty="0" smtClean="0">
              <a:solidFill>
                <a:schemeClr val="accent1">
                  <a:lumMod val="20000"/>
                  <a:lumOff val="80000"/>
                </a:schemeClr>
              </a:solidFill>
              <a:effectLst/>
            </a:endParaRPr>
          </a:p>
          <a:p>
            <a:r>
              <a:rPr lang="en-US" dirty="0">
                <a:solidFill>
                  <a:schemeClr val="accent1">
                    <a:lumMod val="20000"/>
                    <a:lumOff val="80000"/>
                  </a:schemeClr>
                </a:solidFill>
                <a:effectLst/>
              </a:rPr>
              <a:t> </a:t>
            </a:r>
            <a:r>
              <a:rPr lang="en-US" dirty="0" smtClean="0">
                <a:solidFill>
                  <a:schemeClr val="accent1">
                    <a:lumMod val="20000"/>
                    <a:lumOff val="80000"/>
                  </a:schemeClr>
                </a:solidFill>
                <a:effectLst/>
              </a:rPr>
              <a:t> }</a:t>
            </a:r>
            <a:endParaRPr lang="en-US" dirty="0">
              <a:solidFill>
                <a:schemeClr val="accent1">
                  <a:lumMod val="20000"/>
                  <a:lumOff val="80000"/>
                </a:schemeClr>
              </a:solidFill>
              <a:effectLst/>
            </a:endParaRPr>
          </a:p>
          <a:p>
            <a:r>
              <a:rPr lang="en-US" dirty="0">
                <a:solidFill>
                  <a:schemeClr val="accent1">
                    <a:lumMod val="20000"/>
                    <a:lumOff val="80000"/>
                  </a:schemeClr>
                </a:solidFill>
                <a:effectLst/>
              </a:rPr>
              <a:t>}</a:t>
            </a:r>
          </a:p>
        </p:txBody>
      </p:sp>
      <p:sp>
        <p:nvSpPr>
          <p:cNvPr id="9" name="Slide Number Placeholder"/>
          <p:cNvSpPr>
            <a:spLocks noGrp="1"/>
          </p:cNvSpPr>
          <p:nvPr>
            <p:ph type="sldNum" sz="quarter" idx="4"/>
          </p:nvPr>
        </p:nvSpPr>
        <p:spPr>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24</a:t>
            </a:fld>
            <a:endParaRPr lang="en-US" dirty="0">
              <a:solidFill>
                <a:prstClr val="white">
                  <a:tint val="75000"/>
                </a:prstClr>
              </a:solidFill>
            </a:endParaRPr>
          </a:p>
        </p:txBody>
      </p:sp>
      <p:sp>
        <p:nvSpPr>
          <p:cNvPr id="4" name="Title 3"/>
          <p:cNvSpPr>
            <a:spLocks noGrp="1"/>
          </p:cNvSpPr>
          <p:nvPr>
            <p:ph type="title"/>
          </p:nvPr>
        </p:nvSpPr>
        <p:spPr/>
        <p:txBody>
          <a:bodyPr>
            <a:normAutofit/>
          </a:bodyPr>
          <a:lstStyle/>
          <a:p>
            <a:r>
              <a:rPr lang="bg-BG" dirty="0"/>
              <a:t>Делегиране</a:t>
            </a:r>
            <a:endParaRPr lang="en-US" dirty="0"/>
          </a:p>
        </p:txBody>
      </p:sp>
      <p:sp>
        <p:nvSpPr>
          <p:cNvPr id="7" name="Rectangle: Rounded Corners 6"/>
          <p:cNvSpPr/>
          <p:nvPr/>
        </p:nvSpPr>
        <p:spPr>
          <a:xfrm>
            <a:off x="8532812" y="2743200"/>
            <a:ext cx="3460825" cy="309214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5400" dirty="0">
                <a:effectLst>
                  <a:outerShdw blurRad="38100" dist="38100" dir="2700000" algn="tl">
                    <a:srgbClr val="000000">
                      <a:alpha val="43137"/>
                    </a:srgbClr>
                  </a:outerShdw>
                </a:effectLst>
              </a:rPr>
              <a:t>Laptop</a:t>
            </a:r>
          </a:p>
          <a:p>
            <a:pPr algn="ctr"/>
            <a:endParaRPr lang="en-GB" sz="5400" dirty="0" smtClean="0">
              <a:effectLst>
                <a:outerShdw blurRad="38100" dist="38100" dir="2700000" algn="tl">
                  <a:srgbClr val="000000">
                    <a:alpha val="43137"/>
                  </a:srgbClr>
                </a:outerShdw>
              </a:effectLst>
            </a:endParaRPr>
          </a:p>
          <a:p>
            <a:pPr algn="ctr"/>
            <a:endParaRPr lang="en-GB" sz="1800" dirty="0">
              <a:effectLst>
                <a:outerShdw blurRad="38100" dist="38100" dir="2700000" algn="tl">
                  <a:srgbClr val="000000">
                    <a:alpha val="43137"/>
                  </a:srgbClr>
                </a:outerShdw>
              </a:effectLst>
            </a:endParaRPr>
          </a:p>
          <a:p>
            <a:pPr algn="ctr"/>
            <a:r>
              <a:rPr lang="en-GB" sz="2800" noProof="1">
                <a:effectLst>
                  <a:outerShdw blurRad="38100" dist="38100" dir="2700000" algn="tl">
                    <a:srgbClr val="000000">
                      <a:alpha val="43137"/>
                    </a:srgbClr>
                  </a:outerShdw>
                </a:effectLst>
              </a:rPr>
              <a:t>increaseBrightness</a:t>
            </a:r>
            <a:r>
              <a:rPr lang="en-GB" sz="2800" dirty="0">
                <a:effectLst>
                  <a:outerShdw blurRad="38100" dist="38100" dir="2700000" algn="tl">
                    <a:srgbClr val="000000">
                      <a:alpha val="43137"/>
                    </a:srgbClr>
                  </a:outerShdw>
                </a:effectLst>
              </a:rPr>
              <a:t>()</a:t>
            </a:r>
          </a:p>
          <a:p>
            <a:pPr algn="ctr"/>
            <a:r>
              <a:rPr lang="en-GB" sz="2800" noProof="1">
                <a:effectLst>
                  <a:outerShdw blurRad="38100" dist="38100" dir="2700000" algn="tl">
                    <a:srgbClr val="000000">
                      <a:alpha val="43137"/>
                    </a:srgbClr>
                  </a:outerShdw>
                </a:effectLst>
              </a:rPr>
              <a:t>decreaseBrightness</a:t>
            </a:r>
            <a:r>
              <a:rPr lang="en-GB" sz="2800" dirty="0">
                <a:effectLst>
                  <a:outerShdw blurRad="38100" dist="38100" dir="2700000" algn="tl">
                    <a:srgbClr val="000000">
                      <a:alpha val="43137"/>
                    </a:srgbClr>
                  </a:outerShdw>
                </a:effectLst>
              </a:rPr>
              <a:t>()</a:t>
            </a:r>
            <a:endParaRPr lang="en-GB" sz="6600" dirty="0">
              <a:effectLst>
                <a:outerShdw blurRad="38100" dist="38100" dir="2700000" algn="tl">
                  <a:srgbClr val="000000">
                    <a:alpha val="43137"/>
                  </a:srgbClr>
                </a:outerShdw>
              </a:effectLst>
            </a:endParaRPr>
          </a:p>
        </p:txBody>
      </p:sp>
      <p:sp>
        <p:nvSpPr>
          <p:cNvPr id="8" name="Rectangle: Rounded Corners 7"/>
          <p:cNvSpPr/>
          <p:nvPr/>
        </p:nvSpPr>
        <p:spPr>
          <a:xfrm>
            <a:off x="8786154" y="3807321"/>
            <a:ext cx="2927096" cy="54239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dirty="0">
                <a:effectLst>
                  <a:outerShdw blurRad="38100" dist="38100" dir="2700000" algn="tl">
                    <a:srgbClr val="000000">
                      <a:alpha val="43137"/>
                    </a:srgbClr>
                  </a:outerShdw>
                </a:effectLst>
              </a:rPr>
              <a:t>Monitor</a:t>
            </a:r>
            <a:endParaRPr lang="en-US"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bldLvl="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a:solidFill>
                  <a:schemeClr val="tx2">
                    <a:lumMod val="75000"/>
                  </a:schemeClr>
                </a:solidFill>
              </a:rPr>
              <a:t>Наследяването</a:t>
            </a:r>
            <a:r>
              <a:rPr lang="bg-BG" sz="3200" dirty="0"/>
              <a:t> е </a:t>
            </a:r>
            <a:r>
              <a:rPr lang="bg-BG" sz="3200" dirty="0" smtClean="0"/>
              <a:t>инструмент </a:t>
            </a:r>
            <a:r>
              <a:rPr lang="bg-BG" sz="3200" dirty="0"/>
              <a:t>за </a:t>
            </a:r>
            <a:r>
              <a:rPr lang="bg-BG" sz="3200" dirty="0" smtClean="0">
                <a:solidFill>
                  <a:schemeClr val="tx2">
                    <a:lumMod val="75000"/>
                  </a:schemeClr>
                </a:solidFill>
              </a:rPr>
              <a:t>повторно използване </a:t>
            </a:r>
            <a:r>
              <a:rPr lang="bg-BG" sz="3200" dirty="0">
                <a:solidFill>
                  <a:schemeClr val="tx2">
                    <a:lumMod val="75000"/>
                  </a:schemeClr>
                </a:solidFill>
              </a:rPr>
              <a:t>на </a:t>
            </a:r>
            <a:r>
              <a:rPr lang="bg-BG" sz="3200" dirty="0" smtClean="0">
                <a:solidFill>
                  <a:schemeClr val="tx2">
                    <a:lumMod val="75000"/>
                  </a:schemeClr>
                </a:solidFill>
              </a:rPr>
              <a:t>код</a:t>
            </a:r>
          </a:p>
          <a:p>
            <a:pPr marL="663575" lvl="1" indent="-358775">
              <a:lnSpc>
                <a:spcPct val="110000"/>
              </a:lnSpc>
            </a:pPr>
            <a:r>
              <a:rPr lang="bg-BG" sz="3000" dirty="0" smtClean="0"/>
              <a:t>други начини са </a:t>
            </a:r>
            <a:r>
              <a:rPr lang="bg-BG" sz="3000" dirty="0" smtClean="0">
                <a:solidFill>
                  <a:schemeClr val="tx2">
                    <a:lumMod val="75000"/>
                  </a:schemeClr>
                </a:solidFill>
              </a:rPr>
              <a:t>композиция</a:t>
            </a:r>
            <a:r>
              <a:rPr lang="bg-BG" sz="3000" dirty="0" smtClean="0"/>
              <a:t> и </a:t>
            </a:r>
            <a:r>
              <a:rPr lang="bg-BG" sz="3000" dirty="0" smtClean="0">
                <a:solidFill>
                  <a:schemeClr val="tx2">
                    <a:lumMod val="75000"/>
                  </a:schemeClr>
                </a:solidFill>
              </a:rPr>
              <a:t>делегиране</a:t>
            </a:r>
          </a:p>
          <a:p>
            <a:pPr marL="358775" indent="-358775">
              <a:lnSpc>
                <a:spcPct val="110000"/>
              </a:lnSpc>
            </a:pPr>
            <a:r>
              <a:rPr lang="bg-BG" sz="3200" dirty="0" smtClean="0">
                <a:solidFill>
                  <a:schemeClr val="tx2">
                    <a:lumMod val="75000"/>
                  </a:schemeClr>
                </a:solidFill>
              </a:rPr>
              <a:t>Производния клас наследява</a:t>
            </a:r>
            <a:r>
              <a:rPr lang="en-US" sz="3200" dirty="0" smtClean="0">
                <a:solidFill>
                  <a:schemeClr val="tx2">
                    <a:lumMod val="75000"/>
                  </a:schemeClr>
                </a:solidFill>
              </a:rPr>
              <a:t> </a:t>
            </a:r>
            <a:r>
              <a:rPr lang="bg-BG" sz="3200" dirty="0" smtClean="0"/>
              <a:t>елементи от </a:t>
            </a:r>
            <a:r>
              <a:rPr lang="bg-BG" sz="3200" dirty="0" smtClean="0">
                <a:solidFill>
                  <a:schemeClr val="tx2">
                    <a:lumMod val="75000"/>
                  </a:schemeClr>
                </a:solidFill>
              </a:rPr>
              <a:t>базовия клас</a:t>
            </a:r>
            <a:endParaRPr lang="en-US" sz="3200" dirty="0" smtClean="0">
              <a:solidFill>
                <a:schemeClr val="tx2">
                  <a:lumMod val="75000"/>
                </a:schemeClr>
              </a:solidFill>
            </a:endParaRPr>
          </a:p>
          <a:p>
            <a:pPr marL="663575" lvl="1" indent="-358775">
              <a:lnSpc>
                <a:spcPct val="110000"/>
              </a:lnSpc>
            </a:pPr>
            <a:r>
              <a:rPr lang="bg-BG" sz="3000" dirty="0" smtClean="0"/>
              <a:t>те могат да бъдат използвани все едно са негови</a:t>
            </a:r>
          </a:p>
          <a:p>
            <a:pPr marL="358775" indent="-358775">
              <a:lnSpc>
                <a:spcPct val="110000"/>
              </a:lnSpc>
            </a:pPr>
            <a:r>
              <a:rPr lang="bg-BG" sz="3200" dirty="0" smtClean="0"/>
              <a:t>Достъпът до елементите на </a:t>
            </a:r>
            <a:br>
              <a:rPr lang="bg-BG" sz="3200" dirty="0" smtClean="0"/>
            </a:br>
            <a:r>
              <a:rPr lang="bg-BG" sz="3200" dirty="0" smtClean="0"/>
              <a:t>базовия клас е възможен с </a:t>
            </a:r>
            <a:r>
              <a:rPr lang="en-US" sz="3200" dirty="0" smtClean="0">
                <a:solidFill>
                  <a:schemeClr val="tx2">
                    <a:lumMod val="75000"/>
                  </a:schemeClr>
                </a:solidFill>
              </a:rPr>
              <a:t>base</a:t>
            </a:r>
            <a:endParaRPr lang="bg-BG" sz="3200" dirty="0" smtClean="0">
              <a:solidFill>
                <a:schemeClr val="tx2">
                  <a:lumMod val="75000"/>
                </a:schemeClr>
              </a:solidFill>
            </a:endParaRPr>
          </a:p>
          <a:p>
            <a:pPr marL="358775" indent="-358775">
              <a:lnSpc>
                <a:spcPct val="110000"/>
              </a:lnSpc>
            </a:pPr>
            <a:endParaRPr lang="bg-BG" sz="3200" dirty="0">
              <a:solidFill>
                <a:schemeClr val="tx2">
                  <a:lumMod val="75000"/>
                </a:schemeClr>
              </a:solidFill>
            </a:endParaRPr>
          </a:p>
          <a:p>
            <a:pPr marL="0" indent="0">
              <a:lnSpc>
                <a:spcPct val="110000"/>
              </a:lnSpc>
              <a:buNone/>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2212" y="3927333"/>
            <a:ext cx="3414600" cy="253317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25</a:t>
            </a:fld>
            <a:endParaRPr lang="en-US" dirty="0">
              <a:solidFill>
                <a:prstClr val="white">
                  <a:tint val="75000"/>
                </a:prst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sz="4400" dirty="0"/>
              <a:t>Наследяване</a:t>
            </a:r>
            <a:endParaRPr lang="en-US" sz="4400"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p:cNvGrpSpPr/>
          <p:nvPr/>
        </p:nvGrpSpPr>
        <p:grpSpPr>
          <a:xfrm>
            <a:off x="2970212" y="5553269"/>
            <a:ext cx="6016452" cy="873381"/>
            <a:chOff x="2970212" y="5562600"/>
            <a:chExt cx="6016452" cy="873381"/>
          </a:xfrm>
        </p:grpSpPr>
        <p:pic>
          <p:nvPicPr>
            <p:cNvPr id="22" name="Logo CC-BY-NC-SA">
              <a:hlinkClick r:id="rId3"/>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27</a:t>
            </a:fld>
            <a:endParaRPr lang="en-US" dirty="0">
              <a:solidFill>
                <a:prstClr val="white">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normAutofit/>
          </a:bodyPr>
          <a:lstStyle/>
          <a:p>
            <a:r>
              <a:rPr lang="bg-BG" dirty="0" smtClean="0"/>
              <a:t>Начин за </a:t>
            </a:r>
            <a:r>
              <a:rPr lang="bg-BG" dirty="0" smtClean="0">
                <a:solidFill>
                  <a:schemeClr val="accent1"/>
                </a:solidFill>
              </a:rPr>
              <a:t>разширяване</a:t>
            </a:r>
            <a:r>
              <a:rPr lang="bg-BG" dirty="0" smtClean="0"/>
              <a:t> </a:t>
            </a:r>
            <a:r>
              <a:rPr lang="bg-BG" dirty="0" smtClean="0">
                <a:solidFill>
                  <a:schemeClr val="accent1"/>
                </a:solidFill>
              </a:rPr>
              <a:t>на класовете </a:t>
            </a:r>
            <a:r>
              <a:rPr lang="bg-BG" dirty="0" smtClean="0"/>
              <a:t>и </a:t>
            </a:r>
            <a:r>
              <a:rPr lang="bg-BG" dirty="0" smtClean="0">
                <a:solidFill>
                  <a:schemeClr val="accent1"/>
                </a:solidFill>
              </a:rPr>
              <a:t>повторно използване на кода</a:t>
            </a:r>
          </a:p>
        </p:txBody>
      </p:sp>
      <p:sp>
        <p:nvSpPr>
          <p:cNvPr id="2" name="Title 1"/>
          <p:cNvSpPr>
            <a:spLocks noGrp="1"/>
          </p:cNvSpPr>
          <p:nvPr>
            <p:ph type="title"/>
          </p:nvPr>
        </p:nvSpPr>
        <p:spPr/>
        <p:txBody>
          <a:bodyPr/>
          <a:lstStyle/>
          <a:p>
            <a:pPr>
              <a:lnSpc>
                <a:spcPts val="5400"/>
              </a:lnSpc>
            </a:pPr>
            <a:r>
              <a:rPr lang="bg-BG" dirty="0"/>
              <a:t>Наследяване</a:t>
            </a:r>
            <a:endParaRPr lang="en-US" dirty="0"/>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a:fillRect/>
          </a:stretch>
        </p:blipFill>
        <p:spPr bwMode="auto">
          <a:xfrm>
            <a:off x="2817812" y="2045725"/>
            <a:ext cx="5562600" cy="3584673"/>
          </a:xfrm>
          <a:prstGeom prst="roundRect">
            <a:avLst>
              <a:gd name="adj" fmla="val 4766"/>
            </a:avLst>
          </a:prstGeom>
          <a:solidFill>
            <a:schemeClr val="tx1"/>
          </a:solidFill>
          <a:effectLst>
            <a:softEdge rad="63500"/>
          </a:effectLst>
        </p:spPr>
      </p:pic>
      <p:sp>
        <p:nvSpPr>
          <p:cNvPr id="5" name="Slide Number Placeholder"/>
          <p:cNvSpPr txBox="1"/>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9200" rtl="0" eaLnBrk="1" latinLnBrk="0" hangingPunct="1">
              <a:defRPr sz="10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t>3</a:t>
            </a:fld>
            <a:endParaRPr lang="en-US" dirty="0">
              <a:solidFill>
                <a:prstClr val="white">
                  <a:tint val="75000"/>
                </a:prst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Наследяване </a:t>
            </a:r>
            <a:r>
              <a:rPr lang="en-US" dirty="0"/>
              <a:t>– </a:t>
            </a:r>
            <a:r>
              <a:rPr lang="bg-BG" dirty="0"/>
              <a:t>пример</a:t>
            </a:r>
            <a:endParaRPr lang="en-US" dirty="0"/>
          </a:p>
        </p:txBody>
      </p:sp>
      <p:sp>
        <p:nvSpPr>
          <p:cNvPr id="5" name="Rectangle 4"/>
          <p:cNvSpPr>
            <a:spLocks noChangeArrowheads="1"/>
          </p:cNvSpPr>
          <p:nvPr/>
        </p:nvSpPr>
        <p:spPr bwMode="auto">
          <a:xfrm>
            <a:off x="4437169"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anose="020B0609020204030204" pitchFamily="49" charset="0"/>
              </a:rPr>
              <a:t>Person</a:t>
            </a:r>
          </a:p>
        </p:txBody>
      </p:sp>
      <p:sp>
        <p:nvSpPr>
          <p:cNvPr id="6" name="Rectangle 5"/>
          <p:cNvSpPr>
            <a:spLocks noChangeArrowheads="1"/>
          </p:cNvSpPr>
          <p:nvPr/>
        </p:nvSpPr>
        <p:spPr bwMode="auto">
          <a:xfrm>
            <a:off x="4437169" y="2189163"/>
            <a:ext cx="3265165" cy="792163"/>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anose="020B0609020204030204" pitchFamily="49" charset="0"/>
              </a:rPr>
              <a:t>+Name: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s</a:t>
            </a:r>
            <a:r>
              <a:rPr lang="en-GB" b="1" noProof="1">
                <a:solidFill>
                  <a:schemeClr val="tx2"/>
                </a:solidFill>
                <a:effectLst>
                  <a:outerShdw blurRad="38100" dist="38100" dir="2700000" algn="tl">
                    <a:srgbClr val="000000">
                      <a:alpha val="43137"/>
                    </a:srgbClr>
                  </a:outerShdw>
                </a:effectLst>
                <a:latin typeface="Consolas" panose="020B0609020204030204" pitchFamily="49" charset="0"/>
              </a:rPr>
              <a:t>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anose="020B0609020204030204" pitchFamily="49" charset="0"/>
              </a:rPr>
              <a:t>+Address: string</a:t>
            </a:r>
          </a:p>
        </p:txBody>
      </p:sp>
      <p:sp>
        <p:nvSpPr>
          <p:cNvPr id="7" name="Rectangle 6"/>
          <p:cNvSpPr>
            <a:spLocks noChangeArrowheads="1"/>
          </p:cNvSpPr>
          <p:nvPr/>
        </p:nvSpPr>
        <p:spPr bwMode="auto">
          <a:xfrm>
            <a:off x="4437169" y="2981326"/>
            <a:ext cx="3265165" cy="358775"/>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8" name="Rectangle 7"/>
          <p:cNvSpPr>
            <a:spLocks noChangeArrowheads="1"/>
          </p:cNvSpPr>
          <p:nvPr/>
        </p:nvSpPr>
        <p:spPr bwMode="auto">
          <a:xfrm>
            <a:off x="2579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Employee</a:t>
            </a:r>
          </a:p>
        </p:txBody>
      </p:sp>
      <p:sp>
        <p:nvSpPr>
          <p:cNvPr id="9" name="Rectangle 8"/>
          <p:cNvSpPr>
            <a:spLocks noChangeArrowheads="1"/>
          </p:cNvSpPr>
          <p:nvPr/>
        </p:nvSpPr>
        <p:spPr bwMode="auto">
          <a:xfrm>
            <a:off x="2579192" y="4935538"/>
            <a:ext cx="3265167" cy="792163"/>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anose="020B0609020204030204" pitchFamily="49" charset="0"/>
              </a:rPr>
              <a:t>+</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10" name="Rectangle 9"/>
          <p:cNvSpPr>
            <a:spLocks noChangeArrowheads="1"/>
          </p:cNvSpPr>
          <p:nvPr/>
        </p:nvSpPr>
        <p:spPr bwMode="auto">
          <a:xfrm>
            <a:off x="2579192" y="5727701"/>
            <a:ext cx="3265167" cy="358775"/>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11" name="Rectangle 10"/>
          <p:cNvSpPr>
            <a:spLocks noChangeArrowheads="1"/>
          </p:cNvSpPr>
          <p:nvPr/>
        </p:nvSpPr>
        <p:spPr bwMode="auto">
          <a:xfrm>
            <a:off x="6323012"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Student</a:t>
            </a:r>
          </a:p>
        </p:txBody>
      </p:sp>
      <p:sp>
        <p:nvSpPr>
          <p:cNvPr id="12" name="Rectangle 11"/>
          <p:cNvSpPr>
            <a:spLocks noChangeArrowheads="1"/>
          </p:cNvSpPr>
          <p:nvPr/>
        </p:nvSpPr>
        <p:spPr bwMode="auto">
          <a:xfrm>
            <a:off x="6323012" y="4945063"/>
            <a:ext cx="3265167" cy="792163"/>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anose="020B0609020204030204" pitchFamily="49" charset="0"/>
              </a:rPr>
              <a:t>+</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13" name="Rectangle 12"/>
          <p:cNvSpPr>
            <a:spLocks noChangeArrowheads="1"/>
          </p:cNvSpPr>
          <p:nvPr/>
        </p:nvSpPr>
        <p:spPr bwMode="auto">
          <a:xfrm>
            <a:off x="6323012" y="5737226"/>
            <a:ext cx="3265167" cy="358775"/>
          </a:xfrm>
          <a:prstGeom prst="rect">
            <a:avLst/>
          </a:prstGeom>
          <a:solidFill>
            <a:srgbClr val="B5DBE5">
              <a:alpha val="14902"/>
            </a:srgbClr>
          </a:solidFill>
          <a:ln w="25400" algn="ctr">
            <a:solidFill>
              <a:schemeClr val="accent5">
                <a:lumMod val="60000"/>
                <a:lumOff val="40000"/>
              </a:schemeClr>
            </a:solidFill>
            <a:miter lim="800000"/>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17" name="Freeform 145"/>
          <p:cNvSpPr/>
          <p:nvPr/>
        </p:nvSpPr>
        <p:spPr bwMode="auto">
          <a:xfrm>
            <a:off x="5211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18" name="Freeform 147"/>
          <p:cNvSpPr/>
          <p:nvPr/>
        </p:nvSpPr>
        <p:spPr bwMode="auto">
          <a:xfrm>
            <a:off x="5002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19" name="Freeform 145"/>
          <p:cNvSpPr/>
          <p:nvPr/>
        </p:nvSpPr>
        <p:spPr bwMode="auto">
          <a:xfrm>
            <a:off x="6938665"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20" name="Freeform 147"/>
          <p:cNvSpPr/>
          <p:nvPr/>
        </p:nvSpPr>
        <p:spPr bwMode="auto">
          <a:xfrm>
            <a:off x="672930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6"/>
          <p:cNvSpPr>
            <a:spLocks noChangeArrowheads="1"/>
          </p:cNvSpPr>
          <p:nvPr/>
        </p:nvSpPr>
        <p:spPr bwMode="auto">
          <a:xfrm>
            <a:off x="228600" y="3120390"/>
            <a:ext cx="3437255" cy="596265"/>
          </a:xfrm>
          <a:prstGeom prst="wedgeRoundRectCallout">
            <a:avLst>
              <a:gd name="adj1" fmla="val 47188"/>
              <a:gd name="adj2" fmla="val 1071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a:solidFill>
                  <a:srgbClr val="FFFFFF"/>
                </a:solidFill>
              </a:rPr>
              <a:t>Производен клас</a:t>
            </a:r>
            <a:endParaRPr lang="bg-BG" sz="3200" dirty="0">
              <a:solidFill>
                <a:schemeClr val="tx2">
                  <a:lumMod val="75000"/>
                </a:schemeClr>
              </a:solidFill>
            </a:endParaRPr>
          </a:p>
        </p:txBody>
      </p:sp>
      <p:sp>
        <p:nvSpPr>
          <p:cNvPr id="22" name="AutoShape 6"/>
          <p:cNvSpPr>
            <a:spLocks noChangeArrowheads="1"/>
          </p:cNvSpPr>
          <p:nvPr/>
        </p:nvSpPr>
        <p:spPr bwMode="auto">
          <a:xfrm>
            <a:off x="8216900" y="3079115"/>
            <a:ext cx="3611245" cy="596265"/>
          </a:xfrm>
          <a:prstGeom prst="wedgeRoundRectCallout">
            <a:avLst>
              <a:gd name="adj1" fmla="val -46013"/>
              <a:gd name="adj2" fmla="val 13277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a:solidFill>
                  <a:srgbClr val="FFFFFF"/>
                </a:solidFill>
              </a:rPr>
              <a:t>Производен клас</a:t>
            </a:r>
            <a:endParaRPr lang="bg-BG" sz="3200" dirty="0">
              <a:solidFill>
                <a:schemeClr val="tx2">
                  <a:lumMod val="75000"/>
                </a:schemeClr>
              </a:solidFill>
            </a:endParaRPr>
          </a:p>
        </p:txBody>
      </p:sp>
      <p:sp>
        <p:nvSpPr>
          <p:cNvPr id="23" name="AutoShape 6"/>
          <p:cNvSpPr>
            <a:spLocks noChangeArrowheads="1"/>
          </p:cNvSpPr>
          <p:nvPr/>
        </p:nvSpPr>
        <p:spPr bwMode="auto">
          <a:xfrm>
            <a:off x="6068179" y="371735"/>
            <a:ext cx="2286000" cy="596198"/>
          </a:xfrm>
          <a:prstGeom prst="wedgeRoundRectCallout">
            <a:avLst>
              <a:gd name="adj1" fmla="val -50292"/>
              <a:gd name="adj2" fmla="val 1508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a:solidFill>
                  <a:srgbClr val="FFFFFF"/>
                </a:solidFill>
              </a:rPr>
              <a:t>Базов клас</a:t>
            </a:r>
            <a:endParaRPr lang="bg-BG" sz="3200" dirty="0">
              <a:solidFill>
                <a:schemeClr val="tx2">
                  <a:lumMod val="75000"/>
                </a:schemeClr>
              </a:solidFill>
            </a:endParaRPr>
          </a:p>
        </p:txBody>
      </p:sp>
      <p:sp>
        <p:nvSpPr>
          <p:cNvPr id="24"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4</a:t>
            </a:fld>
            <a:endParaRPr lang="en-US" dirty="0">
              <a:solidFill>
                <a:prstClr val="white">
                  <a:tint val="75000"/>
                </a:prstClr>
              </a:solidFill>
            </a:endParaRPr>
          </a:p>
        </p:txBody>
      </p:sp>
      <p:sp>
        <p:nvSpPr>
          <p:cNvPr id="25" name="AutoShape 6"/>
          <p:cNvSpPr>
            <a:spLocks noChangeArrowheads="1"/>
          </p:cNvSpPr>
          <p:nvPr/>
        </p:nvSpPr>
        <p:spPr bwMode="auto">
          <a:xfrm>
            <a:off x="8743142" y="858436"/>
            <a:ext cx="2286000" cy="596198"/>
          </a:xfrm>
          <a:prstGeom prst="wedgeRoundRectCallout">
            <a:avLst>
              <a:gd name="adj1" fmla="val -91075"/>
              <a:gd name="adj2" fmla="val 726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err="1" smtClean="0">
                <a:solidFill>
                  <a:srgbClr val="FFFFFF"/>
                </a:solidFill>
              </a:rPr>
              <a:t>Суперклас</a:t>
            </a:r>
            <a:endParaRPr lang="bg-BG" sz="3200" dirty="0">
              <a:solidFill>
                <a:schemeClr val="tx2">
                  <a:lumMod val="75000"/>
                </a:schemeClr>
              </a:solidFill>
            </a:endParaRPr>
          </a:p>
        </p:txBody>
      </p:sp>
      <p:sp>
        <p:nvSpPr>
          <p:cNvPr id="26" name="AutoShape 6"/>
          <p:cNvSpPr>
            <a:spLocks noChangeArrowheads="1"/>
          </p:cNvSpPr>
          <p:nvPr/>
        </p:nvSpPr>
        <p:spPr bwMode="auto">
          <a:xfrm>
            <a:off x="289563" y="4192496"/>
            <a:ext cx="1781270" cy="596198"/>
          </a:xfrm>
          <a:prstGeom prst="wedgeRoundRectCallout">
            <a:avLst>
              <a:gd name="adj1" fmla="val 71672"/>
              <a:gd name="adj2" fmla="val -41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smtClean="0">
                <a:solidFill>
                  <a:srgbClr val="FFFFFF"/>
                </a:solidFill>
              </a:rPr>
              <a:t>Подклас</a:t>
            </a:r>
            <a:endParaRPr lang="bg-BG" sz="3200" dirty="0">
              <a:solidFill>
                <a:schemeClr val="tx2">
                  <a:lumMod val="75000"/>
                </a:schemeClr>
              </a:solidFill>
            </a:endParaRPr>
          </a:p>
        </p:txBody>
      </p:sp>
      <p:sp>
        <p:nvSpPr>
          <p:cNvPr id="27" name="AutoShape 6"/>
          <p:cNvSpPr>
            <a:spLocks noChangeArrowheads="1"/>
          </p:cNvSpPr>
          <p:nvPr/>
        </p:nvSpPr>
        <p:spPr bwMode="auto">
          <a:xfrm>
            <a:off x="289563" y="5331619"/>
            <a:ext cx="1926856" cy="1018689"/>
          </a:xfrm>
          <a:prstGeom prst="wedgeRoundRectCallout">
            <a:avLst>
              <a:gd name="adj1" fmla="val 63298"/>
              <a:gd name="adj2" fmla="val -1015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err="1" smtClean="0">
                <a:solidFill>
                  <a:srgbClr val="FFFFFF"/>
                </a:solidFill>
              </a:rPr>
              <a:t>Дъщеренклас</a:t>
            </a:r>
            <a:endParaRPr lang="bg-BG" sz="3200" dirty="0">
              <a:solidFill>
                <a:schemeClr val="tx2">
                  <a:lumMod val="75000"/>
                </a:schemeClr>
              </a:solidFill>
            </a:endParaRPr>
          </a:p>
        </p:txBody>
      </p:sp>
      <p:sp>
        <p:nvSpPr>
          <p:cNvPr id="28" name="AutoShape 6"/>
          <p:cNvSpPr>
            <a:spLocks noChangeArrowheads="1"/>
          </p:cNvSpPr>
          <p:nvPr/>
        </p:nvSpPr>
        <p:spPr bwMode="auto">
          <a:xfrm>
            <a:off x="10056812" y="4014388"/>
            <a:ext cx="1781270" cy="596198"/>
          </a:xfrm>
          <a:prstGeom prst="wedgeRoundRectCallout">
            <a:avLst>
              <a:gd name="adj1" fmla="val -75285"/>
              <a:gd name="adj2" fmla="val 3796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smtClean="0">
                <a:solidFill>
                  <a:srgbClr val="FFFFFF"/>
                </a:solidFill>
              </a:rPr>
              <a:t>Подклас</a:t>
            </a:r>
            <a:endParaRPr lang="bg-BG" sz="3200" dirty="0">
              <a:solidFill>
                <a:schemeClr val="tx2">
                  <a:lumMod val="75000"/>
                </a:schemeClr>
              </a:solidFill>
            </a:endParaRPr>
          </a:p>
        </p:txBody>
      </p:sp>
      <p:sp>
        <p:nvSpPr>
          <p:cNvPr id="29" name="AutoShape 6"/>
          <p:cNvSpPr>
            <a:spLocks noChangeArrowheads="1"/>
          </p:cNvSpPr>
          <p:nvPr/>
        </p:nvSpPr>
        <p:spPr bwMode="auto">
          <a:xfrm>
            <a:off x="10056812" y="5153511"/>
            <a:ext cx="1926856" cy="1018689"/>
          </a:xfrm>
          <a:prstGeom prst="wedgeRoundRectCallout">
            <a:avLst>
              <a:gd name="adj1" fmla="val -71625"/>
              <a:gd name="adj2" fmla="val -716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err="1" smtClean="0">
                <a:solidFill>
                  <a:srgbClr val="FFFFFF"/>
                </a:solidFill>
              </a:rPr>
              <a:t>Дъщеренклас</a:t>
            </a:r>
            <a:endParaRPr lang="bg-BG" sz="3200" dirty="0">
              <a:solidFill>
                <a:schemeClr val="tx2">
                  <a:lumMod val="75000"/>
                </a:schemeClr>
              </a:solidFill>
            </a:endParaRPr>
          </a:p>
        </p:txBody>
      </p:sp>
      <p:sp>
        <p:nvSpPr>
          <p:cNvPr id="30" name="AutoShape 6"/>
          <p:cNvSpPr>
            <a:spLocks noChangeArrowheads="1"/>
          </p:cNvSpPr>
          <p:nvPr/>
        </p:nvSpPr>
        <p:spPr bwMode="auto">
          <a:xfrm>
            <a:off x="8432815" y="1752322"/>
            <a:ext cx="3224197" cy="596198"/>
          </a:xfrm>
          <a:prstGeom prst="wedgeRoundRectCallout">
            <a:avLst>
              <a:gd name="adj1" fmla="val -71815"/>
              <a:gd name="adj2" fmla="val -1916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smtClean="0">
                <a:solidFill>
                  <a:srgbClr val="FFFFFF"/>
                </a:solidFill>
              </a:rPr>
              <a:t>Родителски </a:t>
            </a:r>
            <a:r>
              <a:rPr lang="bg-BG" sz="3200" dirty="0">
                <a:solidFill>
                  <a:srgbClr val="FFFFFF"/>
                </a:solidFill>
              </a:rPr>
              <a:t>клас</a:t>
            </a:r>
            <a:endParaRPr lang="bg-BG" sz="32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animBg="1"/>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bg-BG" dirty="0">
                <a:solidFill>
                  <a:schemeClr val="tx2">
                    <a:lumMod val="75000"/>
                  </a:schemeClr>
                </a:solidFill>
                <a:latin typeface="+mn-lt"/>
                <a:ea typeface="+mn-ea"/>
                <a:cs typeface="+mn-cs"/>
              </a:rPr>
              <a:t>Наследяването </a:t>
            </a:r>
            <a:r>
              <a:rPr lang="bg-BG" dirty="0"/>
              <a:t>води до </a:t>
            </a:r>
            <a:r>
              <a:rPr lang="bg-BG" dirty="0">
                <a:solidFill>
                  <a:schemeClr val="tx2">
                    <a:lumMod val="75000"/>
                  </a:schemeClr>
                </a:solidFill>
              </a:rPr>
              <a:t>йерархии</a:t>
            </a:r>
            <a:r>
              <a:rPr lang="en-US" dirty="0">
                <a:latin typeface="+mn-lt"/>
                <a:ea typeface="+mn-ea"/>
                <a:cs typeface="+mn-cs"/>
              </a:rPr>
              <a:t> </a:t>
            </a:r>
            <a:r>
              <a:rPr lang="bg-BG" dirty="0"/>
              <a:t>от класове </a:t>
            </a:r>
            <a:r>
              <a:rPr lang="bg-BG" dirty="0" smtClean="0"/>
              <a:t/>
            </a:r>
            <a:br>
              <a:rPr lang="bg-BG" dirty="0" smtClean="0"/>
            </a:br>
            <a:r>
              <a:rPr lang="bg-BG" dirty="0" smtClean="0"/>
              <a:t>и/или </a:t>
            </a:r>
            <a:r>
              <a:rPr lang="bg-BG" dirty="0"/>
              <a:t>интерфейси</a:t>
            </a:r>
            <a:r>
              <a:rPr lang="bg-BG" dirty="0">
                <a:latin typeface="+mn-lt"/>
                <a:ea typeface="+mn-ea"/>
                <a:cs typeface="+mn-cs"/>
              </a:rPr>
              <a:t> в приложението</a:t>
            </a:r>
            <a:r>
              <a:rPr lang="en-US" dirty="0">
                <a:latin typeface="+mn-lt"/>
                <a:ea typeface="+mn-ea"/>
                <a:cs typeface="+mn-cs"/>
              </a:rPr>
              <a:t>:</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sz="4000" dirty="0"/>
              <a:t>Йерархия от класове</a:t>
            </a:r>
          </a:p>
        </p:txBody>
      </p:sp>
      <p:grpSp>
        <p:nvGrpSpPr>
          <p:cNvPr id="56" name="Group 55"/>
          <p:cNvGrpSpPr/>
          <p:nvPr/>
        </p:nvGrpSpPr>
        <p:grpSpPr>
          <a:xfrm>
            <a:off x="1217612" y="25908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SinglePlayerGame</a:t>
              </a:r>
            </a:p>
          </p:txBody>
        </p:sp>
        <p:sp>
          <p:nvSpPr>
            <p:cNvPr id="27" name="Freeform 147"/>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5" name="Freeform 145"/>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6" name="Freeform 147"/>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7" name="Freeform 145"/>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Solitaire</a:t>
              </a:r>
            </a:p>
          </p:txBody>
        </p:sp>
        <p:sp>
          <p:nvSpPr>
            <p:cNvPr id="42" name="Freeform 147"/>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3" name="Freeform 145"/>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4" name="Freeform 147"/>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5" name="Freeform 145"/>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6" name="Freeform 147"/>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7" name="Freeform 145"/>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8" name="Freeform 147"/>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9" name="Freeform 145"/>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51" name="Freeform 147"/>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52" name="Freeform 145"/>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53" name="Freeform 147"/>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54" name="Freeform 145"/>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1" fmla="*/ 501 w 3987711"/>
                <a:gd name="connsiteY0-2" fmla="*/ 722193 h 1987467"/>
                <a:gd name="connsiteX1-3" fmla="*/ 32399 w 3987711"/>
                <a:gd name="connsiteY1-4" fmla="*/ 605235 h 1987467"/>
                <a:gd name="connsiteX2-5" fmla="*/ 43032 w 3987711"/>
                <a:gd name="connsiteY2-6" fmla="*/ 562705 h 1987467"/>
                <a:gd name="connsiteX3-7" fmla="*/ 64297 w 3987711"/>
                <a:gd name="connsiteY3-8" fmla="*/ 403216 h 1987467"/>
                <a:gd name="connsiteX4-9" fmla="*/ 85562 w 3987711"/>
                <a:gd name="connsiteY4-10" fmla="*/ 328788 h 1987467"/>
                <a:gd name="connsiteX5-11" fmla="*/ 117460 w 3987711"/>
                <a:gd name="connsiteY5-12" fmla="*/ 307523 h 1987467"/>
                <a:gd name="connsiteX6-13" fmla="*/ 181255 w 3987711"/>
                <a:gd name="connsiteY6-14" fmla="*/ 222463 h 1987467"/>
                <a:gd name="connsiteX7-15" fmla="*/ 202520 w 3987711"/>
                <a:gd name="connsiteY7-16" fmla="*/ 190565 h 1987467"/>
                <a:gd name="connsiteX8-17" fmla="*/ 266315 w 3987711"/>
                <a:gd name="connsiteY8-18" fmla="*/ 158667 h 1987467"/>
                <a:gd name="connsiteX9-19" fmla="*/ 298213 w 3987711"/>
                <a:gd name="connsiteY9-20" fmla="*/ 137402 h 1987467"/>
                <a:gd name="connsiteX10-21" fmla="*/ 478967 w 3987711"/>
                <a:gd name="connsiteY10-22" fmla="*/ 116137 h 1987467"/>
                <a:gd name="connsiteX11-23" fmla="*/ 542762 w 3987711"/>
                <a:gd name="connsiteY11-24" fmla="*/ 105505 h 1987467"/>
                <a:gd name="connsiteX12-25" fmla="*/ 595925 w 3987711"/>
                <a:gd name="connsiteY12-26" fmla="*/ 94872 h 1987467"/>
                <a:gd name="connsiteX13-27" fmla="*/ 1021227 w 3987711"/>
                <a:gd name="connsiteY13-28" fmla="*/ 84240 h 1987467"/>
                <a:gd name="connsiteX14-29" fmla="*/ 1276408 w 3987711"/>
                <a:gd name="connsiteY14-30" fmla="*/ 62974 h 1987467"/>
                <a:gd name="connsiteX15-31" fmla="*/ 1329571 w 3987711"/>
                <a:gd name="connsiteY15-32" fmla="*/ 52342 h 1987467"/>
                <a:gd name="connsiteX16-33" fmla="*/ 1414632 w 3987711"/>
                <a:gd name="connsiteY16-34" fmla="*/ 41709 h 1987467"/>
                <a:gd name="connsiteX17-35" fmla="*/ 1457162 w 3987711"/>
                <a:gd name="connsiteY17-36" fmla="*/ 31077 h 1987467"/>
                <a:gd name="connsiteX18-37" fmla="*/ 1616650 w 3987711"/>
                <a:gd name="connsiteY18-38" fmla="*/ 9812 h 1987467"/>
                <a:gd name="connsiteX19-39" fmla="*/ 2318399 w 3987711"/>
                <a:gd name="connsiteY19-40" fmla="*/ 20444 h 1987467"/>
                <a:gd name="connsiteX20-41" fmla="*/ 2488520 w 3987711"/>
                <a:gd name="connsiteY20-42" fmla="*/ 41709 h 1987467"/>
                <a:gd name="connsiteX21-43" fmla="*/ 2584213 w 3987711"/>
                <a:gd name="connsiteY21-44" fmla="*/ 52342 h 1987467"/>
                <a:gd name="connsiteX22-45" fmla="*/ 2648008 w 3987711"/>
                <a:gd name="connsiteY22-46" fmla="*/ 62974 h 1987467"/>
                <a:gd name="connsiteX23-47" fmla="*/ 3434818 w 3987711"/>
                <a:gd name="connsiteY23-48" fmla="*/ 73607 h 1987467"/>
                <a:gd name="connsiteX24-49" fmla="*/ 3519878 w 3987711"/>
                <a:gd name="connsiteY24-50" fmla="*/ 84240 h 1987467"/>
                <a:gd name="connsiteX25-51" fmla="*/ 3551776 w 3987711"/>
                <a:gd name="connsiteY25-52" fmla="*/ 94872 h 1987467"/>
                <a:gd name="connsiteX26-53" fmla="*/ 3636836 w 3987711"/>
                <a:gd name="connsiteY26-54" fmla="*/ 105505 h 1987467"/>
                <a:gd name="connsiteX27-55" fmla="*/ 3689999 w 3987711"/>
                <a:gd name="connsiteY27-56" fmla="*/ 116137 h 1987467"/>
                <a:gd name="connsiteX28-57" fmla="*/ 3753795 w 3987711"/>
                <a:gd name="connsiteY28-58" fmla="*/ 137402 h 1987467"/>
                <a:gd name="connsiteX29-59" fmla="*/ 3849488 w 3987711"/>
                <a:gd name="connsiteY29-60" fmla="*/ 211830 h 1987467"/>
                <a:gd name="connsiteX30-61" fmla="*/ 3892018 w 3987711"/>
                <a:gd name="connsiteY30-62" fmla="*/ 275626 h 1987467"/>
                <a:gd name="connsiteX31-63" fmla="*/ 3913283 w 3987711"/>
                <a:gd name="connsiteY31-64" fmla="*/ 307523 h 1987467"/>
                <a:gd name="connsiteX32-65" fmla="*/ 3923915 w 3987711"/>
                <a:gd name="connsiteY32-66" fmla="*/ 339421 h 1987467"/>
                <a:gd name="connsiteX33-67" fmla="*/ 3955813 w 3987711"/>
                <a:gd name="connsiteY33-68" fmla="*/ 360686 h 1987467"/>
                <a:gd name="connsiteX34-69" fmla="*/ 3977078 w 3987711"/>
                <a:gd name="connsiteY34-70" fmla="*/ 424481 h 1987467"/>
                <a:gd name="connsiteX35-71" fmla="*/ 3987711 w 3987711"/>
                <a:gd name="connsiteY35-72" fmla="*/ 456379 h 1987467"/>
                <a:gd name="connsiteX36-73" fmla="*/ 3977078 w 3987711"/>
                <a:gd name="connsiteY36-74" fmla="*/ 1073067 h 1987467"/>
                <a:gd name="connsiteX37-75" fmla="*/ 3966446 w 3987711"/>
                <a:gd name="connsiteY37-76" fmla="*/ 1104965 h 1987467"/>
                <a:gd name="connsiteX38-77" fmla="*/ 3955813 w 3987711"/>
                <a:gd name="connsiteY38-78" fmla="*/ 1423942 h 1987467"/>
                <a:gd name="connsiteX39-79" fmla="*/ 3913283 w 3987711"/>
                <a:gd name="connsiteY39-80" fmla="*/ 1519635 h 1987467"/>
                <a:gd name="connsiteX40-81" fmla="*/ 3902650 w 3987711"/>
                <a:gd name="connsiteY40-82" fmla="*/ 1551533 h 1987467"/>
                <a:gd name="connsiteX41-83" fmla="*/ 3838855 w 3987711"/>
                <a:gd name="connsiteY41-84" fmla="*/ 1594063 h 1987467"/>
                <a:gd name="connsiteX42-85" fmla="*/ 3775060 w 3987711"/>
                <a:gd name="connsiteY42-86" fmla="*/ 1636593 h 1987467"/>
                <a:gd name="connsiteX43-87" fmla="*/ 3743162 w 3987711"/>
                <a:gd name="connsiteY43-88" fmla="*/ 1657858 h 1987467"/>
                <a:gd name="connsiteX44-89" fmla="*/ 3721897 w 3987711"/>
                <a:gd name="connsiteY44-90" fmla="*/ 1689756 h 1987467"/>
                <a:gd name="connsiteX45-91" fmla="*/ 3689999 w 3987711"/>
                <a:gd name="connsiteY45-92" fmla="*/ 1700388 h 1987467"/>
                <a:gd name="connsiteX46-93" fmla="*/ 3626204 w 3987711"/>
                <a:gd name="connsiteY46-94" fmla="*/ 1742919 h 1987467"/>
                <a:gd name="connsiteX47-95" fmla="*/ 3594306 w 3987711"/>
                <a:gd name="connsiteY47-96" fmla="*/ 1764184 h 1987467"/>
                <a:gd name="connsiteX48-97" fmla="*/ 3562408 w 3987711"/>
                <a:gd name="connsiteY48-98" fmla="*/ 1785449 h 1987467"/>
                <a:gd name="connsiteX49-99" fmla="*/ 3519878 w 3987711"/>
                <a:gd name="connsiteY49-100" fmla="*/ 1806714 h 1987467"/>
                <a:gd name="connsiteX50-101" fmla="*/ 3487981 w 3987711"/>
                <a:gd name="connsiteY50-102" fmla="*/ 1817347 h 1987467"/>
                <a:gd name="connsiteX51-103" fmla="*/ 3456083 w 3987711"/>
                <a:gd name="connsiteY51-104" fmla="*/ 1838612 h 1987467"/>
                <a:gd name="connsiteX52-105" fmla="*/ 3339125 w 3987711"/>
                <a:gd name="connsiteY52-106" fmla="*/ 1859877 h 1987467"/>
                <a:gd name="connsiteX53-107" fmla="*/ 3307227 w 3987711"/>
                <a:gd name="connsiteY53-108" fmla="*/ 1881142 h 1987467"/>
                <a:gd name="connsiteX54-109" fmla="*/ 3158371 w 3987711"/>
                <a:gd name="connsiteY54-110" fmla="*/ 1902407 h 1987467"/>
                <a:gd name="connsiteX55-111" fmla="*/ 2945720 w 3987711"/>
                <a:gd name="connsiteY55-112" fmla="*/ 1923672 h 1987467"/>
                <a:gd name="connsiteX56-113" fmla="*/ 2679906 w 3987711"/>
                <a:gd name="connsiteY56-114" fmla="*/ 1934305 h 1987467"/>
                <a:gd name="connsiteX57-115" fmla="*/ 2445990 w 3987711"/>
                <a:gd name="connsiteY57-116" fmla="*/ 1944937 h 1987467"/>
                <a:gd name="connsiteX58-117" fmla="*/ 2371562 w 3987711"/>
                <a:gd name="connsiteY58-118" fmla="*/ 1955570 h 1987467"/>
                <a:gd name="connsiteX59-119" fmla="*/ 2307767 w 3987711"/>
                <a:gd name="connsiteY59-120" fmla="*/ 1976835 h 1987467"/>
                <a:gd name="connsiteX60-121" fmla="*/ 1999422 w 3987711"/>
                <a:gd name="connsiteY60-122" fmla="*/ 1987467 h 1987467"/>
                <a:gd name="connsiteX61-123" fmla="*/ 1340204 w 3987711"/>
                <a:gd name="connsiteY61-124" fmla="*/ 1976835 h 1987467"/>
                <a:gd name="connsiteX62-125" fmla="*/ 1170083 w 3987711"/>
                <a:gd name="connsiteY62-126" fmla="*/ 1955570 h 1987467"/>
                <a:gd name="connsiteX63-127" fmla="*/ 1138185 w 3987711"/>
                <a:gd name="connsiteY63-128" fmla="*/ 1934305 h 1987467"/>
                <a:gd name="connsiteX64-129" fmla="*/ 1095655 w 3987711"/>
                <a:gd name="connsiteY64-130" fmla="*/ 1923672 h 1987467"/>
                <a:gd name="connsiteX65-131" fmla="*/ 1063757 w 3987711"/>
                <a:gd name="connsiteY65-132" fmla="*/ 1913040 h 1987467"/>
                <a:gd name="connsiteX66-133" fmla="*/ 1021227 w 3987711"/>
                <a:gd name="connsiteY66-134" fmla="*/ 1902407 h 1987467"/>
                <a:gd name="connsiteX67-135" fmla="*/ 925534 w 3987711"/>
                <a:gd name="connsiteY67-136" fmla="*/ 1870509 h 1987467"/>
                <a:gd name="connsiteX68-137" fmla="*/ 893636 w 3987711"/>
                <a:gd name="connsiteY68-138" fmla="*/ 1859877 h 1987467"/>
                <a:gd name="connsiteX69-139" fmla="*/ 808576 w 3987711"/>
                <a:gd name="connsiteY69-140" fmla="*/ 1849244 h 1987467"/>
                <a:gd name="connsiteX70-141" fmla="*/ 734148 w 3987711"/>
                <a:gd name="connsiteY70-142" fmla="*/ 1817347 h 1987467"/>
                <a:gd name="connsiteX71-143" fmla="*/ 670353 w 3987711"/>
                <a:gd name="connsiteY71-144" fmla="*/ 1796081 h 1987467"/>
                <a:gd name="connsiteX72-145" fmla="*/ 627822 w 3987711"/>
                <a:gd name="connsiteY72-146" fmla="*/ 1785449 h 1987467"/>
                <a:gd name="connsiteX73-147" fmla="*/ 468334 w 3987711"/>
                <a:gd name="connsiteY73-148" fmla="*/ 1764184 h 1987467"/>
                <a:gd name="connsiteX74-149" fmla="*/ 362008 w 3987711"/>
                <a:gd name="connsiteY74-150" fmla="*/ 1732286 h 1987467"/>
                <a:gd name="connsiteX75-151" fmla="*/ 330111 w 3987711"/>
                <a:gd name="connsiteY75-152" fmla="*/ 1721654 h 1987467"/>
                <a:gd name="connsiteX76-153" fmla="*/ 276948 w 3987711"/>
                <a:gd name="connsiteY76-154" fmla="*/ 1679123 h 1987467"/>
                <a:gd name="connsiteX77-155" fmla="*/ 245050 w 3987711"/>
                <a:gd name="connsiteY77-156" fmla="*/ 1668491 h 1987467"/>
                <a:gd name="connsiteX78-157" fmla="*/ 213153 w 3987711"/>
                <a:gd name="connsiteY78-158" fmla="*/ 1647226 h 1987467"/>
                <a:gd name="connsiteX79-159" fmla="*/ 191888 w 3987711"/>
                <a:gd name="connsiteY79-160" fmla="*/ 1615328 h 1987467"/>
                <a:gd name="connsiteX80-161" fmla="*/ 170622 w 3987711"/>
                <a:gd name="connsiteY80-162" fmla="*/ 1594063 h 1987467"/>
                <a:gd name="connsiteX81-163" fmla="*/ 138725 w 3987711"/>
                <a:gd name="connsiteY81-164" fmla="*/ 1530267 h 1987467"/>
                <a:gd name="connsiteX82-165" fmla="*/ 106827 w 3987711"/>
                <a:gd name="connsiteY82-166" fmla="*/ 1498370 h 1987467"/>
                <a:gd name="connsiteX83-167" fmla="*/ 64297 w 3987711"/>
                <a:gd name="connsiteY83-168" fmla="*/ 1434574 h 1987467"/>
                <a:gd name="connsiteX84-169" fmla="*/ 53664 w 3987711"/>
                <a:gd name="connsiteY84-170" fmla="*/ 1392044 h 1987467"/>
                <a:gd name="connsiteX85-171" fmla="*/ 43032 w 3987711"/>
                <a:gd name="connsiteY85-172" fmla="*/ 1328249 h 1987467"/>
                <a:gd name="connsiteX86-173" fmla="*/ 32399 w 3987711"/>
                <a:gd name="connsiteY86-174" fmla="*/ 1275086 h 1987467"/>
                <a:gd name="connsiteX87-175" fmla="*/ 32399 w 3987711"/>
                <a:gd name="connsiteY87-176" fmla="*/ 977374 h 1987467"/>
                <a:gd name="connsiteX88-177" fmla="*/ 11134 w 3987711"/>
                <a:gd name="connsiteY88-178" fmla="*/ 892314 h 1987467"/>
                <a:gd name="connsiteX89-179" fmla="*/ 501 w 3987711"/>
                <a:gd name="connsiteY89-180" fmla="*/ 807254 h 1987467"/>
                <a:gd name="connsiteX90" fmla="*/ 501 w 3987711"/>
                <a:gd name="connsiteY90" fmla="*/ 722193 h 1987467"/>
                <a:gd name="connsiteX0-181" fmla="*/ 501 w 3987711"/>
                <a:gd name="connsiteY0-182" fmla="*/ 722193 h 1987467"/>
                <a:gd name="connsiteX1-183" fmla="*/ 32399 w 3987711"/>
                <a:gd name="connsiteY1-184" fmla="*/ 605235 h 1987467"/>
                <a:gd name="connsiteX2-185" fmla="*/ 43032 w 3987711"/>
                <a:gd name="connsiteY2-186" fmla="*/ 562705 h 1987467"/>
                <a:gd name="connsiteX3-187" fmla="*/ 64297 w 3987711"/>
                <a:gd name="connsiteY3-188" fmla="*/ 403216 h 1987467"/>
                <a:gd name="connsiteX4-189" fmla="*/ 85562 w 3987711"/>
                <a:gd name="connsiteY4-190" fmla="*/ 328788 h 1987467"/>
                <a:gd name="connsiteX5-191" fmla="*/ 117460 w 3987711"/>
                <a:gd name="connsiteY5-192" fmla="*/ 307523 h 1987467"/>
                <a:gd name="connsiteX6-193" fmla="*/ 181255 w 3987711"/>
                <a:gd name="connsiteY6-194" fmla="*/ 222463 h 1987467"/>
                <a:gd name="connsiteX7-195" fmla="*/ 202520 w 3987711"/>
                <a:gd name="connsiteY7-196" fmla="*/ 190565 h 1987467"/>
                <a:gd name="connsiteX8-197" fmla="*/ 266315 w 3987711"/>
                <a:gd name="connsiteY8-198" fmla="*/ 158667 h 1987467"/>
                <a:gd name="connsiteX9-199" fmla="*/ 298213 w 3987711"/>
                <a:gd name="connsiteY9-200" fmla="*/ 137402 h 1987467"/>
                <a:gd name="connsiteX10-201" fmla="*/ 478967 w 3987711"/>
                <a:gd name="connsiteY10-202" fmla="*/ 116137 h 1987467"/>
                <a:gd name="connsiteX11-203" fmla="*/ 542762 w 3987711"/>
                <a:gd name="connsiteY11-204" fmla="*/ 105505 h 1987467"/>
                <a:gd name="connsiteX12-205" fmla="*/ 595925 w 3987711"/>
                <a:gd name="connsiteY12-206" fmla="*/ 94872 h 1987467"/>
                <a:gd name="connsiteX13-207" fmla="*/ 1021227 w 3987711"/>
                <a:gd name="connsiteY13-208" fmla="*/ 84240 h 1987467"/>
                <a:gd name="connsiteX14-209" fmla="*/ 1276408 w 3987711"/>
                <a:gd name="connsiteY14-210" fmla="*/ 62974 h 1987467"/>
                <a:gd name="connsiteX15-211" fmla="*/ 1329571 w 3987711"/>
                <a:gd name="connsiteY15-212" fmla="*/ 52342 h 1987467"/>
                <a:gd name="connsiteX16-213" fmla="*/ 1414632 w 3987711"/>
                <a:gd name="connsiteY16-214" fmla="*/ 41709 h 1987467"/>
                <a:gd name="connsiteX17-215" fmla="*/ 1457162 w 3987711"/>
                <a:gd name="connsiteY17-216" fmla="*/ 31077 h 1987467"/>
                <a:gd name="connsiteX18-217" fmla="*/ 1616650 w 3987711"/>
                <a:gd name="connsiteY18-218" fmla="*/ 9812 h 1987467"/>
                <a:gd name="connsiteX19-219" fmla="*/ 2318399 w 3987711"/>
                <a:gd name="connsiteY19-220" fmla="*/ 20444 h 1987467"/>
                <a:gd name="connsiteX20-221" fmla="*/ 2488520 w 3987711"/>
                <a:gd name="connsiteY20-222" fmla="*/ 41709 h 1987467"/>
                <a:gd name="connsiteX21-223" fmla="*/ 2584213 w 3987711"/>
                <a:gd name="connsiteY21-224" fmla="*/ 52342 h 1987467"/>
                <a:gd name="connsiteX22-225" fmla="*/ 2648008 w 3987711"/>
                <a:gd name="connsiteY22-226" fmla="*/ 62974 h 1987467"/>
                <a:gd name="connsiteX23-227" fmla="*/ 3434818 w 3987711"/>
                <a:gd name="connsiteY23-228" fmla="*/ 73607 h 1987467"/>
                <a:gd name="connsiteX24-229" fmla="*/ 3519878 w 3987711"/>
                <a:gd name="connsiteY24-230" fmla="*/ 84240 h 1987467"/>
                <a:gd name="connsiteX25-231" fmla="*/ 3551776 w 3987711"/>
                <a:gd name="connsiteY25-232" fmla="*/ 94872 h 1987467"/>
                <a:gd name="connsiteX26-233" fmla="*/ 3636836 w 3987711"/>
                <a:gd name="connsiteY26-234" fmla="*/ 105505 h 1987467"/>
                <a:gd name="connsiteX27-235" fmla="*/ 3689999 w 3987711"/>
                <a:gd name="connsiteY27-236" fmla="*/ 116137 h 1987467"/>
                <a:gd name="connsiteX28-237" fmla="*/ 3753795 w 3987711"/>
                <a:gd name="connsiteY28-238" fmla="*/ 137402 h 1987467"/>
                <a:gd name="connsiteX29-239" fmla="*/ 3849488 w 3987711"/>
                <a:gd name="connsiteY29-240" fmla="*/ 211830 h 1987467"/>
                <a:gd name="connsiteX30-241" fmla="*/ 3892018 w 3987711"/>
                <a:gd name="connsiteY30-242" fmla="*/ 275626 h 1987467"/>
                <a:gd name="connsiteX31-243" fmla="*/ 3913283 w 3987711"/>
                <a:gd name="connsiteY31-244" fmla="*/ 307523 h 1987467"/>
                <a:gd name="connsiteX32-245" fmla="*/ 3923915 w 3987711"/>
                <a:gd name="connsiteY32-246" fmla="*/ 339421 h 1987467"/>
                <a:gd name="connsiteX33-247" fmla="*/ 3955813 w 3987711"/>
                <a:gd name="connsiteY33-248" fmla="*/ 360686 h 1987467"/>
                <a:gd name="connsiteX34-249" fmla="*/ 3866870 w 3987711"/>
                <a:gd name="connsiteY34-250" fmla="*/ 564722 h 1987467"/>
                <a:gd name="connsiteX35-251" fmla="*/ 3987711 w 3987711"/>
                <a:gd name="connsiteY35-252" fmla="*/ 456379 h 1987467"/>
                <a:gd name="connsiteX36-253" fmla="*/ 3977078 w 3987711"/>
                <a:gd name="connsiteY36-254" fmla="*/ 1073067 h 1987467"/>
                <a:gd name="connsiteX37-255" fmla="*/ 3966446 w 3987711"/>
                <a:gd name="connsiteY37-256" fmla="*/ 1104965 h 1987467"/>
                <a:gd name="connsiteX38-257" fmla="*/ 3955813 w 3987711"/>
                <a:gd name="connsiteY38-258" fmla="*/ 1423942 h 1987467"/>
                <a:gd name="connsiteX39-259" fmla="*/ 3913283 w 3987711"/>
                <a:gd name="connsiteY39-260" fmla="*/ 1519635 h 1987467"/>
                <a:gd name="connsiteX40-261" fmla="*/ 3902650 w 3987711"/>
                <a:gd name="connsiteY40-262" fmla="*/ 1551533 h 1987467"/>
                <a:gd name="connsiteX41-263" fmla="*/ 3838855 w 3987711"/>
                <a:gd name="connsiteY41-264" fmla="*/ 1594063 h 1987467"/>
                <a:gd name="connsiteX42-265" fmla="*/ 3775060 w 3987711"/>
                <a:gd name="connsiteY42-266" fmla="*/ 1636593 h 1987467"/>
                <a:gd name="connsiteX43-267" fmla="*/ 3743162 w 3987711"/>
                <a:gd name="connsiteY43-268" fmla="*/ 1657858 h 1987467"/>
                <a:gd name="connsiteX44-269" fmla="*/ 3721897 w 3987711"/>
                <a:gd name="connsiteY44-270" fmla="*/ 1689756 h 1987467"/>
                <a:gd name="connsiteX45-271" fmla="*/ 3689999 w 3987711"/>
                <a:gd name="connsiteY45-272" fmla="*/ 1700388 h 1987467"/>
                <a:gd name="connsiteX46-273" fmla="*/ 3626204 w 3987711"/>
                <a:gd name="connsiteY46-274" fmla="*/ 1742919 h 1987467"/>
                <a:gd name="connsiteX47-275" fmla="*/ 3594306 w 3987711"/>
                <a:gd name="connsiteY47-276" fmla="*/ 1764184 h 1987467"/>
                <a:gd name="connsiteX48-277" fmla="*/ 3562408 w 3987711"/>
                <a:gd name="connsiteY48-278" fmla="*/ 1785449 h 1987467"/>
                <a:gd name="connsiteX49-279" fmla="*/ 3519878 w 3987711"/>
                <a:gd name="connsiteY49-280" fmla="*/ 1806714 h 1987467"/>
                <a:gd name="connsiteX50-281" fmla="*/ 3487981 w 3987711"/>
                <a:gd name="connsiteY50-282" fmla="*/ 1817347 h 1987467"/>
                <a:gd name="connsiteX51-283" fmla="*/ 3456083 w 3987711"/>
                <a:gd name="connsiteY51-284" fmla="*/ 1838612 h 1987467"/>
                <a:gd name="connsiteX52-285" fmla="*/ 3339125 w 3987711"/>
                <a:gd name="connsiteY52-286" fmla="*/ 1859877 h 1987467"/>
                <a:gd name="connsiteX53-287" fmla="*/ 3307227 w 3987711"/>
                <a:gd name="connsiteY53-288" fmla="*/ 1881142 h 1987467"/>
                <a:gd name="connsiteX54-289" fmla="*/ 3158371 w 3987711"/>
                <a:gd name="connsiteY54-290" fmla="*/ 1902407 h 1987467"/>
                <a:gd name="connsiteX55-291" fmla="*/ 2945720 w 3987711"/>
                <a:gd name="connsiteY55-292" fmla="*/ 1923672 h 1987467"/>
                <a:gd name="connsiteX56-293" fmla="*/ 2679906 w 3987711"/>
                <a:gd name="connsiteY56-294" fmla="*/ 1934305 h 1987467"/>
                <a:gd name="connsiteX57-295" fmla="*/ 2445990 w 3987711"/>
                <a:gd name="connsiteY57-296" fmla="*/ 1944937 h 1987467"/>
                <a:gd name="connsiteX58-297" fmla="*/ 2371562 w 3987711"/>
                <a:gd name="connsiteY58-298" fmla="*/ 1955570 h 1987467"/>
                <a:gd name="connsiteX59-299" fmla="*/ 2307767 w 3987711"/>
                <a:gd name="connsiteY59-300" fmla="*/ 1976835 h 1987467"/>
                <a:gd name="connsiteX60-301" fmla="*/ 1999422 w 3987711"/>
                <a:gd name="connsiteY60-302" fmla="*/ 1987467 h 1987467"/>
                <a:gd name="connsiteX61-303" fmla="*/ 1340204 w 3987711"/>
                <a:gd name="connsiteY61-304" fmla="*/ 1976835 h 1987467"/>
                <a:gd name="connsiteX62-305" fmla="*/ 1170083 w 3987711"/>
                <a:gd name="connsiteY62-306" fmla="*/ 1955570 h 1987467"/>
                <a:gd name="connsiteX63-307" fmla="*/ 1138185 w 3987711"/>
                <a:gd name="connsiteY63-308" fmla="*/ 1934305 h 1987467"/>
                <a:gd name="connsiteX64-309" fmla="*/ 1095655 w 3987711"/>
                <a:gd name="connsiteY64-310" fmla="*/ 1923672 h 1987467"/>
                <a:gd name="connsiteX65-311" fmla="*/ 1063757 w 3987711"/>
                <a:gd name="connsiteY65-312" fmla="*/ 1913040 h 1987467"/>
                <a:gd name="connsiteX66-313" fmla="*/ 1021227 w 3987711"/>
                <a:gd name="connsiteY66-314" fmla="*/ 1902407 h 1987467"/>
                <a:gd name="connsiteX67-315" fmla="*/ 925534 w 3987711"/>
                <a:gd name="connsiteY67-316" fmla="*/ 1870509 h 1987467"/>
                <a:gd name="connsiteX68-317" fmla="*/ 893636 w 3987711"/>
                <a:gd name="connsiteY68-318" fmla="*/ 1859877 h 1987467"/>
                <a:gd name="connsiteX69-319" fmla="*/ 808576 w 3987711"/>
                <a:gd name="connsiteY69-320" fmla="*/ 1849244 h 1987467"/>
                <a:gd name="connsiteX70-321" fmla="*/ 734148 w 3987711"/>
                <a:gd name="connsiteY70-322" fmla="*/ 1817347 h 1987467"/>
                <a:gd name="connsiteX71-323" fmla="*/ 670353 w 3987711"/>
                <a:gd name="connsiteY71-324" fmla="*/ 1796081 h 1987467"/>
                <a:gd name="connsiteX72-325" fmla="*/ 627822 w 3987711"/>
                <a:gd name="connsiteY72-326" fmla="*/ 1785449 h 1987467"/>
                <a:gd name="connsiteX73-327" fmla="*/ 468334 w 3987711"/>
                <a:gd name="connsiteY73-328" fmla="*/ 1764184 h 1987467"/>
                <a:gd name="connsiteX74-329" fmla="*/ 362008 w 3987711"/>
                <a:gd name="connsiteY74-330" fmla="*/ 1732286 h 1987467"/>
                <a:gd name="connsiteX75-331" fmla="*/ 330111 w 3987711"/>
                <a:gd name="connsiteY75-332" fmla="*/ 1721654 h 1987467"/>
                <a:gd name="connsiteX76-333" fmla="*/ 276948 w 3987711"/>
                <a:gd name="connsiteY76-334" fmla="*/ 1679123 h 1987467"/>
                <a:gd name="connsiteX77-335" fmla="*/ 245050 w 3987711"/>
                <a:gd name="connsiteY77-336" fmla="*/ 1668491 h 1987467"/>
                <a:gd name="connsiteX78-337" fmla="*/ 213153 w 3987711"/>
                <a:gd name="connsiteY78-338" fmla="*/ 1647226 h 1987467"/>
                <a:gd name="connsiteX79-339" fmla="*/ 191888 w 3987711"/>
                <a:gd name="connsiteY79-340" fmla="*/ 1615328 h 1987467"/>
                <a:gd name="connsiteX80-341" fmla="*/ 170622 w 3987711"/>
                <a:gd name="connsiteY80-342" fmla="*/ 1594063 h 1987467"/>
                <a:gd name="connsiteX81-343" fmla="*/ 138725 w 3987711"/>
                <a:gd name="connsiteY81-344" fmla="*/ 1530267 h 1987467"/>
                <a:gd name="connsiteX82-345" fmla="*/ 106827 w 3987711"/>
                <a:gd name="connsiteY82-346" fmla="*/ 1498370 h 1987467"/>
                <a:gd name="connsiteX83-347" fmla="*/ 64297 w 3987711"/>
                <a:gd name="connsiteY83-348" fmla="*/ 1434574 h 1987467"/>
                <a:gd name="connsiteX84-349" fmla="*/ 53664 w 3987711"/>
                <a:gd name="connsiteY84-350" fmla="*/ 1392044 h 1987467"/>
                <a:gd name="connsiteX85-351" fmla="*/ 43032 w 3987711"/>
                <a:gd name="connsiteY85-352" fmla="*/ 1328249 h 1987467"/>
                <a:gd name="connsiteX86-353" fmla="*/ 32399 w 3987711"/>
                <a:gd name="connsiteY86-354" fmla="*/ 1275086 h 1987467"/>
                <a:gd name="connsiteX87-355" fmla="*/ 32399 w 3987711"/>
                <a:gd name="connsiteY87-356" fmla="*/ 977374 h 1987467"/>
                <a:gd name="connsiteX88-357" fmla="*/ 11134 w 3987711"/>
                <a:gd name="connsiteY88-358" fmla="*/ 892314 h 1987467"/>
                <a:gd name="connsiteX89-359" fmla="*/ 501 w 3987711"/>
                <a:gd name="connsiteY89-360" fmla="*/ 807254 h 1987467"/>
                <a:gd name="connsiteX90-361" fmla="*/ 501 w 3987711"/>
                <a:gd name="connsiteY90-362" fmla="*/ 722193 h 1987467"/>
                <a:gd name="connsiteX0-363" fmla="*/ 501 w 3987709"/>
                <a:gd name="connsiteY0-364" fmla="*/ 722193 h 1987467"/>
                <a:gd name="connsiteX1-365" fmla="*/ 32399 w 3987709"/>
                <a:gd name="connsiteY1-366" fmla="*/ 605235 h 1987467"/>
                <a:gd name="connsiteX2-367" fmla="*/ 43032 w 3987709"/>
                <a:gd name="connsiteY2-368" fmla="*/ 562705 h 1987467"/>
                <a:gd name="connsiteX3-369" fmla="*/ 64297 w 3987709"/>
                <a:gd name="connsiteY3-370" fmla="*/ 403216 h 1987467"/>
                <a:gd name="connsiteX4-371" fmla="*/ 85562 w 3987709"/>
                <a:gd name="connsiteY4-372" fmla="*/ 328788 h 1987467"/>
                <a:gd name="connsiteX5-373" fmla="*/ 117460 w 3987709"/>
                <a:gd name="connsiteY5-374" fmla="*/ 307523 h 1987467"/>
                <a:gd name="connsiteX6-375" fmla="*/ 181255 w 3987709"/>
                <a:gd name="connsiteY6-376" fmla="*/ 222463 h 1987467"/>
                <a:gd name="connsiteX7-377" fmla="*/ 202520 w 3987709"/>
                <a:gd name="connsiteY7-378" fmla="*/ 190565 h 1987467"/>
                <a:gd name="connsiteX8-379" fmla="*/ 266315 w 3987709"/>
                <a:gd name="connsiteY8-380" fmla="*/ 158667 h 1987467"/>
                <a:gd name="connsiteX9-381" fmla="*/ 298213 w 3987709"/>
                <a:gd name="connsiteY9-382" fmla="*/ 137402 h 1987467"/>
                <a:gd name="connsiteX10-383" fmla="*/ 478967 w 3987709"/>
                <a:gd name="connsiteY10-384" fmla="*/ 116137 h 1987467"/>
                <a:gd name="connsiteX11-385" fmla="*/ 542762 w 3987709"/>
                <a:gd name="connsiteY11-386" fmla="*/ 105505 h 1987467"/>
                <a:gd name="connsiteX12-387" fmla="*/ 595925 w 3987709"/>
                <a:gd name="connsiteY12-388" fmla="*/ 94872 h 1987467"/>
                <a:gd name="connsiteX13-389" fmla="*/ 1021227 w 3987709"/>
                <a:gd name="connsiteY13-390" fmla="*/ 84240 h 1987467"/>
                <a:gd name="connsiteX14-391" fmla="*/ 1276408 w 3987709"/>
                <a:gd name="connsiteY14-392" fmla="*/ 62974 h 1987467"/>
                <a:gd name="connsiteX15-393" fmla="*/ 1329571 w 3987709"/>
                <a:gd name="connsiteY15-394" fmla="*/ 52342 h 1987467"/>
                <a:gd name="connsiteX16-395" fmla="*/ 1414632 w 3987709"/>
                <a:gd name="connsiteY16-396" fmla="*/ 41709 h 1987467"/>
                <a:gd name="connsiteX17-397" fmla="*/ 1457162 w 3987709"/>
                <a:gd name="connsiteY17-398" fmla="*/ 31077 h 1987467"/>
                <a:gd name="connsiteX18-399" fmla="*/ 1616650 w 3987709"/>
                <a:gd name="connsiteY18-400" fmla="*/ 9812 h 1987467"/>
                <a:gd name="connsiteX19-401" fmla="*/ 2318399 w 3987709"/>
                <a:gd name="connsiteY19-402" fmla="*/ 20444 h 1987467"/>
                <a:gd name="connsiteX20-403" fmla="*/ 2488520 w 3987709"/>
                <a:gd name="connsiteY20-404" fmla="*/ 41709 h 1987467"/>
                <a:gd name="connsiteX21-405" fmla="*/ 2584213 w 3987709"/>
                <a:gd name="connsiteY21-406" fmla="*/ 52342 h 1987467"/>
                <a:gd name="connsiteX22-407" fmla="*/ 2648008 w 3987709"/>
                <a:gd name="connsiteY22-408" fmla="*/ 62974 h 1987467"/>
                <a:gd name="connsiteX23-409" fmla="*/ 3434818 w 3987709"/>
                <a:gd name="connsiteY23-410" fmla="*/ 73607 h 1987467"/>
                <a:gd name="connsiteX24-411" fmla="*/ 3519878 w 3987709"/>
                <a:gd name="connsiteY24-412" fmla="*/ 84240 h 1987467"/>
                <a:gd name="connsiteX25-413" fmla="*/ 3551776 w 3987709"/>
                <a:gd name="connsiteY25-414" fmla="*/ 94872 h 1987467"/>
                <a:gd name="connsiteX26-415" fmla="*/ 3636836 w 3987709"/>
                <a:gd name="connsiteY26-416" fmla="*/ 105505 h 1987467"/>
                <a:gd name="connsiteX27-417" fmla="*/ 3689999 w 3987709"/>
                <a:gd name="connsiteY27-418" fmla="*/ 116137 h 1987467"/>
                <a:gd name="connsiteX28-419" fmla="*/ 3753795 w 3987709"/>
                <a:gd name="connsiteY28-420" fmla="*/ 137402 h 1987467"/>
                <a:gd name="connsiteX29-421" fmla="*/ 3849488 w 3987709"/>
                <a:gd name="connsiteY29-422" fmla="*/ 211830 h 1987467"/>
                <a:gd name="connsiteX30-423" fmla="*/ 3892018 w 3987709"/>
                <a:gd name="connsiteY30-424" fmla="*/ 275626 h 1987467"/>
                <a:gd name="connsiteX31-425" fmla="*/ 3913283 w 3987709"/>
                <a:gd name="connsiteY31-426" fmla="*/ 307523 h 1987467"/>
                <a:gd name="connsiteX32-427" fmla="*/ 3923915 w 3987709"/>
                <a:gd name="connsiteY32-428" fmla="*/ 339421 h 1987467"/>
                <a:gd name="connsiteX33-429" fmla="*/ 3955813 w 3987709"/>
                <a:gd name="connsiteY33-430" fmla="*/ 360686 h 1987467"/>
                <a:gd name="connsiteX34-431" fmla="*/ 3866870 w 3987709"/>
                <a:gd name="connsiteY34-432" fmla="*/ 564722 h 1987467"/>
                <a:gd name="connsiteX35-433" fmla="*/ 3987709 w 3987709"/>
                <a:gd name="connsiteY35-434" fmla="*/ 564722 h 1987467"/>
                <a:gd name="connsiteX36-435" fmla="*/ 3977078 w 3987709"/>
                <a:gd name="connsiteY36-436" fmla="*/ 1073067 h 1987467"/>
                <a:gd name="connsiteX37-437" fmla="*/ 3966446 w 3987709"/>
                <a:gd name="connsiteY37-438" fmla="*/ 1104965 h 1987467"/>
                <a:gd name="connsiteX38-439" fmla="*/ 3955813 w 3987709"/>
                <a:gd name="connsiteY38-440" fmla="*/ 1423942 h 1987467"/>
                <a:gd name="connsiteX39-441" fmla="*/ 3913283 w 3987709"/>
                <a:gd name="connsiteY39-442" fmla="*/ 1519635 h 1987467"/>
                <a:gd name="connsiteX40-443" fmla="*/ 3902650 w 3987709"/>
                <a:gd name="connsiteY40-444" fmla="*/ 1551533 h 1987467"/>
                <a:gd name="connsiteX41-445" fmla="*/ 3838855 w 3987709"/>
                <a:gd name="connsiteY41-446" fmla="*/ 1594063 h 1987467"/>
                <a:gd name="connsiteX42-447" fmla="*/ 3775060 w 3987709"/>
                <a:gd name="connsiteY42-448" fmla="*/ 1636593 h 1987467"/>
                <a:gd name="connsiteX43-449" fmla="*/ 3743162 w 3987709"/>
                <a:gd name="connsiteY43-450" fmla="*/ 1657858 h 1987467"/>
                <a:gd name="connsiteX44-451" fmla="*/ 3721897 w 3987709"/>
                <a:gd name="connsiteY44-452" fmla="*/ 1689756 h 1987467"/>
                <a:gd name="connsiteX45-453" fmla="*/ 3689999 w 3987709"/>
                <a:gd name="connsiteY45-454" fmla="*/ 1700388 h 1987467"/>
                <a:gd name="connsiteX46-455" fmla="*/ 3626204 w 3987709"/>
                <a:gd name="connsiteY46-456" fmla="*/ 1742919 h 1987467"/>
                <a:gd name="connsiteX47-457" fmla="*/ 3594306 w 3987709"/>
                <a:gd name="connsiteY47-458" fmla="*/ 1764184 h 1987467"/>
                <a:gd name="connsiteX48-459" fmla="*/ 3562408 w 3987709"/>
                <a:gd name="connsiteY48-460" fmla="*/ 1785449 h 1987467"/>
                <a:gd name="connsiteX49-461" fmla="*/ 3519878 w 3987709"/>
                <a:gd name="connsiteY49-462" fmla="*/ 1806714 h 1987467"/>
                <a:gd name="connsiteX50-463" fmla="*/ 3487981 w 3987709"/>
                <a:gd name="connsiteY50-464" fmla="*/ 1817347 h 1987467"/>
                <a:gd name="connsiteX51-465" fmla="*/ 3456083 w 3987709"/>
                <a:gd name="connsiteY51-466" fmla="*/ 1838612 h 1987467"/>
                <a:gd name="connsiteX52-467" fmla="*/ 3339125 w 3987709"/>
                <a:gd name="connsiteY52-468" fmla="*/ 1859877 h 1987467"/>
                <a:gd name="connsiteX53-469" fmla="*/ 3307227 w 3987709"/>
                <a:gd name="connsiteY53-470" fmla="*/ 1881142 h 1987467"/>
                <a:gd name="connsiteX54-471" fmla="*/ 3158371 w 3987709"/>
                <a:gd name="connsiteY54-472" fmla="*/ 1902407 h 1987467"/>
                <a:gd name="connsiteX55-473" fmla="*/ 2945720 w 3987709"/>
                <a:gd name="connsiteY55-474" fmla="*/ 1923672 h 1987467"/>
                <a:gd name="connsiteX56-475" fmla="*/ 2679906 w 3987709"/>
                <a:gd name="connsiteY56-476" fmla="*/ 1934305 h 1987467"/>
                <a:gd name="connsiteX57-477" fmla="*/ 2445990 w 3987709"/>
                <a:gd name="connsiteY57-478" fmla="*/ 1944937 h 1987467"/>
                <a:gd name="connsiteX58-479" fmla="*/ 2371562 w 3987709"/>
                <a:gd name="connsiteY58-480" fmla="*/ 1955570 h 1987467"/>
                <a:gd name="connsiteX59-481" fmla="*/ 2307767 w 3987709"/>
                <a:gd name="connsiteY59-482" fmla="*/ 1976835 h 1987467"/>
                <a:gd name="connsiteX60-483" fmla="*/ 1999422 w 3987709"/>
                <a:gd name="connsiteY60-484" fmla="*/ 1987467 h 1987467"/>
                <a:gd name="connsiteX61-485" fmla="*/ 1340204 w 3987709"/>
                <a:gd name="connsiteY61-486" fmla="*/ 1976835 h 1987467"/>
                <a:gd name="connsiteX62-487" fmla="*/ 1170083 w 3987709"/>
                <a:gd name="connsiteY62-488" fmla="*/ 1955570 h 1987467"/>
                <a:gd name="connsiteX63-489" fmla="*/ 1138185 w 3987709"/>
                <a:gd name="connsiteY63-490" fmla="*/ 1934305 h 1987467"/>
                <a:gd name="connsiteX64-491" fmla="*/ 1095655 w 3987709"/>
                <a:gd name="connsiteY64-492" fmla="*/ 1923672 h 1987467"/>
                <a:gd name="connsiteX65-493" fmla="*/ 1063757 w 3987709"/>
                <a:gd name="connsiteY65-494" fmla="*/ 1913040 h 1987467"/>
                <a:gd name="connsiteX66-495" fmla="*/ 1021227 w 3987709"/>
                <a:gd name="connsiteY66-496" fmla="*/ 1902407 h 1987467"/>
                <a:gd name="connsiteX67-497" fmla="*/ 925534 w 3987709"/>
                <a:gd name="connsiteY67-498" fmla="*/ 1870509 h 1987467"/>
                <a:gd name="connsiteX68-499" fmla="*/ 893636 w 3987709"/>
                <a:gd name="connsiteY68-500" fmla="*/ 1859877 h 1987467"/>
                <a:gd name="connsiteX69-501" fmla="*/ 808576 w 3987709"/>
                <a:gd name="connsiteY69-502" fmla="*/ 1849244 h 1987467"/>
                <a:gd name="connsiteX70-503" fmla="*/ 734148 w 3987709"/>
                <a:gd name="connsiteY70-504" fmla="*/ 1817347 h 1987467"/>
                <a:gd name="connsiteX71-505" fmla="*/ 670353 w 3987709"/>
                <a:gd name="connsiteY71-506" fmla="*/ 1796081 h 1987467"/>
                <a:gd name="connsiteX72-507" fmla="*/ 627822 w 3987709"/>
                <a:gd name="connsiteY72-508" fmla="*/ 1785449 h 1987467"/>
                <a:gd name="connsiteX73-509" fmla="*/ 468334 w 3987709"/>
                <a:gd name="connsiteY73-510" fmla="*/ 1764184 h 1987467"/>
                <a:gd name="connsiteX74-511" fmla="*/ 362008 w 3987709"/>
                <a:gd name="connsiteY74-512" fmla="*/ 1732286 h 1987467"/>
                <a:gd name="connsiteX75-513" fmla="*/ 330111 w 3987709"/>
                <a:gd name="connsiteY75-514" fmla="*/ 1721654 h 1987467"/>
                <a:gd name="connsiteX76-515" fmla="*/ 276948 w 3987709"/>
                <a:gd name="connsiteY76-516" fmla="*/ 1679123 h 1987467"/>
                <a:gd name="connsiteX77-517" fmla="*/ 245050 w 3987709"/>
                <a:gd name="connsiteY77-518" fmla="*/ 1668491 h 1987467"/>
                <a:gd name="connsiteX78-519" fmla="*/ 213153 w 3987709"/>
                <a:gd name="connsiteY78-520" fmla="*/ 1647226 h 1987467"/>
                <a:gd name="connsiteX79-521" fmla="*/ 191888 w 3987709"/>
                <a:gd name="connsiteY79-522" fmla="*/ 1615328 h 1987467"/>
                <a:gd name="connsiteX80-523" fmla="*/ 170622 w 3987709"/>
                <a:gd name="connsiteY80-524" fmla="*/ 1594063 h 1987467"/>
                <a:gd name="connsiteX81-525" fmla="*/ 138725 w 3987709"/>
                <a:gd name="connsiteY81-526" fmla="*/ 1530267 h 1987467"/>
                <a:gd name="connsiteX82-527" fmla="*/ 106827 w 3987709"/>
                <a:gd name="connsiteY82-528" fmla="*/ 1498370 h 1987467"/>
                <a:gd name="connsiteX83-529" fmla="*/ 64297 w 3987709"/>
                <a:gd name="connsiteY83-530" fmla="*/ 1434574 h 1987467"/>
                <a:gd name="connsiteX84-531" fmla="*/ 53664 w 3987709"/>
                <a:gd name="connsiteY84-532" fmla="*/ 1392044 h 1987467"/>
                <a:gd name="connsiteX85-533" fmla="*/ 43032 w 3987709"/>
                <a:gd name="connsiteY85-534" fmla="*/ 1328249 h 1987467"/>
                <a:gd name="connsiteX86-535" fmla="*/ 32399 w 3987709"/>
                <a:gd name="connsiteY86-536" fmla="*/ 1275086 h 1987467"/>
                <a:gd name="connsiteX87-537" fmla="*/ 32399 w 3987709"/>
                <a:gd name="connsiteY87-538" fmla="*/ 977374 h 1987467"/>
                <a:gd name="connsiteX88-539" fmla="*/ 11134 w 3987709"/>
                <a:gd name="connsiteY88-540" fmla="*/ 892314 h 1987467"/>
                <a:gd name="connsiteX89-541" fmla="*/ 501 w 3987709"/>
                <a:gd name="connsiteY89-542" fmla="*/ 807254 h 1987467"/>
                <a:gd name="connsiteX90-543" fmla="*/ 501 w 3987709"/>
                <a:gd name="connsiteY90-544" fmla="*/ 722193 h 1987467"/>
                <a:gd name="connsiteX0-545" fmla="*/ 501 w 3987711"/>
                <a:gd name="connsiteY0-546" fmla="*/ 722193 h 1987467"/>
                <a:gd name="connsiteX1-547" fmla="*/ 32399 w 3987711"/>
                <a:gd name="connsiteY1-548" fmla="*/ 605235 h 1987467"/>
                <a:gd name="connsiteX2-549" fmla="*/ 43032 w 3987711"/>
                <a:gd name="connsiteY2-550" fmla="*/ 562705 h 1987467"/>
                <a:gd name="connsiteX3-551" fmla="*/ 64297 w 3987711"/>
                <a:gd name="connsiteY3-552" fmla="*/ 403216 h 1987467"/>
                <a:gd name="connsiteX4-553" fmla="*/ 85562 w 3987711"/>
                <a:gd name="connsiteY4-554" fmla="*/ 328788 h 1987467"/>
                <a:gd name="connsiteX5-555" fmla="*/ 117460 w 3987711"/>
                <a:gd name="connsiteY5-556" fmla="*/ 307523 h 1987467"/>
                <a:gd name="connsiteX6-557" fmla="*/ 181255 w 3987711"/>
                <a:gd name="connsiteY6-558" fmla="*/ 222463 h 1987467"/>
                <a:gd name="connsiteX7-559" fmla="*/ 202520 w 3987711"/>
                <a:gd name="connsiteY7-560" fmla="*/ 190565 h 1987467"/>
                <a:gd name="connsiteX8-561" fmla="*/ 266315 w 3987711"/>
                <a:gd name="connsiteY8-562" fmla="*/ 158667 h 1987467"/>
                <a:gd name="connsiteX9-563" fmla="*/ 298213 w 3987711"/>
                <a:gd name="connsiteY9-564" fmla="*/ 137402 h 1987467"/>
                <a:gd name="connsiteX10-565" fmla="*/ 478967 w 3987711"/>
                <a:gd name="connsiteY10-566" fmla="*/ 116137 h 1987467"/>
                <a:gd name="connsiteX11-567" fmla="*/ 542762 w 3987711"/>
                <a:gd name="connsiteY11-568" fmla="*/ 105505 h 1987467"/>
                <a:gd name="connsiteX12-569" fmla="*/ 595925 w 3987711"/>
                <a:gd name="connsiteY12-570" fmla="*/ 94872 h 1987467"/>
                <a:gd name="connsiteX13-571" fmla="*/ 1021227 w 3987711"/>
                <a:gd name="connsiteY13-572" fmla="*/ 84240 h 1987467"/>
                <a:gd name="connsiteX14-573" fmla="*/ 1276408 w 3987711"/>
                <a:gd name="connsiteY14-574" fmla="*/ 62974 h 1987467"/>
                <a:gd name="connsiteX15-575" fmla="*/ 1329571 w 3987711"/>
                <a:gd name="connsiteY15-576" fmla="*/ 52342 h 1987467"/>
                <a:gd name="connsiteX16-577" fmla="*/ 1414632 w 3987711"/>
                <a:gd name="connsiteY16-578" fmla="*/ 41709 h 1987467"/>
                <a:gd name="connsiteX17-579" fmla="*/ 1457162 w 3987711"/>
                <a:gd name="connsiteY17-580" fmla="*/ 31077 h 1987467"/>
                <a:gd name="connsiteX18-581" fmla="*/ 1616650 w 3987711"/>
                <a:gd name="connsiteY18-582" fmla="*/ 9812 h 1987467"/>
                <a:gd name="connsiteX19-583" fmla="*/ 2318399 w 3987711"/>
                <a:gd name="connsiteY19-584" fmla="*/ 20444 h 1987467"/>
                <a:gd name="connsiteX20-585" fmla="*/ 2488520 w 3987711"/>
                <a:gd name="connsiteY20-586" fmla="*/ 41709 h 1987467"/>
                <a:gd name="connsiteX21-587" fmla="*/ 2584213 w 3987711"/>
                <a:gd name="connsiteY21-588" fmla="*/ 52342 h 1987467"/>
                <a:gd name="connsiteX22-589" fmla="*/ 2648008 w 3987711"/>
                <a:gd name="connsiteY22-590" fmla="*/ 62974 h 1987467"/>
                <a:gd name="connsiteX23-591" fmla="*/ 3434818 w 3987711"/>
                <a:gd name="connsiteY23-592" fmla="*/ 73607 h 1987467"/>
                <a:gd name="connsiteX24-593" fmla="*/ 3519878 w 3987711"/>
                <a:gd name="connsiteY24-594" fmla="*/ 84240 h 1987467"/>
                <a:gd name="connsiteX25-595" fmla="*/ 3551776 w 3987711"/>
                <a:gd name="connsiteY25-596" fmla="*/ 94872 h 1987467"/>
                <a:gd name="connsiteX26-597" fmla="*/ 3636836 w 3987711"/>
                <a:gd name="connsiteY26-598" fmla="*/ 105505 h 1987467"/>
                <a:gd name="connsiteX27-599" fmla="*/ 3689999 w 3987711"/>
                <a:gd name="connsiteY27-600" fmla="*/ 116137 h 1987467"/>
                <a:gd name="connsiteX28-601" fmla="*/ 3753795 w 3987711"/>
                <a:gd name="connsiteY28-602" fmla="*/ 137402 h 1987467"/>
                <a:gd name="connsiteX29-603" fmla="*/ 3849488 w 3987711"/>
                <a:gd name="connsiteY29-604" fmla="*/ 211830 h 1987467"/>
                <a:gd name="connsiteX30-605" fmla="*/ 3892018 w 3987711"/>
                <a:gd name="connsiteY30-606" fmla="*/ 275626 h 1987467"/>
                <a:gd name="connsiteX31-607" fmla="*/ 3913283 w 3987711"/>
                <a:gd name="connsiteY31-608" fmla="*/ 307523 h 1987467"/>
                <a:gd name="connsiteX32-609" fmla="*/ 3923915 w 3987711"/>
                <a:gd name="connsiteY32-610" fmla="*/ 339421 h 1987467"/>
                <a:gd name="connsiteX33-611" fmla="*/ 3955813 w 3987711"/>
                <a:gd name="connsiteY33-612" fmla="*/ 360686 h 1987467"/>
                <a:gd name="connsiteX34-613" fmla="*/ 3866870 w 3987711"/>
                <a:gd name="connsiteY34-614" fmla="*/ 564722 h 1987467"/>
                <a:gd name="connsiteX35-615" fmla="*/ 3987711 w 3987711"/>
                <a:gd name="connsiteY35-616" fmla="*/ 564722 h 1987467"/>
                <a:gd name="connsiteX36-617" fmla="*/ 3977078 w 3987711"/>
                <a:gd name="connsiteY36-618" fmla="*/ 1073067 h 1987467"/>
                <a:gd name="connsiteX37-619" fmla="*/ 3966446 w 3987711"/>
                <a:gd name="connsiteY37-620" fmla="*/ 1104965 h 1987467"/>
                <a:gd name="connsiteX38-621" fmla="*/ 3955813 w 3987711"/>
                <a:gd name="connsiteY38-622" fmla="*/ 1423942 h 1987467"/>
                <a:gd name="connsiteX39-623" fmla="*/ 3913283 w 3987711"/>
                <a:gd name="connsiteY39-624" fmla="*/ 1519635 h 1987467"/>
                <a:gd name="connsiteX40-625" fmla="*/ 3902650 w 3987711"/>
                <a:gd name="connsiteY40-626" fmla="*/ 1551533 h 1987467"/>
                <a:gd name="connsiteX41-627" fmla="*/ 3838855 w 3987711"/>
                <a:gd name="connsiteY41-628" fmla="*/ 1594063 h 1987467"/>
                <a:gd name="connsiteX42-629" fmla="*/ 3775060 w 3987711"/>
                <a:gd name="connsiteY42-630" fmla="*/ 1636593 h 1987467"/>
                <a:gd name="connsiteX43-631" fmla="*/ 3743162 w 3987711"/>
                <a:gd name="connsiteY43-632" fmla="*/ 1657858 h 1987467"/>
                <a:gd name="connsiteX44-633" fmla="*/ 3721897 w 3987711"/>
                <a:gd name="connsiteY44-634" fmla="*/ 1689756 h 1987467"/>
                <a:gd name="connsiteX45-635" fmla="*/ 3689999 w 3987711"/>
                <a:gd name="connsiteY45-636" fmla="*/ 1700388 h 1987467"/>
                <a:gd name="connsiteX46-637" fmla="*/ 3626204 w 3987711"/>
                <a:gd name="connsiteY46-638" fmla="*/ 1742919 h 1987467"/>
                <a:gd name="connsiteX47-639" fmla="*/ 3594306 w 3987711"/>
                <a:gd name="connsiteY47-640" fmla="*/ 1764184 h 1987467"/>
                <a:gd name="connsiteX48-641" fmla="*/ 3562408 w 3987711"/>
                <a:gd name="connsiteY48-642" fmla="*/ 1785449 h 1987467"/>
                <a:gd name="connsiteX49-643" fmla="*/ 3519878 w 3987711"/>
                <a:gd name="connsiteY49-644" fmla="*/ 1806714 h 1987467"/>
                <a:gd name="connsiteX50-645" fmla="*/ 3487981 w 3987711"/>
                <a:gd name="connsiteY50-646" fmla="*/ 1817347 h 1987467"/>
                <a:gd name="connsiteX51-647" fmla="*/ 3456083 w 3987711"/>
                <a:gd name="connsiteY51-648" fmla="*/ 1838612 h 1987467"/>
                <a:gd name="connsiteX52-649" fmla="*/ 3339125 w 3987711"/>
                <a:gd name="connsiteY52-650" fmla="*/ 1859877 h 1987467"/>
                <a:gd name="connsiteX53-651" fmla="*/ 3307227 w 3987711"/>
                <a:gd name="connsiteY53-652" fmla="*/ 1881142 h 1987467"/>
                <a:gd name="connsiteX54-653" fmla="*/ 3158371 w 3987711"/>
                <a:gd name="connsiteY54-654" fmla="*/ 1902407 h 1987467"/>
                <a:gd name="connsiteX55-655" fmla="*/ 2945720 w 3987711"/>
                <a:gd name="connsiteY55-656" fmla="*/ 1923672 h 1987467"/>
                <a:gd name="connsiteX56-657" fmla="*/ 2679906 w 3987711"/>
                <a:gd name="connsiteY56-658" fmla="*/ 1934305 h 1987467"/>
                <a:gd name="connsiteX57-659" fmla="*/ 2445990 w 3987711"/>
                <a:gd name="connsiteY57-660" fmla="*/ 1944937 h 1987467"/>
                <a:gd name="connsiteX58-661" fmla="*/ 2371562 w 3987711"/>
                <a:gd name="connsiteY58-662" fmla="*/ 1955570 h 1987467"/>
                <a:gd name="connsiteX59-663" fmla="*/ 2307767 w 3987711"/>
                <a:gd name="connsiteY59-664" fmla="*/ 1976835 h 1987467"/>
                <a:gd name="connsiteX60-665" fmla="*/ 1999422 w 3987711"/>
                <a:gd name="connsiteY60-666" fmla="*/ 1987467 h 1987467"/>
                <a:gd name="connsiteX61-667" fmla="*/ 1340204 w 3987711"/>
                <a:gd name="connsiteY61-668" fmla="*/ 1976835 h 1987467"/>
                <a:gd name="connsiteX62-669" fmla="*/ 1170083 w 3987711"/>
                <a:gd name="connsiteY62-670" fmla="*/ 1955570 h 1987467"/>
                <a:gd name="connsiteX63-671" fmla="*/ 1138185 w 3987711"/>
                <a:gd name="connsiteY63-672" fmla="*/ 1934305 h 1987467"/>
                <a:gd name="connsiteX64-673" fmla="*/ 1095655 w 3987711"/>
                <a:gd name="connsiteY64-674" fmla="*/ 1923672 h 1987467"/>
                <a:gd name="connsiteX65-675" fmla="*/ 1063757 w 3987711"/>
                <a:gd name="connsiteY65-676" fmla="*/ 1913040 h 1987467"/>
                <a:gd name="connsiteX66-677" fmla="*/ 1021227 w 3987711"/>
                <a:gd name="connsiteY66-678" fmla="*/ 1902407 h 1987467"/>
                <a:gd name="connsiteX67-679" fmla="*/ 925534 w 3987711"/>
                <a:gd name="connsiteY67-680" fmla="*/ 1870509 h 1987467"/>
                <a:gd name="connsiteX68-681" fmla="*/ 893636 w 3987711"/>
                <a:gd name="connsiteY68-682" fmla="*/ 1859877 h 1987467"/>
                <a:gd name="connsiteX69-683" fmla="*/ 808576 w 3987711"/>
                <a:gd name="connsiteY69-684" fmla="*/ 1849244 h 1987467"/>
                <a:gd name="connsiteX70-685" fmla="*/ 734148 w 3987711"/>
                <a:gd name="connsiteY70-686" fmla="*/ 1817347 h 1987467"/>
                <a:gd name="connsiteX71-687" fmla="*/ 670353 w 3987711"/>
                <a:gd name="connsiteY71-688" fmla="*/ 1796081 h 1987467"/>
                <a:gd name="connsiteX72-689" fmla="*/ 627822 w 3987711"/>
                <a:gd name="connsiteY72-690" fmla="*/ 1785449 h 1987467"/>
                <a:gd name="connsiteX73-691" fmla="*/ 468334 w 3987711"/>
                <a:gd name="connsiteY73-692" fmla="*/ 1764184 h 1987467"/>
                <a:gd name="connsiteX74-693" fmla="*/ 362008 w 3987711"/>
                <a:gd name="connsiteY74-694" fmla="*/ 1732286 h 1987467"/>
                <a:gd name="connsiteX75-695" fmla="*/ 330111 w 3987711"/>
                <a:gd name="connsiteY75-696" fmla="*/ 1721654 h 1987467"/>
                <a:gd name="connsiteX76-697" fmla="*/ 276948 w 3987711"/>
                <a:gd name="connsiteY76-698" fmla="*/ 1679123 h 1987467"/>
                <a:gd name="connsiteX77-699" fmla="*/ 245050 w 3987711"/>
                <a:gd name="connsiteY77-700" fmla="*/ 1668491 h 1987467"/>
                <a:gd name="connsiteX78-701" fmla="*/ 213153 w 3987711"/>
                <a:gd name="connsiteY78-702" fmla="*/ 1647226 h 1987467"/>
                <a:gd name="connsiteX79-703" fmla="*/ 191888 w 3987711"/>
                <a:gd name="connsiteY79-704" fmla="*/ 1615328 h 1987467"/>
                <a:gd name="connsiteX80-705" fmla="*/ 170622 w 3987711"/>
                <a:gd name="connsiteY80-706" fmla="*/ 1594063 h 1987467"/>
                <a:gd name="connsiteX81-707" fmla="*/ 138725 w 3987711"/>
                <a:gd name="connsiteY81-708" fmla="*/ 1530267 h 1987467"/>
                <a:gd name="connsiteX82-709" fmla="*/ 106827 w 3987711"/>
                <a:gd name="connsiteY82-710" fmla="*/ 1498370 h 1987467"/>
                <a:gd name="connsiteX83-711" fmla="*/ 64297 w 3987711"/>
                <a:gd name="connsiteY83-712" fmla="*/ 1434574 h 1987467"/>
                <a:gd name="connsiteX84-713" fmla="*/ 53664 w 3987711"/>
                <a:gd name="connsiteY84-714" fmla="*/ 1392044 h 1987467"/>
                <a:gd name="connsiteX85-715" fmla="*/ 43032 w 3987711"/>
                <a:gd name="connsiteY85-716" fmla="*/ 1328249 h 1987467"/>
                <a:gd name="connsiteX86-717" fmla="*/ 32399 w 3987711"/>
                <a:gd name="connsiteY86-718" fmla="*/ 1275086 h 1987467"/>
                <a:gd name="connsiteX87-719" fmla="*/ 32399 w 3987711"/>
                <a:gd name="connsiteY87-720" fmla="*/ 977374 h 1987467"/>
                <a:gd name="connsiteX88-721" fmla="*/ 11134 w 3987711"/>
                <a:gd name="connsiteY88-722" fmla="*/ 892314 h 1987467"/>
                <a:gd name="connsiteX89-723" fmla="*/ 501 w 3987711"/>
                <a:gd name="connsiteY89-724" fmla="*/ 807254 h 1987467"/>
                <a:gd name="connsiteX90-725" fmla="*/ 501 w 3987711"/>
                <a:gd name="connsiteY90-726" fmla="*/ 722193 h 1987467"/>
                <a:gd name="connsiteX0-727" fmla="*/ 501 w 3987711"/>
                <a:gd name="connsiteY0-728" fmla="*/ 722193 h 1987467"/>
                <a:gd name="connsiteX1-729" fmla="*/ 32399 w 3987711"/>
                <a:gd name="connsiteY1-730" fmla="*/ 605235 h 1987467"/>
                <a:gd name="connsiteX2-731" fmla="*/ 43032 w 3987711"/>
                <a:gd name="connsiteY2-732" fmla="*/ 562705 h 1987467"/>
                <a:gd name="connsiteX3-733" fmla="*/ 64297 w 3987711"/>
                <a:gd name="connsiteY3-734" fmla="*/ 403216 h 1987467"/>
                <a:gd name="connsiteX4-735" fmla="*/ 85562 w 3987711"/>
                <a:gd name="connsiteY4-736" fmla="*/ 328788 h 1987467"/>
                <a:gd name="connsiteX5-737" fmla="*/ 117460 w 3987711"/>
                <a:gd name="connsiteY5-738" fmla="*/ 307523 h 1987467"/>
                <a:gd name="connsiteX6-739" fmla="*/ 181255 w 3987711"/>
                <a:gd name="connsiteY6-740" fmla="*/ 222463 h 1987467"/>
                <a:gd name="connsiteX7-741" fmla="*/ 202520 w 3987711"/>
                <a:gd name="connsiteY7-742" fmla="*/ 190565 h 1987467"/>
                <a:gd name="connsiteX8-743" fmla="*/ 266315 w 3987711"/>
                <a:gd name="connsiteY8-744" fmla="*/ 158667 h 1987467"/>
                <a:gd name="connsiteX9-745" fmla="*/ 298213 w 3987711"/>
                <a:gd name="connsiteY9-746" fmla="*/ 137402 h 1987467"/>
                <a:gd name="connsiteX10-747" fmla="*/ 478967 w 3987711"/>
                <a:gd name="connsiteY10-748" fmla="*/ 116137 h 1987467"/>
                <a:gd name="connsiteX11-749" fmla="*/ 542762 w 3987711"/>
                <a:gd name="connsiteY11-750" fmla="*/ 105505 h 1987467"/>
                <a:gd name="connsiteX12-751" fmla="*/ 595925 w 3987711"/>
                <a:gd name="connsiteY12-752" fmla="*/ 94872 h 1987467"/>
                <a:gd name="connsiteX13-753" fmla="*/ 1021227 w 3987711"/>
                <a:gd name="connsiteY13-754" fmla="*/ 84240 h 1987467"/>
                <a:gd name="connsiteX14-755" fmla="*/ 1276408 w 3987711"/>
                <a:gd name="connsiteY14-756" fmla="*/ 62974 h 1987467"/>
                <a:gd name="connsiteX15-757" fmla="*/ 1329571 w 3987711"/>
                <a:gd name="connsiteY15-758" fmla="*/ 52342 h 1987467"/>
                <a:gd name="connsiteX16-759" fmla="*/ 1414632 w 3987711"/>
                <a:gd name="connsiteY16-760" fmla="*/ 41709 h 1987467"/>
                <a:gd name="connsiteX17-761" fmla="*/ 1457162 w 3987711"/>
                <a:gd name="connsiteY17-762" fmla="*/ 31077 h 1987467"/>
                <a:gd name="connsiteX18-763" fmla="*/ 1616650 w 3987711"/>
                <a:gd name="connsiteY18-764" fmla="*/ 9812 h 1987467"/>
                <a:gd name="connsiteX19-765" fmla="*/ 2318399 w 3987711"/>
                <a:gd name="connsiteY19-766" fmla="*/ 20444 h 1987467"/>
                <a:gd name="connsiteX20-767" fmla="*/ 2488520 w 3987711"/>
                <a:gd name="connsiteY20-768" fmla="*/ 41709 h 1987467"/>
                <a:gd name="connsiteX21-769" fmla="*/ 2584213 w 3987711"/>
                <a:gd name="connsiteY21-770" fmla="*/ 52342 h 1987467"/>
                <a:gd name="connsiteX22-771" fmla="*/ 2648008 w 3987711"/>
                <a:gd name="connsiteY22-772" fmla="*/ 62974 h 1987467"/>
                <a:gd name="connsiteX23-773" fmla="*/ 3434818 w 3987711"/>
                <a:gd name="connsiteY23-774" fmla="*/ 73607 h 1987467"/>
                <a:gd name="connsiteX24-775" fmla="*/ 3519878 w 3987711"/>
                <a:gd name="connsiteY24-776" fmla="*/ 84240 h 1987467"/>
                <a:gd name="connsiteX25-777" fmla="*/ 3551776 w 3987711"/>
                <a:gd name="connsiteY25-778" fmla="*/ 94872 h 1987467"/>
                <a:gd name="connsiteX26-779" fmla="*/ 3636836 w 3987711"/>
                <a:gd name="connsiteY26-780" fmla="*/ 105505 h 1987467"/>
                <a:gd name="connsiteX27-781" fmla="*/ 3689999 w 3987711"/>
                <a:gd name="connsiteY27-782" fmla="*/ 116137 h 1987467"/>
                <a:gd name="connsiteX28-783" fmla="*/ 3753795 w 3987711"/>
                <a:gd name="connsiteY28-784" fmla="*/ 137402 h 1987467"/>
                <a:gd name="connsiteX29-785" fmla="*/ 3849488 w 3987711"/>
                <a:gd name="connsiteY29-786" fmla="*/ 211830 h 1987467"/>
                <a:gd name="connsiteX30-787" fmla="*/ 3892018 w 3987711"/>
                <a:gd name="connsiteY30-788" fmla="*/ 275626 h 1987467"/>
                <a:gd name="connsiteX31-789" fmla="*/ 3913283 w 3987711"/>
                <a:gd name="connsiteY31-790" fmla="*/ 307523 h 1987467"/>
                <a:gd name="connsiteX32-791" fmla="*/ 3923915 w 3987711"/>
                <a:gd name="connsiteY32-792" fmla="*/ 339421 h 1987467"/>
                <a:gd name="connsiteX33-793" fmla="*/ 3955813 w 3987711"/>
                <a:gd name="connsiteY33-794" fmla="*/ 360686 h 1987467"/>
                <a:gd name="connsiteX34-795" fmla="*/ 3987711 w 3987711"/>
                <a:gd name="connsiteY34-796" fmla="*/ 564722 h 1987467"/>
                <a:gd name="connsiteX35-797" fmla="*/ 3977078 w 3987711"/>
                <a:gd name="connsiteY35-798" fmla="*/ 1073067 h 1987467"/>
                <a:gd name="connsiteX36-799" fmla="*/ 3966446 w 3987711"/>
                <a:gd name="connsiteY36-800" fmla="*/ 1104965 h 1987467"/>
                <a:gd name="connsiteX37-801" fmla="*/ 3955813 w 3987711"/>
                <a:gd name="connsiteY37-802" fmla="*/ 1423942 h 1987467"/>
                <a:gd name="connsiteX38-803" fmla="*/ 3913283 w 3987711"/>
                <a:gd name="connsiteY38-804" fmla="*/ 1519635 h 1987467"/>
                <a:gd name="connsiteX39-805" fmla="*/ 3902650 w 3987711"/>
                <a:gd name="connsiteY39-806" fmla="*/ 1551533 h 1987467"/>
                <a:gd name="connsiteX40-807" fmla="*/ 3838855 w 3987711"/>
                <a:gd name="connsiteY40-808" fmla="*/ 1594063 h 1987467"/>
                <a:gd name="connsiteX41-809" fmla="*/ 3775060 w 3987711"/>
                <a:gd name="connsiteY41-810" fmla="*/ 1636593 h 1987467"/>
                <a:gd name="connsiteX42-811" fmla="*/ 3743162 w 3987711"/>
                <a:gd name="connsiteY42-812" fmla="*/ 1657858 h 1987467"/>
                <a:gd name="connsiteX43-813" fmla="*/ 3721897 w 3987711"/>
                <a:gd name="connsiteY43-814" fmla="*/ 1689756 h 1987467"/>
                <a:gd name="connsiteX44-815" fmla="*/ 3689999 w 3987711"/>
                <a:gd name="connsiteY44-816" fmla="*/ 1700388 h 1987467"/>
                <a:gd name="connsiteX45-817" fmla="*/ 3626204 w 3987711"/>
                <a:gd name="connsiteY45-818" fmla="*/ 1742919 h 1987467"/>
                <a:gd name="connsiteX46-819" fmla="*/ 3594306 w 3987711"/>
                <a:gd name="connsiteY46-820" fmla="*/ 1764184 h 1987467"/>
                <a:gd name="connsiteX47-821" fmla="*/ 3562408 w 3987711"/>
                <a:gd name="connsiteY47-822" fmla="*/ 1785449 h 1987467"/>
                <a:gd name="connsiteX48-823" fmla="*/ 3519878 w 3987711"/>
                <a:gd name="connsiteY48-824" fmla="*/ 1806714 h 1987467"/>
                <a:gd name="connsiteX49-825" fmla="*/ 3487981 w 3987711"/>
                <a:gd name="connsiteY49-826" fmla="*/ 1817347 h 1987467"/>
                <a:gd name="connsiteX50-827" fmla="*/ 3456083 w 3987711"/>
                <a:gd name="connsiteY50-828" fmla="*/ 1838612 h 1987467"/>
                <a:gd name="connsiteX51-829" fmla="*/ 3339125 w 3987711"/>
                <a:gd name="connsiteY51-830" fmla="*/ 1859877 h 1987467"/>
                <a:gd name="connsiteX52-831" fmla="*/ 3307227 w 3987711"/>
                <a:gd name="connsiteY52-832" fmla="*/ 1881142 h 1987467"/>
                <a:gd name="connsiteX53-833" fmla="*/ 3158371 w 3987711"/>
                <a:gd name="connsiteY53-834" fmla="*/ 1902407 h 1987467"/>
                <a:gd name="connsiteX54-835" fmla="*/ 2945720 w 3987711"/>
                <a:gd name="connsiteY54-836" fmla="*/ 1923672 h 1987467"/>
                <a:gd name="connsiteX55-837" fmla="*/ 2679906 w 3987711"/>
                <a:gd name="connsiteY55-838" fmla="*/ 1934305 h 1987467"/>
                <a:gd name="connsiteX56-839" fmla="*/ 2445990 w 3987711"/>
                <a:gd name="connsiteY56-840" fmla="*/ 1944937 h 1987467"/>
                <a:gd name="connsiteX57-841" fmla="*/ 2371562 w 3987711"/>
                <a:gd name="connsiteY57-842" fmla="*/ 1955570 h 1987467"/>
                <a:gd name="connsiteX58-843" fmla="*/ 2307767 w 3987711"/>
                <a:gd name="connsiteY58-844" fmla="*/ 1976835 h 1987467"/>
                <a:gd name="connsiteX59-845" fmla="*/ 1999422 w 3987711"/>
                <a:gd name="connsiteY59-846" fmla="*/ 1987467 h 1987467"/>
                <a:gd name="connsiteX60-847" fmla="*/ 1340204 w 3987711"/>
                <a:gd name="connsiteY60-848" fmla="*/ 1976835 h 1987467"/>
                <a:gd name="connsiteX61-849" fmla="*/ 1170083 w 3987711"/>
                <a:gd name="connsiteY61-850" fmla="*/ 1955570 h 1987467"/>
                <a:gd name="connsiteX62-851" fmla="*/ 1138185 w 3987711"/>
                <a:gd name="connsiteY62-852" fmla="*/ 1934305 h 1987467"/>
                <a:gd name="connsiteX63-853" fmla="*/ 1095655 w 3987711"/>
                <a:gd name="connsiteY63-854" fmla="*/ 1923672 h 1987467"/>
                <a:gd name="connsiteX64-855" fmla="*/ 1063757 w 3987711"/>
                <a:gd name="connsiteY64-856" fmla="*/ 1913040 h 1987467"/>
                <a:gd name="connsiteX65-857" fmla="*/ 1021227 w 3987711"/>
                <a:gd name="connsiteY65-858" fmla="*/ 1902407 h 1987467"/>
                <a:gd name="connsiteX66-859" fmla="*/ 925534 w 3987711"/>
                <a:gd name="connsiteY66-860" fmla="*/ 1870509 h 1987467"/>
                <a:gd name="connsiteX67-861" fmla="*/ 893636 w 3987711"/>
                <a:gd name="connsiteY67-862" fmla="*/ 1859877 h 1987467"/>
                <a:gd name="connsiteX68-863" fmla="*/ 808576 w 3987711"/>
                <a:gd name="connsiteY68-864" fmla="*/ 1849244 h 1987467"/>
                <a:gd name="connsiteX69-865" fmla="*/ 734148 w 3987711"/>
                <a:gd name="connsiteY69-866" fmla="*/ 1817347 h 1987467"/>
                <a:gd name="connsiteX70-867" fmla="*/ 670353 w 3987711"/>
                <a:gd name="connsiteY70-868" fmla="*/ 1796081 h 1987467"/>
                <a:gd name="connsiteX71-869" fmla="*/ 627822 w 3987711"/>
                <a:gd name="connsiteY71-870" fmla="*/ 1785449 h 1987467"/>
                <a:gd name="connsiteX72-871" fmla="*/ 468334 w 3987711"/>
                <a:gd name="connsiteY72-872" fmla="*/ 1764184 h 1987467"/>
                <a:gd name="connsiteX73-873" fmla="*/ 362008 w 3987711"/>
                <a:gd name="connsiteY73-874" fmla="*/ 1732286 h 1987467"/>
                <a:gd name="connsiteX74-875" fmla="*/ 330111 w 3987711"/>
                <a:gd name="connsiteY74-876" fmla="*/ 1721654 h 1987467"/>
                <a:gd name="connsiteX75-877" fmla="*/ 276948 w 3987711"/>
                <a:gd name="connsiteY75-878" fmla="*/ 1679123 h 1987467"/>
                <a:gd name="connsiteX76-879" fmla="*/ 245050 w 3987711"/>
                <a:gd name="connsiteY76-880" fmla="*/ 1668491 h 1987467"/>
                <a:gd name="connsiteX77-881" fmla="*/ 213153 w 3987711"/>
                <a:gd name="connsiteY77-882" fmla="*/ 1647226 h 1987467"/>
                <a:gd name="connsiteX78-883" fmla="*/ 191888 w 3987711"/>
                <a:gd name="connsiteY78-884" fmla="*/ 1615328 h 1987467"/>
                <a:gd name="connsiteX79-885" fmla="*/ 170622 w 3987711"/>
                <a:gd name="connsiteY79-886" fmla="*/ 1594063 h 1987467"/>
                <a:gd name="connsiteX80-887" fmla="*/ 138725 w 3987711"/>
                <a:gd name="connsiteY80-888" fmla="*/ 1530267 h 1987467"/>
                <a:gd name="connsiteX81-889" fmla="*/ 106827 w 3987711"/>
                <a:gd name="connsiteY81-890" fmla="*/ 1498370 h 1987467"/>
                <a:gd name="connsiteX82-891" fmla="*/ 64297 w 3987711"/>
                <a:gd name="connsiteY82-892" fmla="*/ 1434574 h 1987467"/>
                <a:gd name="connsiteX83-893" fmla="*/ 53664 w 3987711"/>
                <a:gd name="connsiteY83-894" fmla="*/ 1392044 h 1987467"/>
                <a:gd name="connsiteX84-895" fmla="*/ 43032 w 3987711"/>
                <a:gd name="connsiteY84-896" fmla="*/ 1328249 h 1987467"/>
                <a:gd name="connsiteX85-897" fmla="*/ 32399 w 3987711"/>
                <a:gd name="connsiteY85-898" fmla="*/ 1275086 h 1987467"/>
                <a:gd name="connsiteX86-899" fmla="*/ 32399 w 3987711"/>
                <a:gd name="connsiteY86-900" fmla="*/ 977374 h 1987467"/>
                <a:gd name="connsiteX87-901" fmla="*/ 11134 w 3987711"/>
                <a:gd name="connsiteY87-902" fmla="*/ 892314 h 1987467"/>
                <a:gd name="connsiteX88-903" fmla="*/ 501 w 3987711"/>
                <a:gd name="connsiteY88-904" fmla="*/ 807254 h 1987467"/>
                <a:gd name="connsiteX89-905" fmla="*/ 501 w 3987711"/>
                <a:gd name="connsiteY89-906" fmla="*/ 722193 h 1987467"/>
                <a:gd name="connsiteX0-907" fmla="*/ 501 w 3987711"/>
                <a:gd name="connsiteY0-908" fmla="*/ 722193 h 1987467"/>
                <a:gd name="connsiteX1-909" fmla="*/ 32399 w 3987711"/>
                <a:gd name="connsiteY1-910" fmla="*/ 605235 h 1987467"/>
                <a:gd name="connsiteX2-911" fmla="*/ 43032 w 3987711"/>
                <a:gd name="connsiteY2-912" fmla="*/ 562705 h 1987467"/>
                <a:gd name="connsiteX3-913" fmla="*/ 64297 w 3987711"/>
                <a:gd name="connsiteY3-914" fmla="*/ 403216 h 1987467"/>
                <a:gd name="connsiteX4-915" fmla="*/ 85562 w 3987711"/>
                <a:gd name="connsiteY4-916" fmla="*/ 328788 h 1987467"/>
                <a:gd name="connsiteX5-917" fmla="*/ 117460 w 3987711"/>
                <a:gd name="connsiteY5-918" fmla="*/ 307523 h 1987467"/>
                <a:gd name="connsiteX6-919" fmla="*/ 181255 w 3987711"/>
                <a:gd name="connsiteY6-920" fmla="*/ 222463 h 1987467"/>
                <a:gd name="connsiteX7-921" fmla="*/ 202520 w 3987711"/>
                <a:gd name="connsiteY7-922" fmla="*/ 190565 h 1987467"/>
                <a:gd name="connsiteX8-923" fmla="*/ 266315 w 3987711"/>
                <a:gd name="connsiteY8-924" fmla="*/ 158667 h 1987467"/>
                <a:gd name="connsiteX9-925" fmla="*/ 298213 w 3987711"/>
                <a:gd name="connsiteY9-926" fmla="*/ 137402 h 1987467"/>
                <a:gd name="connsiteX10-927" fmla="*/ 478967 w 3987711"/>
                <a:gd name="connsiteY10-928" fmla="*/ 116137 h 1987467"/>
                <a:gd name="connsiteX11-929" fmla="*/ 542762 w 3987711"/>
                <a:gd name="connsiteY11-930" fmla="*/ 105505 h 1987467"/>
                <a:gd name="connsiteX12-931" fmla="*/ 595925 w 3987711"/>
                <a:gd name="connsiteY12-932" fmla="*/ 94872 h 1987467"/>
                <a:gd name="connsiteX13-933" fmla="*/ 1021227 w 3987711"/>
                <a:gd name="connsiteY13-934" fmla="*/ 84240 h 1987467"/>
                <a:gd name="connsiteX14-935" fmla="*/ 1276408 w 3987711"/>
                <a:gd name="connsiteY14-936" fmla="*/ 62974 h 1987467"/>
                <a:gd name="connsiteX15-937" fmla="*/ 1329571 w 3987711"/>
                <a:gd name="connsiteY15-938" fmla="*/ 52342 h 1987467"/>
                <a:gd name="connsiteX16-939" fmla="*/ 1414632 w 3987711"/>
                <a:gd name="connsiteY16-940" fmla="*/ 41709 h 1987467"/>
                <a:gd name="connsiteX17-941" fmla="*/ 1457162 w 3987711"/>
                <a:gd name="connsiteY17-942" fmla="*/ 31077 h 1987467"/>
                <a:gd name="connsiteX18-943" fmla="*/ 1616650 w 3987711"/>
                <a:gd name="connsiteY18-944" fmla="*/ 9812 h 1987467"/>
                <a:gd name="connsiteX19-945" fmla="*/ 2318399 w 3987711"/>
                <a:gd name="connsiteY19-946" fmla="*/ 20444 h 1987467"/>
                <a:gd name="connsiteX20-947" fmla="*/ 2488520 w 3987711"/>
                <a:gd name="connsiteY20-948" fmla="*/ 41709 h 1987467"/>
                <a:gd name="connsiteX21-949" fmla="*/ 2584213 w 3987711"/>
                <a:gd name="connsiteY21-950" fmla="*/ 52342 h 1987467"/>
                <a:gd name="connsiteX22-951" fmla="*/ 2648008 w 3987711"/>
                <a:gd name="connsiteY22-952" fmla="*/ 62974 h 1987467"/>
                <a:gd name="connsiteX23-953" fmla="*/ 3434818 w 3987711"/>
                <a:gd name="connsiteY23-954" fmla="*/ 73607 h 1987467"/>
                <a:gd name="connsiteX24-955" fmla="*/ 3519878 w 3987711"/>
                <a:gd name="connsiteY24-956" fmla="*/ 84240 h 1987467"/>
                <a:gd name="connsiteX25-957" fmla="*/ 3551776 w 3987711"/>
                <a:gd name="connsiteY25-958" fmla="*/ 94872 h 1987467"/>
                <a:gd name="connsiteX26-959" fmla="*/ 3636836 w 3987711"/>
                <a:gd name="connsiteY26-960" fmla="*/ 105505 h 1987467"/>
                <a:gd name="connsiteX27-961" fmla="*/ 3689999 w 3987711"/>
                <a:gd name="connsiteY27-962" fmla="*/ 116137 h 1987467"/>
                <a:gd name="connsiteX28-963" fmla="*/ 3753795 w 3987711"/>
                <a:gd name="connsiteY28-964" fmla="*/ 137402 h 1987467"/>
                <a:gd name="connsiteX29-965" fmla="*/ 3849488 w 3987711"/>
                <a:gd name="connsiteY29-966" fmla="*/ 211830 h 1987467"/>
                <a:gd name="connsiteX30-967" fmla="*/ 3892018 w 3987711"/>
                <a:gd name="connsiteY30-968" fmla="*/ 275626 h 1987467"/>
                <a:gd name="connsiteX31-969" fmla="*/ 3913283 w 3987711"/>
                <a:gd name="connsiteY31-970" fmla="*/ 307523 h 1987467"/>
                <a:gd name="connsiteX32-971" fmla="*/ 3923915 w 3987711"/>
                <a:gd name="connsiteY32-972" fmla="*/ 339421 h 1987467"/>
                <a:gd name="connsiteX33-973" fmla="*/ 3866870 w 3987711"/>
                <a:gd name="connsiteY33-974" fmla="*/ 376482 h 1987467"/>
                <a:gd name="connsiteX34-975" fmla="*/ 3987711 w 3987711"/>
                <a:gd name="connsiteY34-976" fmla="*/ 564722 h 1987467"/>
                <a:gd name="connsiteX35-977" fmla="*/ 3977078 w 3987711"/>
                <a:gd name="connsiteY35-978" fmla="*/ 1073067 h 1987467"/>
                <a:gd name="connsiteX36-979" fmla="*/ 3966446 w 3987711"/>
                <a:gd name="connsiteY36-980" fmla="*/ 1104965 h 1987467"/>
                <a:gd name="connsiteX37-981" fmla="*/ 3955813 w 3987711"/>
                <a:gd name="connsiteY37-982" fmla="*/ 1423942 h 1987467"/>
                <a:gd name="connsiteX38-983" fmla="*/ 3913283 w 3987711"/>
                <a:gd name="connsiteY38-984" fmla="*/ 1519635 h 1987467"/>
                <a:gd name="connsiteX39-985" fmla="*/ 3902650 w 3987711"/>
                <a:gd name="connsiteY39-986" fmla="*/ 1551533 h 1987467"/>
                <a:gd name="connsiteX40-987" fmla="*/ 3838855 w 3987711"/>
                <a:gd name="connsiteY40-988" fmla="*/ 1594063 h 1987467"/>
                <a:gd name="connsiteX41-989" fmla="*/ 3775060 w 3987711"/>
                <a:gd name="connsiteY41-990" fmla="*/ 1636593 h 1987467"/>
                <a:gd name="connsiteX42-991" fmla="*/ 3743162 w 3987711"/>
                <a:gd name="connsiteY42-992" fmla="*/ 1657858 h 1987467"/>
                <a:gd name="connsiteX43-993" fmla="*/ 3721897 w 3987711"/>
                <a:gd name="connsiteY43-994" fmla="*/ 1689756 h 1987467"/>
                <a:gd name="connsiteX44-995" fmla="*/ 3689999 w 3987711"/>
                <a:gd name="connsiteY44-996" fmla="*/ 1700388 h 1987467"/>
                <a:gd name="connsiteX45-997" fmla="*/ 3626204 w 3987711"/>
                <a:gd name="connsiteY45-998" fmla="*/ 1742919 h 1987467"/>
                <a:gd name="connsiteX46-999" fmla="*/ 3594306 w 3987711"/>
                <a:gd name="connsiteY46-1000" fmla="*/ 1764184 h 1987467"/>
                <a:gd name="connsiteX47-1001" fmla="*/ 3562408 w 3987711"/>
                <a:gd name="connsiteY47-1002" fmla="*/ 1785449 h 1987467"/>
                <a:gd name="connsiteX48-1003" fmla="*/ 3519878 w 3987711"/>
                <a:gd name="connsiteY48-1004" fmla="*/ 1806714 h 1987467"/>
                <a:gd name="connsiteX49-1005" fmla="*/ 3487981 w 3987711"/>
                <a:gd name="connsiteY49-1006" fmla="*/ 1817347 h 1987467"/>
                <a:gd name="connsiteX50-1007" fmla="*/ 3456083 w 3987711"/>
                <a:gd name="connsiteY50-1008" fmla="*/ 1838612 h 1987467"/>
                <a:gd name="connsiteX51-1009" fmla="*/ 3339125 w 3987711"/>
                <a:gd name="connsiteY51-1010" fmla="*/ 1859877 h 1987467"/>
                <a:gd name="connsiteX52-1011" fmla="*/ 3307227 w 3987711"/>
                <a:gd name="connsiteY52-1012" fmla="*/ 1881142 h 1987467"/>
                <a:gd name="connsiteX53-1013" fmla="*/ 3158371 w 3987711"/>
                <a:gd name="connsiteY53-1014" fmla="*/ 1902407 h 1987467"/>
                <a:gd name="connsiteX54-1015" fmla="*/ 2945720 w 3987711"/>
                <a:gd name="connsiteY54-1016" fmla="*/ 1923672 h 1987467"/>
                <a:gd name="connsiteX55-1017" fmla="*/ 2679906 w 3987711"/>
                <a:gd name="connsiteY55-1018" fmla="*/ 1934305 h 1987467"/>
                <a:gd name="connsiteX56-1019" fmla="*/ 2445990 w 3987711"/>
                <a:gd name="connsiteY56-1020" fmla="*/ 1944937 h 1987467"/>
                <a:gd name="connsiteX57-1021" fmla="*/ 2371562 w 3987711"/>
                <a:gd name="connsiteY57-1022" fmla="*/ 1955570 h 1987467"/>
                <a:gd name="connsiteX58-1023" fmla="*/ 2307767 w 3987711"/>
                <a:gd name="connsiteY58-1024" fmla="*/ 1976835 h 1987467"/>
                <a:gd name="connsiteX59-1025" fmla="*/ 1999422 w 3987711"/>
                <a:gd name="connsiteY59-1026" fmla="*/ 1987467 h 1987467"/>
                <a:gd name="connsiteX60-1027" fmla="*/ 1340204 w 3987711"/>
                <a:gd name="connsiteY60-1028" fmla="*/ 1976835 h 1987467"/>
                <a:gd name="connsiteX61-1029" fmla="*/ 1170083 w 3987711"/>
                <a:gd name="connsiteY61-1030" fmla="*/ 1955570 h 1987467"/>
                <a:gd name="connsiteX62-1031" fmla="*/ 1138185 w 3987711"/>
                <a:gd name="connsiteY62-1032" fmla="*/ 1934305 h 1987467"/>
                <a:gd name="connsiteX63-1033" fmla="*/ 1095655 w 3987711"/>
                <a:gd name="connsiteY63-1034" fmla="*/ 1923672 h 1987467"/>
                <a:gd name="connsiteX64-1035" fmla="*/ 1063757 w 3987711"/>
                <a:gd name="connsiteY64-1036" fmla="*/ 1913040 h 1987467"/>
                <a:gd name="connsiteX65-1037" fmla="*/ 1021227 w 3987711"/>
                <a:gd name="connsiteY65-1038" fmla="*/ 1902407 h 1987467"/>
                <a:gd name="connsiteX66-1039" fmla="*/ 925534 w 3987711"/>
                <a:gd name="connsiteY66-1040" fmla="*/ 1870509 h 1987467"/>
                <a:gd name="connsiteX67-1041" fmla="*/ 893636 w 3987711"/>
                <a:gd name="connsiteY67-1042" fmla="*/ 1859877 h 1987467"/>
                <a:gd name="connsiteX68-1043" fmla="*/ 808576 w 3987711"/>
                <a:gd name="connsiteY68-1044" fmla="*/ 1849244 h 1987467"/>
                <a:gd name="connsiteX69-1045" fmla="*/ 734148 w 3987711"/>
                <a:gd name="connsiteY69-1046" fmla="*/ 1817347 h 1987467"/>
                <a:gd name="connsiteX70-1047" fmla="*/ 670353 w 3987711"/>
                <a:gd name="connsiteY70-1048" fmla="*/ 1796081 h 1987467"/>
                <a:gd name="connsiteX71-1049" fmla="*/ 627822 w 3987711"/>
                <a:gd name="connsiteY71-1050" fmla="*/ 1785449 h 1987467"/>
                <a:gd name="connsiteX72-1051" fmla="*/ 468334 w 3987711"/>
                <a:gd name="connsiteY72-1052" fmla="*/ 1764184 h 1987467"/>
                <a:gd name="connsiteX73-1053" fmla="*/ 362008 w 3987711"/>
                <a:gd name="connsiteY73-1054" fmla="*/ 1732286 h 1987467"/>
                <a:gd name="connsiteX74-1055" fmla="*/ 330111 w 3987711"/>
                <a:gd name="connsiteY74-1056" fmla="*/ 1721654 h 1987467"/>
                <a:gd name="connsiteX75-1057" fmla="*/ 276948 w 3987711"/>
                <a:gd name="connsiteY75-1058" fmla="*/ 1679123 h 1987467"/>
                <a:gd name="connsiteX76-1059" fmla="*/ 245050 w 3987711"/>
                <a:gd name="connsiteY76-1060" fmla="*/ 1668491 h 1987467"/>
                <a:gd name="connsiteX77-1061" fmla="*/ 213153 w 3987711"/>
                <a:gd name="connsiteY77-1062" fmla="*/ 1647226 h 1987467"/>
                <a:gd name="connsiteX78-1063" fmla="*/ 191888 w 3987711"/>
                <a:gd name="connsiteY78-1064" fmla="*/ 1615328 h 1987467"/>
                <a:gd name="connsiteX79-1065" fmla="*/ 170622 w 3987711"/>
                <a:gd name="connsiteY79-1066" fmla="*/ 1594063 h 1987467"/>
                <a:gd name="connsiteX80-1067" fmla="*/ 138725 w 3987711"/>
                <a:gd name="connsiteY80-1068" fmla="*/ 1530267 h 1987467"/>
                <a:gd name="connsiteX81-1069" fmla="*/ 106827 w 3987711"/>
                <a:gd name="connsiteY81-1070" fmla="*/ 1498370 h 1987467"/>
                <a:gd name="connsiteX82-1071" fmla="*/ 64297 w 3987711"/>
                <a:gd name="connsiteY82-1072" fmla="*/ 1434574 h 1987467"/>
                <a:gd name="connsiteX83-1073" fmla="*/ 53664 w 3987711"/>
                <a:gd name="connsiteY83-1074" fmla="*/ 1392044 h 1987467"/>
                <a:gd name="connsiteX84-1075" fmla="*/ 43032 w 3987711"/>
                <a:gd name="connsiteY84-1076" fmla="*/ 1328249 h 1987467"/>
                <a:gd name="connsiteX85-1077" fmla="*/ 32399 w 3987711"/>
                <a:gd name="connsiteY85-1078" fmla="*/ 1275086 h 1987467"/>
                <a:gd name="connsiteX86-1079" fmla="*/ 32399 w 3987711"/>
                <a:gd name="connsiteY86-1080" fmla="*/ 977374 h 1987467"/>
                <a:gd name="connsiteX87-1081" fmla="*/ 11134 w 3987711"/>
                <a:gd name="connsiteY87-1082" fmla="*/ 892314 h 1987467"/>
                <a:gd name="connsiteX88-1083" fmla="*/ 501 w 3987711"/>
                <a:gd name="connsiteY88-1084" fmla="*/ 807254 h 1987467"/>
                <a:gd name="connsiteX89-1085" fmla="*/ 501 w 3987711"/>
                <a:gd name="connsiteY89-1086" fmla="*/ 722193 h 1987467"/>
                <a:gd name="connsiteX0-1087" fmla="*/ 501 w 3987711"/>
                <a:gd name="connsiteY0-1088" fmla="*/ 722193 h 1987467"/>
                <a:gd name="connsiteX1-1089" fmla="*/ 32399 w 3987711"/>
                <a:gd name="connsiteY1-1090" fmla="*/ 605235 h 1987467"/>
                <a:gd name="connsiteX2-1091" fmla="*/ 43032 w 3987711"/>
                <a:gd name="connsiteY2-1092" fmla="*/ 562705 h 1987467"/>
                <a:gd name="connsiteX3-1093" fmla="*/ 64297 w 3987711"/>
                <a:gd name="connsiteY3-1094" fmla="*/ 403216 h 1987467"/>
                <a:gd name="connsiteX4-1095" fmla="*/ 85562 w 3987711"/>
                <a:gd name="connsiteY4-1096" fmla="*/ 328788 h 1987467"/>
                <a:gd name="connsiteX5-1097" fmla="*/ 117460 w 3987711"/>
                <a:gd name="connsiteY5-1098" fmla="*/ 307523 h 1987467"/>
                <a:gd name="connsiteX6-1099" fmla="*/ 181255 w 3987711"/>
                <a:gd name="connsiteY6-1100" fmla="*/ 222463 h 1987467"/>
                <a:gd name="connsiteX7-1101" fmla="*/ 202520 w 3987711"/>
                <a:gd name="connsiteY7-1102" fmla="*/ 190565 h 1987467"/>
                <a:gd name="connsiteX8-1103" fmla="*/ 266315 w 3987711"/>
                <a:gd name="connsiteY8-1104" fmla="*/ 158667 h 1987467"/>
                <a:gd name="connsiteX9-1105" fmla="*/ 298213 w 3987711"/>
                <a:gd name="connsiteY9-1106" fmla="*/ 137402 h 1987467"/>
                <a:gd name="connsiteX10-1107" fmla="*/ 478967 w 3987711"/>
                <a:gd name="connsiteY10-1108" fmla="*/ 116137 h 1987467"/>
                <a:gd name="connsiteX11-1109" fmla="*/ 542762 w 3987711"/>
                <a:gd name="connsiteY11-1110" fmla="*/ 105505 h 1987467"/>
                <a:gd name="connsiteX12-1111" fmla="*/ 595925 w 3987711"/>
                <a:gd name="connsiteY12-1112" fmla="*/ 94872 h 1987467"/>
                <a:gd name="connsiteX13-1113" fmla="*/ 1021227 w 3987711"/>
                <a:gd name="connsiteY13-1114" fmla="*/ 84240 h 1987467"/>
                <a:gd name="connsiteX14-1115" fmla="*/ 1276408 w 3987711"/>
                <a:gd name="connsiteY14-1116" fmla="*/ 62974 h 1987467"/>
                <a:gd name="connsiteX15-1117" fmla="*/ 1329571 w 3987711"/>
                <a:gd name="connsiteY15-1118" fmla="*/ 52342 h 1987467"/>
                <a:gd name="connsiteX16-1119" fmla="*/ 1414632 w 3987711"/>
                <a:gd name="connsiteY16-1120" fmla="*/ 41709 h 1987467"/>
                <a:gd name="connsiteX17-1121" fmla="*/ 1457162 w 3987711"/>
                <a:gd name="connsiteY17-1122" fmla="*/ 31077 h 1987467"/>
                <a:gd name="connsiteX18-1123" fmla="*/ 1616650 w 3987711"/>
                <a:gd name="connsiteY18-1124" fmla="*/ 9812 h 1987467"/>
                <a:gd name="connsiteX19-1125" fmla="*/ 2318399 w 3987711"/>
                <a:gd name="connsiteY19-1126" fmla="*/ 20444 h 1987467"/>
                <a:gd name="connsiteX20-1127" fmla="*/ 2488520 w 3987711"/>
                <a:gd name="connsiteY20-1128" fmla="*/ 41709 h 1987467"/>
                <a:gd name="connsiteX21-1129" fmla="*/ 2584213 w 3987711"/>
                <a:gd name="connsiteY21-1130" fmla="*/ 52342 h 1987467"/>
                <a:gd name="connsiteX22-1131" fmla="*/ 2648008 w 3987711"/>
                <a:gd name="connsiteY22-1132" fmla="*/ 62974 h 1987467"/>
                <a:gd name="connsiteX23-1133" fmla="*/ 3434818 w 3987711"/>
                <a:gd name="connsiteY23-1134" fmla="*/ 73607 h 1987467"/>
                <a:gd name="connsiteX24-1135" fmla="*/ 3519878 w 3987711"/>
                <a:gd name="connsiteY24-1136" fmla="*/ 84240 h 1987467"/>
                <a:gd name="connsiteX25-1137" fmla="*/ 3551776 w 3987711"/>
                <a:gd name="connsiteY25-1138" fmla="*/ 94872 h 1987467"/>
                <a:gd name="connsiteX26-1139" fmla="*/ 3636836 w 3987711"/>
                <a:gd name="connsiteY26-1140" fmla="*/ 105505 h 1987467"/>
                <a:gd name="connsiteX27-1141" fmla="*/ 3689999 w 3987711"/>
                <a:gd name="connsiteY27-1142" fmla="*/ 116137 h 1987467"/>
                <a:gd name="connsiteX28-1143" fmla="*/ 3753795 w 3987711"/>
                <a:gd name="connsiteY28-1144" fmla="*/ 137402 h 1987467"/>
                <a:gd name="connsiteX29-1145" fmla="*/ 3849488 w 3987711"/>
                <a:gd name="connsiteY29-1146" fmla="*/ 211830 h 1987467"/>
                <a:gd name="connsiteX30-1147" fmla="*/ 3892018 w 3987711"/>
                <a:gd name="connsiteY30-1148" fmla="*/ 275626 h 1987467"/>
                <a:gd name="connsiteX31-1149" fmla="*/ 3913283 w 3987711"/>
                <a:gd name="connsiteY31-1150" fmla="*/ 307523 h 1987467"/>
                <a:gd name="connsiteX32-1151" fmla="*/ 3923915 w 3987711"/>
                <a:gd name="connsiteY32-1152" fmla="*/ 339421 h 1987467"/>
                <a:gd name="connsiteX33-1153" fmla="*/ 3987711 w 3987711"/>
                <a:gd name="connsiteY33-1154" fmla="*/ 564722 h 1987467"/>
                <a:gd name="connsiteX34-1155" fmla="*/ 3977078 w 3987711"/>
                <a:gd name="connsiteY34-1156" fmla="*/ 1073067 h 1987467"/>
                <a:gd name="connsiteX35-1157" fmla="*/ 3966446 w 3987711"/>
                <a:gd name="connsiteY35-1158" fmla="*/ 1104965 h 1987467"/>
                <a:gd name="connsiteX36-1159" fmla="*/ 3955813 w 3987711"/>
                <a:gd name="connsiteY36-1160" fmla="*/ 1423942 h 1987467"/>
                <a:gd name="connsiteX37-1161" fmla="*/ 3913283 w 3987711"/>
                <a:gd name="connsiteY37-1162" fmla="*/ 1519635 h 1987467"/>
                <a:gd name="connsiteX38-1163" fmla="*/ 3902650 w 3987711"/>
                <a:gd name="connsiteY38-1164" fmla="*/ 1551533 h 1987467"/>
                <a:gd name="connsiteX39-1165" fmla="*/ 3838855 w 3987711"/>
                <a:gd name="connsiteY39-1166" fmla="*/ 1594063 h 1987467"/>
                <a:gd name="connsiteX40-1167" fmla="*/ 3775060 w 3987711"/>
                <a:gd name="connsiteY40-1168" fmla="*/ 1636593 h 1987467"/>
                <a:gd name="connsiteX41-1169" fmla="*/ 3743162 w 3987711"/>
                <a:gd name="connsiteY41-1170" fmla="*/ 1657858 h 1987467"/>
                <a:gd name="connsiteX42-1171" fmla="*/ 3721897 w 3987711"/>
                <a:gd name="connsiteY42-1172" fmla="*/ 1689756 h 1987467"/>
                <a:gd name="connsiteX43-1173" fmla="*/ 3689999 w 3987711"/>
                <a:gd name="connsiteY43-1174" fmla="*/ 1700388 h 1987467"/>
                <a:gd name="connsiteX44-1175" fmla="*/ 3626204 w 3987711"/>
                <a:gd name="connsiteY44-1176" fmla="*/ 1742919 h 1987467"/>
                <a:gd name="connsiteX45-1177" fmla="*/ 3594306 w 3987711"/>
                <a:gd name="connsiteY45-1178" fmla="*/ 1764184 h 1987467"/>
                <a:gd name="connsiteX46-1179" fmla="*/ 3562408 w 3987711"/>
                <a:gd name="connsiteY46-1180" fmla="*/ 1785449 h 1987467"/>
                <a:gd name="connsiteX47-1181" fmla="*/ 3519878 w 3987711"/>
                <a:gd name="connsiteY47-1182" fmla="*/ 1806714 h 1987467"/>
                <a:gd name="connsiteX48-1183" fmla="*/ 3487981 w 3987711"/>
                <a:gd name="connsiteY48-1184" fmla="*/ 1817347 h 1987467"/>
                <a:gd name="connsiteX49-1185" fmla="*/ 3456083 w 3987711"/>
                <a:gd name="connsiteY49-1186" fmla="*/ 1838612 h 1987467"/>
                <a:gd name="connsiteX50-1187" fmla="*/ 3339125 w 3987711"/>
                <a:gd name="connsiteY50-1188" fmla="*/ 1859877 h 1987467"/>
                <a:gd name="connsiteX51-1189" fmla="*/ 3307227 w 3987711"/>
                <a:gd name="connsiteY51-1190" fmla="*/ 1881142 h 1987467"/>
                <a:gd name="connsiteX52-1191" fmla="*/ 3158371 w 3987711"/>
                <a:gd name="connsiteY52-1192" fmla="*/ 1902407 h 1987467"/>
                <a:gd name="connsiteX53-1193" fmla="*/ 2945720 w 3987711"/>
                <a:gd name="connsiteY53-1194" fmla="*/ 1923672 h 1987467"/>
                <a:gd name="connsiteX54-1195" fmla="*/ 2679906 w 3987711"/>
                <a:gd name="connsiteY54-1196" fmla="*/ 1934305 h 1987467"/>
                <a:gd name="connsiteX55-1197" fmla="*/ 2445990 w 3987711"/>
                <a:gd name="connsiteY55-1198" fmla="*/ 1944937 h 1987467"/>
                <a:gd name="connsiteX56-1199" fmla="*/ 2371562 w 3987711"/>
                <a:gd name="connsiteY56-1200" fmla="*/ 1955570 h 1987467"/>
                <a:gd name="connsiteX57-1201" fmla="*/ 2307767 w 3987711"/>
                <a:gd name="connsiteY57-1202" fmla="*/ 1976835 h 1987467"/>
                <a:gd name="connsiteX58-1203" fmla="*/ 1999422 w 3987711"/>
                <a:gd name="connsiteY58-1204" fmla="*/ 1987467 h 1987467"/>
                <a:gd name="connsiteX59-1205" fmla="*/ 1340204 w 3987711"/>
                <a:gd name="connsiteY59-1206" fmla="*/ 1976835 h 1987467"/>
                <a:gd name="connsiteX60-1207" fmla="*/ 1170083 w 3987711"/>
                <a:gd name="connsiteY60-1208" fmla="*/ 1955570 h 1987467"/>
                <a:gd name="connsiteX61-1209" fmla="*/ 1138185 w 3987711"/>
                <a:gd name="connsiteY61-1210" fmla="*/ 1934305 h 1987467"/>
                <a:gd name="connsiteX62-1211" fmla="*/ 1095655 w 3987711"/>
                <a:gd name="connsiteY62-1212" fmla="*/ 1923672 h 1987467"/>
                <a:gd name="connsiteX63-1213" fmla="*/ 1063757 w 3987711"/>
                <a:gd name="connsiteY63-1214" fmla="*/ 1913040 h 1987467"/>
                <a:gd name="connsiteX64-1215" fmla="*/ 1021227 w 3987711"/>
                <a:gd name="connsiteY64-1216" fmla="*/ 1902407 h 1987467"/>
                <a:gd name="connsiteX65-1217" fmla="*/ 925534 w 3987711"/>
                <a:gd name="connsiteY65-1218" fmla="*/ 1870509 h 1987467"/>
                <a:gd name="connsiteX66-1219" fmla="*/ 893636 w 3987711"/>
                <a:gd name="connsiteY66-1220" fmla="*/ 1859877 h 1987467"/>
                <a:gd name="connsiteX67-1221" fmla="*/ 808576 w 3987711"/>
                <a:gd name="connsiteY67-1222" fmla="*/ 1849244 h 1987467"/>
                <a:gd name="connsiteX68-1223" fmla="*/ 734148 w 3987711"/>
                <a:gd name="connsiteY68-1224" fmla="*/ 1817347 h 1987467"/>
                <a:gd name="connsiteX69-1225" fmla="*/ 670353 w 3987711"/>
                <a:gd name="connsiteY69-1226" fmla="*/ 1796081 h 1987467"/>
                <a:gd name="connsiteX70-1227" fmla="*/ 627822 w 3987711"/>
                <a:gd name="connsiteY70-1228" fmla="*/ 1785449 h 1987467"/>
                <a:gd name="connsiteX71-1229" fmla="*/ 468334 w 3987711"/>
                <a:gd name="connsiteY71-1230" fmla="*/ 1764184 h 1987467"/>
                <a:gd name="connsiteX72-1231" fmla="*/ 362008 w 3987711"/>
                <a:gd name="connsiteY72-1232" fmla="*/ 1732286 h 1987467"/>
                <a:gd name="connsiteX73-1233" fmla="*/ 330111 w 3987711"/>
                <a:gd name="connsiteY73-1234" fmla="*/ 1721654 h 1987467"/>
                <a:gd name="connsiteX74-1235" fmla="*/ 276948 w 3987711"/>
                <a:gd name="connsiteY74-1236" fmla="*/ 1679123 h 1987467"/>
                <a:gd name="connsiteX75-1237" fmla="*/ 245050 w 3987711"/>
                <a:gd name="connsiteY75-1238" fmla="*/ 1668491 h 1987467"/>
                <a:gd name="connsiteX76-1239" fmla="*/ 213153 w 3987711"/>
                <a:gd name="connsiteY76-1240" fmla="*/ 1647226 h 1987467"/>
                <a:gd name="connsiteX77-1241" fmla="*/ 191888 w 3987711"/>
                <a:gd name="connsiteY77-1242" fmla="*/ 1615328 h 1987467"/>
                <a:gd name="connsiteX78-1243" fmla="*/ 170622 w 3987711"/>
                <a:gd name="connsiteY78-1244" fmla="*/ 1594063 h 1987467"/>
                <a:gd name="connsiteX79-1245" fmla="*/ 138725 w 3987711"/>
                <a:gd name="connsiteY79-1246" fmla="*/ 1530267 h 1987467"/>
                <a:gd name="connsiteX80-1247" fmla="*/ 106827 w 3987711"/>
                <a:gd name="connsiteY80-1248" fmla="*/ 1498370 h 1987467"/>
                <a:gd name="connsiteX81-1249" fmla="*/ 64297 w 3987711"/>
                <a:gd name="connsiteY81-1250" fmla="*/ 1434574 h 1987467"/>
                <a:gd name="connsiteX82-1251" fmla="*/ 53664 w 3987711"/>
                <a:gd name="connsiteY82-1252" fmla="*/ 1392044 h 1987467"/>
                <a:gd name="connsiteX83-1253" fmla="*/ 43032 w 3987711"/>
                <a:gd name="connsiteY83-1254" fmla="*/ 1328249 h 1987467"/>
                <a:gd name="connsiteX84-1255" fmla="*/ 32399 w 3987711"/>
                <a:gd name="connsiteY84-1256" fmla="*/ 1275086 h 1987467"/>
                <a:gd name="connsiteX85-1257" fmla="*/ 32399 w 3987711"/>
                <a:gd name="connsiteY85-1258" fmla="*/ 977374 h 1987467"/>
                <a:gd name="connsiteX86-1259" fmla="*/ 11134 w 3987711"/>
                <a:gd name="connsiteY86-1260" fmla="*/ 892314 h 1987467"/>
                <a:gd name="connsiteX87-1261" fmla="*/ 501 w 3987711"/>
                <a:gd name="connsiteY87-1262" fmla="*/ 807254 h 1987467"/>
                <a:gd name="connsiteX88-1263" fmla="*/ 501 w 3987711"/>
                <a:gd name="connsiteY88-1264" fmla="*/ 722193 h 1987467"/>
                <a:gd name="connsiteX0-1265" fmla="*/ 501 w 3987711"/>
                <a:gd name="connsiteY0-1266" fmla="*/ 722193 h 1987467"/>
                <a:gd name="connsiteX1-1267" fmla="*/ 32399 w 3987711"/>
                <a:gd name="connsiteY1-1268" fmla="*/ 605235 h 1987467"/>
                <a:gd name="connsiteX2-1269" fmla="*/ 43032 w 3987711"/>
                <a:gd name="connsiteY2-1270" fmla="*/ 562705 h 1987467"/>
                <a:gd name="connsiteX3-1271" fmla="*/ 64297 w 3987711"/>
                <a:gd name="connsiteY3-1272" fmla="*/ 403216 h 1987467"/>
                <a:gd name="connsiteX4-1273" fmla="*/ 85562 w 3987711"/>
                <a:gd name="connsiteY4-1274" fmla="*/ 328788 h 1987467"/>
                <a:gd name="connsiteX5-1275" fmla="*/ 117460 w 3987711"/>
                <a:gd name="connsiteY5-1276" fmla="*/ 307523 h 1987467"/>
                <a:gd name="connsiteX6-1277" fmla="*/ 181255 w 3987711"/>
                <a:gd name="connsiteY6-1278" fmla="*/ 222463 h 1987467"/>
                <a:gd name="connsiteX7-1279" fmla="*/ 202520 w 3987711"/>
                <a:gd name="connsiteY7-1280" fmla="*/ 190565 h 1987467"/>
                <a:gd name="connsiteX8-1281" fmla="*/ 266315 w 3987711"/>
                <a:gd name="connsiteY8-1282" fmla="*/ 158667 h 1987467"/>
                <a:gd name="connsiteX9-1283" fmla="*/ 298213 w 3987711"/>
                <a:gd name="connsiteY9-1284" fmla="*/ 137402 h 1987467"/>
                <a:gd name="connsiteX10-1285" fmla="*/ 478967 w 3987711"/>
                <a:gd name="connsiteY10-1286" fmla="*/ 116137 h 1987467"/>
                <a:gd name="connsiteX11-1287" fmla="*/ 542762 w 3987711"/>
                <a:gd name="connsiteY11-1288" fmla="*/ 105505 h 1987467"/>
                <a:gd name="connsiteX12-1289" fmla="*/ 595925 w 3987711"/>
                <a:gd name="connsiteY12-1290" fmla="*/ 94872 h 1987467"/>
                <a:gd name="connsiteX13-1291" fmla="*/ 1021227 w 3987711"/>
                <a:gd name="connsiteY13-1292" fmla="*/ 84240 h 1987467"/>
                <a:gd name="connsiteX14-1293" fmla="*/ 1276408 w 3987711"/>
                <a:gd name="connsiteY14-1294" fmla="*/ 62974 h 1987467"/>
                <a:gd name="connsiteX15-1295" fmla="*/ 1329571 w 3987711"/>
                <a:gd name="connsiteY15-1296" fmla="*/ 52342 h 1987467"/>
                <a:gd name="connsiteX16-1297" fmla="*/ 1414632 w 3987711"/>
                <a:gd name="connsiteY16-1298" fmla="*/ 41709 h 1987467"/>
                <a:gd name="connsiteX17-1299" fmla="*/ 1457162 w 3987711"/>
                <a:gd name="connsiteY17-1300" fmla="*/ 31077 h 1987467"/>
                <a:gd name="connsiteX18-1301" fmla="*/ 1616650 w 3987711"/>
                <a:gd name="connsiteY18-1302" fmla="*/ 9812 h 1987467"/>
                <a:gd name="connsiteX19-1303" fmla="*/ 2318399 w 3987711"/>
                <a:gd name="connsiteY19-1304" fmla="*/ 20444 h 1987467"/>
                <a:gd name="connsiteX20-1305" fmla="*/ 2488520 w 3987711"/>
                <a:gd name="connsiteY20-1306" fmla="*/ 41709 h 1987467"/>
                <a:gd name="connsiteX21-1307" fmla="*/ 2584213 w 3987711"/>
                <a:gd name="connsiteY21-1308" fmla="*/ 52342 h 1987467"/>
                <a:gd name="connsiteX22-1309" fmla="*/ 2648008 w 3987711"/>
                <a:gd name="connsiteY22-1310" fmla="*/ 62974 h 1987467"/>
                <a:gd name="connsiteX23-1311" fmla="*/ 3434818 w 3987711"/>
                <a:gd name="connsiteY23-1312" fmla="*/ 73607 h 1987467"/>
                <a:gd name="connsiteX24-1313" fmla="*/ 3519878 w 3987711"/>
                <a:gd name="connsiteY24-1314" fmla="*/ 84240 h 1987467"/>
                <a:gd name="connsiteX25-1315" fmla="*/ 3551776 w 3987711"/>
                <a:gd name="connsiteY25-1316" fmla="*/ 94872 h 1987467"/>
                <a:gd name="connsiteX26-1317" fmla="*/ 3636836 w 3987711"/>
                <a:gd name="connsiteY26-1318" fmla="*/ 105505 h 1987467"/>
                <a:gd name="connsiteX27-1319" fmla="*/ 3689999 w 3987711"/>
                <a:gd name="connsiteY27-1320" fmla="*/ 116137 h 1987467"/>
                <a:gd name="connsiteX28-1321" fmla="*/ 3753795 w 3987711"/>
                <a:gd name="connsiteY28-1322" fmla="*/ 137402 h 1987467"/>
                <a:gd name="connsiteX29-1323" fmla="*/ 3849488 w 3987711"/>
                <a:gd name="connsiteY29-1324" fmla="*/ 211830 h 1987467"/>
                <a:gd name="connsiteX30-1325" fmla="*/ 3892018 w 3987711"/>
                <a:gd name="connsiteY30-1326" fmla="*/ 275626 h 1987467"/>
                <a:gd name="connsiteX31-1327" fmla="*/ 3913283 w 3987711"/>
                <a:gd name="connsiteY31-1328" fmla="*/ 307523 h 1987467"/>
                <a:gd name="connsiteX32-1329" fmla="*/ 3987711 w 3987711"/>
                <a:gd name="connsiteY32-1330" fmla="*/ 564722 h 1987467"/>
                <a:gd name="connsiteX33-1331" fmla="*/ 3977078 w 3987711"/>
                <a:gd name="connsiteY33-1332" fmla="*/ 1073067 h 1987467"/>
                <a:gd name="connsiteX34-1333" fmla="*/ 3966446 w 3987711"/>
                <a:gd name="connsiteY34-1334" fmla="*/ 1104965 h 1987467"/>
                <a:gd name="connsiteX35-1335" fmla="*/ 3955813 w 3987711"/>
                <a:gd name="connsiteY35-1336" fmla="*/ 1423942 h 1987467"/>
                <a:gd name="connsiteX36-1337" fmla="*/ 3913283 w 3987711"/>
                <a:gd name="connsiteY36-1338" fmla="*/ 1519635 h 1987467"/>
                <a:gd name="connsiteX37-1339" fmla="*/ 3902650 w 3987711"/>
                <a:gd name="connsiteY37-1340" fmla="*/ 1551533 h 1987467"/>
                <a:gd name="connsiteX38-1341" fmla="*/ 3838855 w 3987711"/>
                <a:gd name="connsiteY38-1342" fmla="*/ 1594063 h 1987467"/>
                <a:gd name="connsiteX39-1343" fmla="*/ 3775060 w 3987711"/>
                <a:gd name="connsiteY39-1344" fmla="*/ 1636593 h 1987467"/>
                <a:gd name="connsiteX40-1345" fmla="*/ 3743162 w 3987711"/>
                <a:gd name="connsiteY40-1346" fmla="*/ 1657858 h 1987467"/>
                <a:gd name="connsiteX41-1347" fmla="*/ 3721897 w 3987711"/>
                <a:gd name="connsiteY41-1348" fmla="*/ 1689756 h 1987467"/>
                <a:gd name="connsiteX42-1349" fmla="*/ 3689999 w 3987711"/>
                <a:gd name="connsiteY42-1350" fmla="*/ 1700388 h 1987467"/>
                <a:gd name="connsiteX43-1351" fmla="*/ 3626204 w 3987711"/>
                <a:gd name="connsiteY43-1352" fmla="*/ 1742919 h 1987467"/>
                <a:gd name="connsiteX44-1353" fmla="*/ 3594306 w 3987711"/>
                <a:gd name="connsiteY44-1354" fmla="*/ 1764184 h 1987467"/>
                <a:gd name="connsiteX45-1355" fmla="*/ 3562408 w 3987711"/>
                <a:gd name="connsiteY45-1356" fmla="*/ 1785449 h 1987467"/>
                <a:gd name="connsiteX46-1357" fmla="*/ 3519878 w 3987711"/>
                <a:gd name="connsiteY46-1358" fmla="*/ 1806714 h 1987467"/>
                <a:gd name="connsiteX47-1359" fmla="*/ 3487981 w 3987711"/>
                <a:gd name="connsiteY47-1360" fmla="*/ 1817347 h 1987467"/>
                <a:gd name="connsiteX48-1361" fmla="*/ 3456083 w 3987711"/>
                <a:gd name="connsiteY48-1362" fmla="*/ 1838612 h 1987467"/>
                <a:gd name="connsiteX49-1363" fmla="*/ 3339125 w 3987711"/>
                <a:gd name="connsiteY49-1364" fmla="*/ 1859877 h 1987467"/>
                <a:gd name="connsiteX50-1365" fmla="*/ 3307227 w 3987711"/>
                <a:gd name="connsiteY50-1366" fmla="*/ 1881142 h 1987467"/>
                <a:gd name="connsiteX51-1367" fmla="*/ 3158371 w 3987711"/>
                <a:gd name="connsiteY51-1368" fmla="*/ 1902407 h 1987467"/>
                <a:gd name="connsiteX52-1369" fmla="*/ 2945720 w 3987711"/>
                <a:gd name="connsiteY52-1370" fmla="*/ 1923672 h 1987467"/>
                <a:gd name="connsiteX53-1371" fmla="*/ 2679906 w 3987711"/>
                <a:gd name="connsiteY53-1372" fmla="*/ 1934305 h 1987467"/>
                <a:gd name="connsiteX54-1373" fmla="*/ 2445990 w 3987711"/>
                <a:gd name="connsiteY54-1374" fmla="*/ 1944937 h 1987467"/>
                <a:gd name="connsiteX55-1375" fmla="*/ 2371562 w 3987711"/>
                <a:gd name="connsiteY55-1376" fmla="*/ 1955570 h 1987467"/>
                <a:gd name="connsiteX56-1377" fmla="*/ 2307767 w 3987711"/>
                <a:gd name="connsiteY56-1378" fmla="*/ 1976835 h 1987467"/>
                <a:gd name="connsiteX57-1379" fmla="*/ 1999422 w 3987711"/>
                <a:gd name="connsiteY57-1380" fmla="*/ 1987467 h 1987467"/>
                <a:gd name="connsiteX58-1381" fmla="*/ 1340204 w 3987711"/>
                <a:gd name="connsiteY58-1382" fmla="*/ 1976835 h 1987467"/>
                <a:gd name="connsiteX59-1383" fmla="*/ 1170083 w 3987711"/>
                <a:gd name="connsiteY59-1384" fmla="*/ 1955570 h 1987467"/>
                <a:gd name="connsiteX60-1385" fmla="*/ 1138185 w 3987711"/>
                <a:gd name="connsiteY60-1386" fmla="*/ 1934305 h 1987467"/>
                <a:gd name="connsiteX61-1387" fmla="*/ 1095655 w 3987711"/>
                <a:gd name="connsiteY61-1388" fmla="*/ 1923672 h 1987467"/>
                <a:gd name="connsiteX62-1389" fmla="*/ 1063757 w 3987711"/>
                <a:gd name="connsiteY62-1390" fmla="*/ 1913040 h 1987467"/>
                <a:gd name="connsiteX63-1391" fmla="*/ 1021227 w 3987711"/>
                <a:gd name="connsiteY63-1392" fmla="*/ 1902407 h 1987467"/>
                <a:gd name="connsiteX64-1393" fmla="*/ 925534 w 3987711"/>
                <a:gd name="connsiteY64-1394" fmla="*/ 1870509 h 1987467"/>
                <a:gd name="connsiteX65-1395" fmla="*/ 893636 w 3987711"/>
                <a:gd name="connsiteY65-1396" fmla="*/ 1859877 h 1987467"/>
                <a:gd name="connsiteX66-1397" fmla="*/ 808576 w 3987711"/>
                <a:gd name="connsiteY66-1398" fmla="*/ 1849244 h 1987467"/>
                <a:gd name="connsiteX67-1399" fmla="*/ 734148 w 3987711"/>
                <a:gd name="connsiteY67-1400" fmla="*/ 1817347 h 1987467"/>
                <a:gd name="connsiteX68-1401" fmla="*/ 670353 w 3987711"/>
                <a:gd name="connsiteY68-1402" fmla="*/ 1796081 h 1987467"/>
                <a:gd name="connsiteX69-1403" fmla="*/ 627822 w 3987711"/>
                <a:gd name="connsiteY69-1404" fmla="*/ 1785449 h 1987467"/>
                <a:gd name="connsiteX70-1405" fmla="*/ 468334 w 3987711"/>
                <a:gd name="connsiteY70-1406" fmla="*/ 1764184 h 1987467"/>
                <a:gd name="connsiteX71-1407" fmla="*/ 362008 w 3987711"/>
                <a:gd name="connsiteY71-1408" fmla="*/ 1732286 h 1987467"/>
                <a:gd name="connsiteX72-1409" fmla="*/ 330111 w 3987711"/>
                <a:gd name="connsiteY72-1410" fmla="*/ 1721654 h 1987467"/>
                <a:gd name="connsiteX73-1411" fmla="*/ 276948 w 3987711"/>
                <a:gd name="connsiteY73-1412" fmla="*/ 1679123 h 1987467"/>
                <a:gd name="connsiteX74-1413" fmla="*/ 245050 w 3987711"/>
                <a:gd name="connsiteY74-1414" fmla="*/ 1668491 h 1987467"/>
                <a:gd name="connsiteX75-1415" fmla="*/ 213153 w 3987711"/>
                <a:gd name="connsiteY75-1416" fmla="*/ 1647226 h 1987467"/>
                <a:gd name="connsiteX76-1417" fmla="*/ 191888 w 3987711"/>
                <a:gd name="connsiteY76-1418" fmla="*/ 1615328 h 1987467"/>
                <a:gd name="connsiteX77-1419" fmla="*/ 170622 w 3987711"/>
                <a:gd name="connsiteY77-1420" fmla="*/ 1594063 h 1987467"/>
                <a:gd name="connsiteX78-1421" fmla="*/ 138725 w 3987711"/>
                <a:gd name="connsiteY78-1422" fmla="*/ 1530267 h 1987467"/>
                <a:gd name="connsiteX79-1423" fmla="*/ 106827 w 3987711"/>
                <a:gd name="connsiteY79-1424" fmla="*/ 1498370 h 1987467"/>
                <a:gd name="connsiteX80-1425" fmla="*/ 64297 w 3987711"/>
                <a:gd name="connsiteY80-1426" fmla="*/ 1434574 h 1987467"/>
                <a:gd name="connsiteX81-1427" fmla="*/ 53664 w 3987711"/>
                <a:gd name="connsiteY81-1428" fmla="*/ 1392044 h 1987467"/>
                <a:gd name="connsiteX82-1429" fmla="*/ 43032 w 3987711"/>
                <a:gd name="connsiteY82-1430" fmla="*/ 1328249 h 1987467"/>
                <a:gd name="connsiteX83-1431" fmla="*/ 32399 w 3987711"/>
                <a:gd name="connsiteY83-1432" fmla="*/ 1275086 h 1987467"/>
                <a:gd name="connsiteX84-1433" fmla="*/ 32399 w 3987711"/>
                <a:gd name="connsiteY84-1434" fmla="*/ 977374 h 1987467"/>
                <a:gd name="connsiteX85-1435" fmla="*/ 11134 w 3987711"/>
                <a:gd name="connsiteY85-1436" fmla="*/ 892314 h 1987467"/>
                <a:gd name="connsiteX86-1437" fmla="*/ 501 w 3987711"/>
                <a:gd name="connsiteY86-1438" fmla="*/ 807254 h 1987467"/>
                <a:gd name="connsiteX87-1439" fmla="*/ 501 w 3987711"/>
                <a:gd name="connsiteY87-1440" fmla="*/ 722193 h 1987467"/>
                <a:gd name="connsiteX0-1441" fmla="*/ 501 w 3983815"/>
                <a:gd name="connsiteY0-1442" fmla="*/ 722193 h 1987467"/>
                <a:gd name="connsiteX1-1443" fmla="*/ 32399 w 3983815"/>
                <a:gd name="connsiteY1-1444" fmla="*/ 605235 h 1987467"/>
                <a:gd name="connsiteX2-1445" fmla="*/ 43032 w 3983815"/>
                <a:gd name="connsiteY2-1446" fmla="*/ 562705 h 1987467"/>
                <a:gd name="connsiteX3-1447" fmla="*/ 64297 w 3983815"/>
                <a:gd name="connsiteY3-1448" fmla="*/ 403216 h 1987467"/>
                <a:gd name="connsiteX4-1449" fmla="*/ 85562 w 3983815"/>
                <a:gd name="connsiteY4-1450" fmla="*/ 328788 h 1987467"/>
                <a:gd name="connsiteX5-1451" fmla="*/ 117460 w 3983815"/>
                <a:gd name="connsiteY5-1452" fmla="*/ 307523 h 1987467"/>
                <a:gd name="connsiteX6-1453" fmla="*/ 181255 w 3983815"/>
                <a:gd name="connsiteY6-1454" fmla="*/ 222463 h 1987467"/>
                <a:gd name="connsiteX7-1455" fmla="*/ 202520 w 3983815"/>
                <a:gd name="connsiteY7-1456" fmla="*/ 190565 h 1987467"/>
                <a:gd name="connsiteX8-1457" fmla="*/ 266315 w 3983815"/>
                <a:gd name="connsiteY8-1458" fmla="*/ 158667 h 1987467"/>
                <a:gd name="connsiteX9-1459" fmla="*/ 298213 w 3983815"/>
                <a:gd name="connsiteY9-1460" fmla="*/ 137402 h 1987467"/>
                <a:gd name="connsiteX10-1461" fmla="*/ 478967 w 3983815"/>
                <a:gd name="connsiteY10-1462" fmla="*/ 116137 h 1987467"/>
                <a:gd name="connsiteX11-1463" fmla="*/ 542762 w 3983815"/>
                <a:gd name="connsiteY11-1464" fmla="*/ 105505 h 1987467"/>
                <a:gd name="connsiteX12-1465" fmla="*/ 595925 w 3983815"/>
                <a:gd name="connsiteY12-1466" fmla="*/ 94872 h 1987467"/>
                <a:gd name="connsiteX13-1467" fmla="*/ 1021227 w 3983815"/>
                <a:gd name="connsiteY13-1468" fmla="*/ 84240 h 1987467"/>
                <a:gd name="connsiteX14-1469" fmla="*/ 1276408 w 3983815"/>
                <a:gd name="connsiteY14-1470" fmla="*/ 62974 h 1987467"/>
                <a:gd name="connsiteX15-1471" fmla="*/ 1329571 w 3983815"/>
                <a:gd name="connsiteY15-1472" fmla="*/ 52342 h 1987467"/>
                <a:gd name="connsiteX16-1473" fmla="*/ 1414632 w 3983815"/>
                <a:gd name="connsiteY16-1474" fmla="*/ 41709 h 1987467"/>
                <a:gd name="connsiteX17-1475" fmla="*/ 1457162 w 3983815"/>
                <a:gd name="connsiteY17-1476" fmla="*/ 31077 h 1987467"/>
                <a:gd name="connsiteX18-1477" fmla="*/ 1616650 w 3983815"/>
                <a:gd name="connsiteY18-1478" fmla="*/ 9812 h 1987467"/>
                <a:gd name="connsiteX19-1479" fmla="*/ 2318399 w 3983815"/>
                <a:gd name="connsiteY19-1480" fmla="*/ 20444 h 1987467"/>
                <a:gd name="connsiteX20-1481" fmla="*/ 2488520 w 3983815"/>
                <a:gd name="connsiteY20-1482" fmla="*/ 41709 h 1987467"/>
                <a:gd name="connsiteX21-1483" fmla="*/ 2584213 w 3983815"/>
                <a:gd name="connsiteY21-1484" fmla="*/ 52342 h 1987467"/>
                <a:gd name="connsiteX22-1485" fmla="*/ 2648008 w 3983815"/>
                <a:gd name="connsiteY22-1486" fmla="*/ 62974 h 1987467"/>
                <a:gd name="connsiteX23-1487" fmla="*/ 3434818 w 3983815"/>
                <a:gd name="connsiteY23-1488" fmla="*/ 73607 h 1987467"/>
                <a:gd name="connsiteX24-1489" fmla="*/ 3519878 w 3983815"/>
                <a:gd name="connsiteY24-1490" fmla="*/ 84240 h 1987467"/>
                <a:gd name="connsiteX25-1491" fmla="*/ 3551776 w 3983815"/>
                <a:gd name="connsiteY25-1492" fmla="*/ 94872 h 1987467"/>
                <a:gd name="connsiteX26-1493" fmla="*/ 3636836 w 3983815"/>
                <a:gd name="connsiteY26-1494" fmla="*/ 105505 h 1987467"/>
                <a:gd name="connsiteX27-1495" fmla="*/ 3689999 w 3983815"/>
                <a:gd name="connsiteY27-1496" fmla="*/ 116137 h 1987467"/>
                <a:gd name="connsiteX28-1497" fmla="*/ 3753795 w 3983815"/>
                <a:gd name="connsiteY28-1498" fmla="*/ 137402 h 1987467"/>
                <a:gd name="connsiteX29-1499" fmla="*/ 3849488 w 3983815"/>
                <a:gd name="connsiteY29-1500" fmla="*/ 211830 h 1987467"/>
                <a:gd name="connsiteX30-1501" fmla="*/ 3892018 w 3983815"/>
                <a:gd name="connsiteY30-1502" fmla="*/ 275626 h 1987467"/>
                <a:gd name="connsiteX31-1503" fmla="*/ 3913283 w 3983815"/>
                <a:gd name="connsiteY31-1504" fmla="*/ 307523 h 1987467"/>
                <a:gd name="connsiteX32-1505" fmla="*/ 3957501 w 3983815"/>
                <a:gd name="connsiteY32-1506" fmla="*/ 525506 h 1987467"/>
                <a:gd name="connsiteX33-1507" fmla="*/ 3977078 w 3983815"/>
                <a:gd name="connsiteY33-1508" fmla="*/ 1073067 h 1987467"/>
                <a:gd name="connsiteX34-1509" fmla="*/ 3966446 w 3983815"/>
                <a:gd name="connsiteY34-1510" fmla="*/ 1104965 h 1987467"/>
                <a:gd name="connsiteX35-1511" fmla="*/ 3955813 w 3983815"/>
                <a:gd name="connsiteY35-1512" fmla="*/ 1423942 h 1987467"/>
                <a:gd name="connsiteX36-1513" fmla="*/ 3913283 w 3983815"/>
                <a:gd name="connsiteY36-1514" fmla="*/ 1519635 h 1987467"/>
                <a:gd name="connsiteX37-1515" fmla="*/ 3902650 w 3983815"/>
                <a:gd name="connsiteY37-1516" fmla="*/ 1551533 h 1987467"/>
                <a:gd name="connsiteX38-1517" fmla="*/ 3838855 w 3983815"/>
                <a:gd name="connsiteY38-1518" fmla="*/ 1594063 h 1987467"/>
                <a:gd name="connsiteX39-1519" fmla="*/ 3775060 w 3983815"/>
                <a:gd name="connsiteY39-1520" fmla="*/ 1636593 h 1987467"/>
                <a:gd name="connsiteX40-1521" fmla="*/ 3743162 w 3983815"/>
                <a:gd name="connsiteY40-1522" fmla="*/ 1657858 h 1987467"/>
                <a:gd name="connsiteX41-1523" fmla="*/ 3721897 w 3983815"/>
                <a:gd name="connsiteY41-1524" fmla="*/ 1689756 h 1987467"/>
                <a:gd name="connsiteX42-1525" fmla="*/ 3689999 w 3983815"/>
                <a:gd name="connsiteY42-1526" fmla="*/ 1700388 h 1987467"/>
                <a:gd name="connsiteX43-1527" fmla="*/ 3626204 w 3983815"/>
                <a:gd name="connsiteY43-1528" fmla="*/ 1742919 h 1987467"/>
                <a:gd name="connsiteX44-1529" fmla="*/ 3594306 w 3983815"/>
                <a:gd name="connsiteY44-1530" fmla="*/ 1764184 h 1987467"/>
                <a:gd name="connsiteX45-1531" fmla="*/ 3562408 w 3983815"/>
                <a:gd name="connsiteY45-1532" fmla="*/ 1785449 h 1987467"/>
                <a:gd name="connsiteX46-1533" fmla="*/ 3519878 w 3983815"/>
                <a:gd name="connsiteY46-1534" fmla="*/ 1806714 h 1987467"/>
                <a:gd name="connsiteX47-1535" fmla="*/ 3487981 w 3983815"/>
                <a:gd name="connsiteY47-1536" fmla="*/ 1817347 h 1987467"/>
                <a:gd name="connsiteX48-1537" fmla="*/ 3456083 w 3983815"/>
                <a:gd name="connsiteY48-1538" fmla="*/ 1838612 h 1987467"/>
                <a:gd name="connsiteX49-1539" fmla="*/ 3339125 w 3983815"/>
                <a:gd name="connsiteY49-1540" fmla="*/ 1859877 h 1987467"/>
                <a:gd name="connsiteX50-1541" fmla="*/ 3307227 w 3983815"/>
                <a:gd name="connsiteY50-1542" fmla="*/ 1881142 h 1987467"/>
                <a:gd name="connsiteX51-1543" fmla="*/ 3158371 w 3983815"/>
                <a:gd name="connsiteY51-1544" fmla="*/ 1902407 h 1987467"/>
                <a:gd name="connsiteX52-1545" fmla="*/ 2945720 w 3983815"/>
                <a:gd name="connsiteY52-1546" fmla="*/ 1923672 h 1987467"/>
                <a:gd name="connsiteX53-1547" fmla="*/ 2679906 w 3983815"/>
                <a:gd name="connsiteY53-1548" fmla="*/ 1934305 h 1987467"/>
                <a:gd name="connsiteX54-1549" fmla="*/ 2445990 w 3983815"/>
                <a:gd name="connsiteY54-1550" fmla="*/ 1944937 h 1987467"/>
                <a:gd name="connsiteX55-1551" fmla="*/ 2371562 w 3983815"/>
                <a:gd name="connsiteY55-1552" fmla="*/ 1955570 h 1987467"/>
                <a:gd name="connsiteX56-1553" fmla="*/ 2307767 w 3983815"/>
                <a:gd name="connsiteY56-1554" fmla="*/ 1976835 h 1987467"/>
                <a:gd name="connsiteX57-1555" fmla="*/ 1999422 w 3983815"/>
                <a:gd name="connsiteY57-1556" fmla="*/ 1987467 h 1987467"/>
                <a:gd name="connsiteX58-1557" fmla="*/ 1340204 w 3983815"/>
                <a:gd name="connsiteY58-1558" fmla="*/ 1976835 h 1987467"/>
                <a:gd name="connsiteX59-1559" fmla="*/ 1170083 w 3983815"/>
                <a:gd name="connsiteY59-1560" fmla="*/ 1955570 h 1987467"/>
                <a:gd name="connsiteX60-1561" fmla="*/ 1138185 w 3983815"/>
                <a:gd name="connsiteY60-1562" fmla="*/ 1934305 h 1987467"/>
                <a:gd name="connsiteX61-1563" fmla="*/ 1095655 w 3983815"/>
                <a:gd name="connsiteY61-1564" fmla="*/ 1923672 h 1987467"/>
                <a:gd name="connsiteX62-1565" fmla="*/ 1063757 w 3983815"/>
                <a:gd name="connsiteY62-1566" fmla="*/ 1913040 h 1987467"/>
                <a:gd name="connsiteX63-1567" fmla="*/ 1021227 w 3983815"/>
                <a:gd name="connsiteY63-1568" fmla="*/ 1902407 h 1987467"/>
                <a:gd name="connsiteX64-1569" fmla="*/ 925534 w 3983815"/>
                <a:gd name="connsiteY64-1570" fmla="*/ 1870509 h 1987467"/>
                <a:gd name="connsiteX65-1571" fmla="*/ 893636 w 3983815"/>
                <a:gd name="connsiteY65-1572" fmla="*/ 1859877 h 1987467"/>
                <a:gd name="connsiteX66-1573" fmla="*/ 808576 w 3983815"/>
                <a:gd name="connsiteY66-1574" fmla="*/ 1849244 h 1987467"/>
                <a:gd name="connsiteX67-1575" fmla="*/ 734148 w 3983815"/>
                <a:gd name="connsiteY67-1576" fmla="*/ 1817347 h 1987467"/>
                <a:gd name="connsiteX68-1577" fmla="*/ 670353 w 3983815"/>
                <a:gd name="connsiteY68-1578" fmla="*/ 1796081 h 1987467"/>
                <a:gd name="connsiteX69-1579" fmla="*/ 627822 w 3983815"/>
                <a:gd name="connsiteY69-1580" fmla="*/ 1785449 h 1987467"/>
                <a:gd name="connsiteX70-1581" fmla="*/ 468334 w 3983815"/>
                <a:gd name="connsiteY70-1582" fmla="*/ 1764184 h 1987467"/>
                <a:gd name="connsiteX71-1583" fmla="*/ 362008 w 3983815"/>
                <a:gd name="connsiteY71-1584" fmla="*/ 1732286 h 1987467"/>
                <a:gd name="connsiteX72-1585" fmla="*/ 330111 w 3983815"/>
                <a:gd name="connsiteY72-1586" fmla="*/ 1721654 h 1987467"/>
                <a:gd name="connsiteX73-1587" fmla="*/ 276948 w 3983815"/>
                <a:gd name="connsiteY73-1588" fmla="*/ 1679123 h 1987467"/>
                <a:gd name="connsiteX74-1589" fmla="*/ 245050 w 3983815"/>
                <a:gd name="connsiteY74-1590" fmla="*/ 1668491 h 1987467"/>
                <a:gd name="connsiteX75-1591" fmla="*/ 213153 w 3983815"/>
                <a:gd name="connsiteY75-1592" fmla="*/ 1647226 h 1987467"/>
                <a:gd name="connsiteX76-1593" fmla="*/ 191888 w 3983815"/>
                <a:gd name="connsiteY76-1594" fmla="*/ 1615328 h 1987467"/>
                <a:gd name="connsiteX77-1595" fmla="*/ 170622 w 3983815"/>
                <a:gd name="connsiteY77-1596" fmla="*/ 1594063 h 1987467"/>
                <a:gd name="connsiteX78-1597" fmla="*/ 138725 w 3983815"/>
                <a:gd name="connsiteY78-1598" fmla="*/ 1530267 h 1987467"/>
                <a:gd name="connsiteX79-1599" fmla="*/ 106827 w 3983815"/>
                <a:gd name="connsiteY79-1600" fmla="*/ 1498370 h 1987467"/>
                <a:gd name="connsiteX80-1601" fmla="*/ 64297 w 3983815"/>
                <a:gd name="connsiteY80-1602" fmla="*/ 1434574 h 1987467"/>
                <a:gd name="connsiteX81-1603" fmla="*/ 53664 w 3983815"/>
                <a:gd name="connsiteY81-1604" fmla="*/ 1392044 h 1987467"/>
                <a:gd name="connsiteX82-1605" fmla="*/ 43032 w 3983815"/>
                <a:gd name="connsiteY82-1606" fmla="*/ 1328249 h 1987467"/>
                <a:gd name="connsiteX83-1607" fmla="*/ 32399 w 3983815"/>
                <a:gd name="connsiteY83-1608" fmla="*/ 1275086 h 1987467"/>
                <a:gd name="connsiteX84-1609" fmla="*/ 32399 w 3983815"/>
                <a:gd name="connsiteY84-1610" fmla="*/ 977374 h 1987467"/>
                <a:gd name="connsiteX85-1611" fmla="*/ 11134 w 3983815"/>
                <a:gd name="connsiteY85-1612" fmla="*/ 892314 h 1987467"/>
                <a:gd name="connsiteX86-1613" fmla="*/ 501 w 3983815"/>
                <a:gd name="connsiteY86-1614" fmla="*/ 807254 h 1987467"/>
                <a:gd name="connsiteX87-1615" fmla="*/ 501 w 3983815"/>
                <a:gd name="connsiteY87-1616" fmla="*/ 722193 h 1987467"/>
                <a:gd name="connsiteX0-1617" fmla="*/ 501 w 3983815"/>
                <a:gd name="connsiteY0-1618" fmla="*/ 722193 h 1987467"/>
                <a:gd name="connsiteX1-1619" fmla="*/ 32399 w 3983815"/>
                <a:gd name="connsiteY1-1620" fmla="*/ 605235 h 1987467"/>
                <a:gd name="connsiteX2-1621" fmla="*/ 43032 w 3983815"/>
                <a:gd name="connsiteY2-1622" fmla="*/ 562705 h 1987467"/>
                <a:gd name="connsiteX3-1623" fmla="*/ 64297 w 3983815"/>
                <a:gd name="connsiteY3-1624" fmla="*/ 403216 h 1987467"/>
                <a:gd name="connsiteX4-1625" fmla="*/ 85562 w 3983815"/>
                <a:gd name="connsiteY4-1626" fmla="*/ 328788 h 1987467"/>
                <a:gd name="connsiteX5-1627" fmla="*/ 117460 w 3983815"/>
                <a:gd name="connsiteY5-1628" fmla="*/ 307523 h 1987467"/>
                <a:gd name="connsiteX6-1629" fmla="*/ 181255 w 3983815"/>
                <a:gd name="connsiteY6-1630" fmla="*/ 222463 h 1987467"/>
                <a:gd name="connsiteX7-1631" fmla="*/ 202520 w 3983815"/>
                <a:gd name="connsiteY7-1632" fmla="*/ 190565 h 1987467"/>
                <a:gd name="connsiteX8-1633" fmla="*/ 266315 w 3983815"/>
                <a:gd name="connsiteY8-1634" fmla="*/ 158667 h 1987467"/>
                <a:gd name="connsiteX9-1635" fmla="*/ 298213 w 3983815"/>
                <a:gd name="connsiteY9-1636" fmla="*/ 137402 h 1987467"/>
                <a:gd name="connsiteX10-1637" fmla="*/ 478967 w 3983815"/>
                <a:gd name="connsiteY10-1638" fmla="*/ 116137 h 1987467"/>
                <a:gd name="connsiteX11-1639" fmla="*/ 542762 w 3983815"/>
                <a:gd name="connsiteY11-1640" fmla="*/ 105505 h 1987467"/>
                <a:gd name="connsiteX12-1641" fmla="*/ 595925 w 3983815"/>
                <a:gd name="connsiteY12-1642" fmla="*/ 94872 h 1987467"/>
                <a:gd name="connsiteX13-1643" fmla="*/ 1021227 w 3983815"/>
                <a:gd name="connsiteY13-1644" fmla="*/ 84240 h 1987467"/>
                <a:gd name="connsiteX14-1645" fmla="*/ 1276408 w 3983815"/>
                <a:gd name="connsiteY14-1646" fmla="*/ 62974 h 1987467"/>
                <a:gd name="connsiteX15-1647" fmla="*/ 1329571 w 3983815"/>
                <a:gd name="connsiteY15-1648" fmla="*/ 52342 h 1987467"/>
                <a:gd name="connsiteX16-1649" fmla="*/ 1414632 w 3983815"/>
                <a:gd name="connsiteY16-1650" fmla="*/ 41709 h 1987467"/>
                <a:gd name="connsiteX17-1651" fmla="*/ 1457162 w 3983815"/>
                <a:gd name="connsiteY17-1652" fmla="*/ 31077 h 1987467"/>
                <a:gd name="connsiteX18-1653" fmla="*/ 1616650 w 3983815"/>
                <a:gd name="connsiteY18-1654" fmla="*/ 9812 h 1987467"/>
                <a:gd name="connsiteX19-1655" fmla="*/ 2318399 w 3983815"/>
                <a:gd name="connsiteY19-1656" fmla="*/ 20444 h 1987467"/>
                <a:gd name="connsiteX20-1657" fmla="*/ 2488520 w 3983815"/>
                <a:gd name="connsiteY20-1658" fmla="*/ 41709 h 1987467"/>
                <a:gd name="connsiteX21-1659" fmla="*/ 2584213 w 3983815"/>
                <a:gd name="connsiteY21-1660" fmla="*/ 52342 h 1987467"/>
                <a:gd name="connsiteX22-1661" fmla="*/ 2648008 w 3983815"/>
                <a:gd name="connsiteY22-1662" fmla="*/ 62974 h 1987467"/>
                <a:gd name="connsiteX23-1663" fmla="*/ 3434818 w 3983815"/>
                <a:gd name="connsiteY23-1664" fmla="*/ 73607 h 1987467"/>
                <a:gd name="connsiteX24-1665" fmla="*/ 3519878 w 3983815"/>
                <a:gd name="connsiteY24-1666" fmla="*/ 84240 h 1987467"/>
                <a:gd name="connsiteX25-1667" fmla="*/ 3551776 w 3983815"/>
                <a:gd name="connsiteY25-1668" fmla="*/ 94872 h 1987467"/>
                <a:gd name="connsiteX26-1669" fmla="*/ 3636836 w 3983815"/>
                <a:gd name="connsiteY26-1670" fmla="*/ 105505 h 1987467"/>
                <a:gd name="connsiteX27-1671" fmla="*/ 3689999 w 3983815"/>
                <a:gd name="connsiteY27-1672" fmla="*/ 116137 h 1987467"/>
                <a:gd name="connsiteX28-1673" fmla="*/ 3753795 w 3983815"/>
                <a:gd name="connsiteY28-1674" fmla="*/ 137402 h 1987467"/>
                <a:gd name="connsiteX29-1675" fmla="*/ 3849488 w 3983815"/>
                <a:gd name="connsiteY29-1676" fmla="*/ 211830 h 1987467"/>
                <a:gd name="connsiteX30-1677" fmla="*/ 3892018 w 3983815"/>
                <a:gd name="connsiteY30-1678" fmla="*/ 275626 h 1987467"/>
                <a:gd name="connsiteX31-1679" fmla="*/ 3913283 w 3983815"/>
                <a:gd name="connsiteY31-1680" fmla="*/ 307523 h 1987467"/>
                <a:gd name="connsiteX32-1681" fmla="*/ 3957501 w 3983815"/>
                <a:gd name="connsiteY32-1682" fmla="*/ 525506 h 1987467"/>
                <a:gd name="connsiteX33-1683" fmla="*/ 3977078 w 3983815"/>
                <a:gd name="connsiteY33-1684" fmla="*/ 1073067 h 1987467"/>
                <a:gd name="connsiteX34-1685" fmla="*/ 3966446 w 3983815"/>
                <a:gd name="connsiteY34-1686" fmla="*/ 1104965 h 1987467"/>
                <a:gd name="connsiteX35-1687" fmla="*/ 3955813 w 3983815"/>
                <a:gd name="connsiteY35-1688" fmla="*/ 1423942 h 1987467"/>
                <a:gd name="connsiteX36-1689" fmla="*/ 3913283 w 3983815"/>
                <a:gd name="connsiteY36-1690" fmla="*/ 1519635 h 1987467"/>
                <a:gd name="connsiteX37-1691" fmla="*/ 3902650 w 3983815"/>
                <a:gd name="connsiteY37-1692" fmla="*/ 1551533 h 1987467"/>
                <a:gd name="connsiteX38-1693" fmla="*/ 3838855 w 3983815"/>
                <a:gd name="connsiteY38-1694" fmla="*/ 1594063 h 1987467"/>
                <a:gd name="connsiteX39-1695" fmla="*/ 3775060 w 3983815"/>
                <a:gd name="connsiteY39-1696" fmla="*/ 1636593 h 1987467"/>
                <a:gd name="connsiteX40-1697" fmla="*/ 3743162 w 3983815"/>
                <a:gd name="connsiteY40-1698" fmla="*/ 1657858 h 1987467"/>
                <a:gd name="connsiteX41-1699" fmla="*/ 3721897 w 3983815"/>
                <a:gd name="connsiteY41-1700" fmla="*/ 1689756 h 1987467"/>
                <a:gd name="connsiteX42-1701" fmla="*/ 3689999 w 3983815"/>
                <a:gd name="connsiteY42-1702" fmla="*/ 1700388 h 1987467"/>
                <a:gd name="connsiteX43-1703" fmla="*/ 3626204 w 3983815"/>
                <a:gd name="connsiteY43-1704" fmla="*/ 1742919 h 1987467"/>
                <a:gd name="connsiteX44-1705" fmla="*/ 3594306 w 3983815"/>
                <a:gd name="connsiteY44-1706" fmla="*/ 1764184 h 1987467"/>
                <a:gd name="connsiteX45-1707" fmla="*/ 3562408 w 3983815"/>
                <a:gd name="connsiteY45-1708" fmla="*/ 1785449 h 1987467"/>
                <a:gd name="connsiteX46-1709" fmla="*/ 3519878 w 3983815"/>
                <a:gd name="connsiteY46-1710" fmla="*/ 1806714 h 1987467"/>
                <a:gd name="connsiteX47-1711" fmla="*/ 3487981 w 3983815"/>
                <a:gd name="connsiteY47-1712" fmla="*/ 1817347 h 1987467"/>
                <a:gd name="connsiteX48-1713" fmla="*/ 3456083 w 3983815"/>
                <a:gd name="connsiteY48-1714" fmla="*/ 1838612 h 1987467"/>
                <a:gd name="connsiteX49-1715" fmla="*/ 3339125 w 3983815"/>
                <a:gd name="connsiteY49-1716" fmla="*/ 1859877 h 1987467"/>
                <a:gd name="connsiteX50-1717" fmla="*/ 3307227 w 3983815"/>
                <a:gd name="connsiteY50-1718" fmla="*/ 1881142 h 1987467"/>
                <a:gd name="connsiteX51-1719" fmla="*/ 3158371 w 3983815"/>
                <a:gd name="connsiteY51-1720" fmla="*/ 1902407 h 1987467"/>
                <a:gd name="connsiteX52-1721" fmla="*/ 2945720 w 3983815"/>
                <a:gd name="connsiteY52-1722" fmla="*/ 1923672 h 1987467"/>
                <a:gd name="connsiteX53-1723" fmla="*/ 2679906 w 3983815"/>
                <a:gd name="connsiteY53-1724" fmla="*/ 1934305 h 1987467"/>
                <a:gd name="connsiteX54-1725" fmla="*/ 2445990 w 3983815"/>
                <a:gd name="connsiteY54-1726" fmla="*/ 1944937 h 1987467"/>
                <a:gd name="connsiteX55-1727" fmla="*/ 2371562 w 3983815"/>
                <a:gd name="connsiteY55-1728" fmla="*/ 1955570 h 1987467"/>
                <a:gd name="connsiteX56-1729" fmla="*/ 2307767 w 3983815"/>
                <a:gd name="connsiteY56-1730" fmla="*/ 1976835 h 1987467"/>
                <a:gd name="connsiteX57-1731" fmla="*/ 1999422 w 3983815"/>
                <a:gd name="connsiteY57-1732" fmla="*/ 1987467 h 1987467"/>
                <a:gd name="connsiteX58-1733" fmla="*/ 1340204 w 3983815"/>
                <a:gd name="connsiteY58-1734" fmla="*/ 1976835 h 1987467"/>
                <a:gd name="connsiteX59-1735" fmla="*/ 1170083 w 3983815"/>
                <a:gd name="connsiteY59-1736" fmla="*/ 1955570 h 1987467"/>
                <a:gd name="connsiteX60-1737" fmla="*/ 1138185 w 3983815"/>
                <a:gd name="connsiteY60-1738" fmla="*/ 1934305 h 1987467"/>
                <a:gd name="connsiteX61-1739" fmla="*/ 1095655 w 3983815"/>
                <a:gd name="connsiteY61-1740" fmla="*/ 1923672 h 1987467"/>
                <a:gd name="connsiteX62-1741" fmla="*/ 1063757 w 3983815"/>
                <a:gd name="connsiteY62-1742" fmla="*/ 1913040 h 1987467"/>
                <a:gd name="connsiteX63-1743" fmla="*/ 1021227 w 3983815"/>
                <a:gd name="connsiteY63-1744" fmla="*/ 1902407 h 1987467"/>
                <a:gd name="connsiteX64-1745" fmla="*/ 925534 w 3983815"/>
                <a:gd name="connsiteY64-1746" fmla="*/ 1870509 h 1987467"/>
                <a:gd name="connsiteX65-1747" fmla="*/ 893636 w 3983815"/>
                <a:gd name="connsiteY65-1748" fmla="*/ 1859877 h 1987467"/>
                <a:gd name="connsiteX66-1749" fmla="*/ 808576 w 3983815"/>
                <a:gd name="connsiteY66-1750" fmla="*/ 1849244 h 1987467"/>
                <a:gd name="connsiteX67-1751" fmla="*/ 734148 w 3983815"/>
                <a:gd name="connsiteY67-1752" fmla="*/ 1817347 h 1987467"/>
                <a:gd name="connsiteX68-1753" fmla="*/ 670353 w 3983815"/>
                <a:gd name="connsiteY68-1754" fmla="*/ 1796081 h 1987467"/>
                <a:gd name="connsiteX69-1755" fmla="*/ 627822 w 3983815"/>
                <a:gd name="connsiteY69-1756" fmla="*/ 1785449 h 1987467"/>
                <a:gd name="connsiteX70-1757" fmla="*/ 468334 w 3983815"/>
                <a:gd name="connsiteY70-1758" fmla="*/ 1764184 h 1987467"/>
                <a:gd name="connsiteX71-1759" fmla="*/ 362008 w 3983815"/>
                <a:gd name="connsiteY71-1760" fmla="*/ 1732286 h 1987467"/>
                <a:gd name="connsiteX72-1761" fmla="*/ 330111 w 3983815"/>
                <a:gd name="connsiteY72-1762" fmla="*/ 1721654 h 1987467"/>
                <a:gd name="connsiteX73-1763" fmla="*/ 276948 w 3983815"/>
                <a:gd name="connsiteY73-1764" fmla="*/ 1679123 h 1987467"/>
                <a:gd name="connsiteX74-1765" fmla="*/ 245050 w 3983815"/>
                <a:gd name="connsiteY74-1766" fmla="*/ 1668491 h 1987467"/>
                <a:gd name="connsiteX75-1767" fmla="*/ 213153 w 3983815"/>
                <a:gd name="connsiteY75-1768" fmla="*/ 1647226 h 1987467"/>
                <a:gd name="connsiteX76-1769" fmla="*/ 191888 w 3983815"/>
                <a:gd name="connsiteY76-1770" fmla="*/ 1615328 h 1987467"/>
                <a:gd name="connsiteX77-1771" fmla="*/ 170622 w 3983815"/>
                <a:gd name="connsiteY77-1772" fmla="*/ 1594063 h 1987467"/>
                <a:gd name="connsiteX78-1773" fmla="*/ 138725 w 3983815"/>
                <a:gd name="connsiteY78-1774" fmla="*/ 1530267 h 1987467"/>
                <a:gd name="connsiteX79-1775" fmla="*/ 106827 w 3983815"/>
                <a:gd name="connsiteY79-1776" fmla="*/ 1498370 h 1987467"/>
                <a:gd name="connsiteX80-1777" fmla="*/ 64297 w 3983815"/>
                <a:gd name="connsiteY80-1778" fmla="*/ 1434574 h 1987467"/>
                <a:gd name="connsiteX81-1779" fmla="*/ 53664 w 3983815"/>
                <a:gd name="connsiteY81-1780" fmla="*/ 1392044 h 1987467"/>
                <a:gd name="connsiteX82-1781" fmla="*/ 43032 w 3983815"/>
                <a:gd name="connsiteY82-1782" fmla="*/ 1328249 h 1987467"/>
                <a:gd name="connsiteX83-1783" fmla="*/ 32399 w 3983815"/>
                <a:gd name="connsiteY83-1784" fmla="*/ 1275086 h 1987467"/>
                <a:gd name="connsiteX84-1785" fmla="*/ 32399 w 3983815"/>
                <a:gd name="connsiteY84-1786" fmla="*/ 977374 h 1987467"/>
                <a:gd name="connsiteX85-1787" fmla="*/ 11134 w 3983815"/>
                <a:gd name="connsiteY85-1788" fmla="*/ 892314 h 1987467"/>
                <a:gd name="connsiteX86-1789" fmla="*/ 501 w 3983815"/>
                <a:gd name="connsiteY86-1790" fmla="*/ 807254 h 1987467"/>
                <a:gd name="connsiteX87-1791" fmla="*/ 501 w 3983815"/>
                <a:gd name="connsiteY87-1792" fmla="*/ 722193 h 1987467"/>
                <a:gd name="connsiteX0-1793" fmla="*/ 501 w 4004307"/>
                <a:gd name="connsiteY0-1794" fmla="*/ 722193 h 1987467"/>
                <a:gd name="connsiteX1-1795" fmla="*/ 32399 w 4004307"/>
                <a:gd name="connsiteY1-1796" fmla="*/ 605235 h 1987467"/>
                <a:gd name="connsiteX2-1797" fmla="*/ 43032 w 4004307"/>
                <a:gd name="connsiteY2-1798" fmla="*/ 562705 h 1987467"/>
                <a:gd name="connsiteX3-1799" fmla="*/ 64297 w 4004307"/>
                <a:gd name="connsiteY3-1800" fmla="*/ 403216 h 1987467"/>
                <a:gd name="connsiteX4-1801" fmla="*/ 85562 w 4004307"/>
                <a:gd name="connsiteY4-1802" fmla="*/ 328788 h 1987467"/>
                <a:gd name="connsiteX5-1803" fmla="*/ 117460 w 4004307"/>
                <a:gd name="connsiteY5-1804" fmla="*/ 307523 h 1987467"/>
                <a:gd name="connsiteX6-1805" fmla="*/ 181255 w 4004307"/>
                <a:gd name="connsiteY6-1806" fmla="*/ 222463 h 1987467"/>
                <a:gd name="connsiteX7-1807" fmla="*/ 202520 w 4004307"/>
                <a:gd name="connsiteY7-1808" fmla="*/ 190565 h 1987467"/>
                <a:gd name="connsiteX8-1809" fmla="*/ 266315 w 4004307"/>
                <a:gd name="connsiteY8-1810" fmla="*/ 158667 h 1987467"/>
                <a:gd name="connsiteX9-1811" fmla="*/ 298213 w 4004307"/>
                <a:gd name="connsiteY9-1812" fmla="*/ 137402 h 1987467"/>
                <a:gd name="connsiteX10-1813" fmla="*/ 478967 w 4004307"/>
                <a:gd name="connsiteY10-1814" fmla="*/ 116137 h 1987467"/>
                <a:gd name="connsiteX11-1815" fmla="*/ 542762 w 4004307"/>
                <a:gd name="connsiteY11-1816" fmla="*/ 105505 h 1987467"/>
                <a:gd name="connsiteX12-1817" fmla="*/ 595925 w 4004307"/>
                <a:gd name="connsiteY12-1818" fmla="*/ 94872 h 1987467"/>
                <a:gd name="connsiteX13-1819" fmla="*/ 1021227 w 4004307"/>
                <a:gd name="connsiteY13-1820" fmla="*/ 84240 h 1987467"/>
                <a:gd name="connsiteX14-1821" fmla="*/ 1276408 w 4004307"/>
                <a:gd name="connsiteY14-1822" fmla="*/ 62974 h 1987467"/>
                <a:gd name="connsiteX15-1823" fmla="*/ 1329571 w 4004307"/>
                <a:gd name="connsiteY15-1824" fmla="*/ 52342 h 1987467"/>
                <a:gd name="connsiteX16-1825" fmla="*/ 1414632 w 4004307"/>
                <a:gd name="connsiteY16-1826" fmla="*/ 41709 h 1987467"/>
                <a:gd name="connsiteX17-1827" fmla="*/ 1457162 w 4004307"/>
                <a:gd name="connsiteY17-1828" fmla="*/ 31077 h 1987467"/>
                <a:gd name="connsiteX18-1829" fmla="*/ 1616650 w 4004307"/>
                <a:gd name="connsiteY18-1830" fmla="*/ 9812 h 1987467"/>
                <a:gd name="connsiteX19-1831" fmla="*/ 2318399 w 4004307"/>
                <a:gd name="connsiteY19-1832" fmla="*/ 20444 h 1987467"/>
                <a:gd name="connsiteX20-1833" fmla="*/ 2488520 w 4004307"/>
                <a:gd name="connsiteY20-1834" fmla="*/ 41709 h 1987467"/>
                <a:gd name="connsiteX21-1835" fmla="*/ 2584213 w 4004307"/>
                <a:gd name="connsiteY21-1836" fmla="*/ 52342 h 1987467"/>
                <a:gd name="connsiteX22-1837" fmla="*/ 2648008 w 4004307"/>
                <a:gd name="connsiteY22-1838" fmla="*/ 62974 h 1987467"/>
                <a:gd name="connsiteX23-1839" fmla="*/ 3434818 w 4004307"/>
                <a:gd name="connsiteY23-1840" fmla="*/ 73607 h 1987467"/>
                <a:gd name="connsiteX24-1841" fmla="*/ 3519878 w 4004307"/>
                <a:gd name="connsiteY24-1842" fmla="*/ 84240 h 1987467"/>
                <a:gd name="connsiteX25-1843" fmla="*/ 3551776 w 4004307"/>
                <a:gd name="connsiteY25-1844" fmla="*/ 94872 h 1987467"/>
                <a:gd name="connsiteX26-1845" fmla="*/ 3636836 w 4004307"/>
                <a:gd name="connsiteY26-1846" fmla="*/ 105505 h 1987467"/>
                <a:gd name="connsiteX27-1847" fmla="*/ 3689999 w 4004307"/>
                <a:gd name="connsiteY27-1848" fmla="*/ 116137 h 1987467"/>
                <a:gd name="connsiteX28-1849" fmla="*/ 3753795 w 4004307"/>
                <a:gd name="connsiteY28-1850" fmla="*/ 137402 h 1987467"/>
                <a:gd name="connsiteX29-1851" fmla="*/ 3849488 w 4004307"/>
                <a:gd name="connsiteY29-1852" fmla="*/ 211830 h 1987467"/>
                <a:gd name="connsiteX30-1853" fmla="*/ 3892018 w 4004307"/>
                <a:gd name="connsiteY30-1854" fmla="*/ 275626 h 1987467"/>
                <a:gd name="connsiteX31-1855" fmla="*/ 3913283 w 4004307"/>
                <a:gd name="connsiteY31-1856" fmla="*/ 307523 h 1987467"/>
                <a:gd name="connsiteX32-1857" fmla="*/ 3957501 w 4004307"/>
                <a:gd name="connsiteY32-1858" fmla="*/ 525506 h 1987467"/>
                <a:gd name="connsiteX33-1859" fmla="*/ 3977078 w 4004307"/>
                <a:gd name="connsiteY33-1860" fmla="*/ 1073067 h 1987467"/>
                <a:gd name="connsiteX34-1861" fmla="*/ 3966446 w 4004307"/>
                <a:gd name="connsiteY34-1862" fmla="*/ 1104965 h 1987467"/>
                <a:gd name="connsiteX35-1863" fmla="*/ 3955813 w 4004307"/>
                <a:gd name="connsiteY35-1864" fmla="*/ 1423942 h 1987467"/>
                <a:gd name="connsiteX36-1865" fmla="*/ 3913283 w 4004307"/>
                <a:gd name="connsiteY36-1866" fmla="*/ 1519635 h 1987467"/>
                <a:gd name="connsiteX37-1867" fmla="*/ 3902650 w 4004307"/>
                <a:gd name="connsiteY37-1868" fmla="*/ 1551533 h 1987467"/>
                <a:gd name="connsiteX38-1869" fmla="*/ 3838855 w 4004307"/>
                <a:gd name="connsiteY38-1870" fmla="*/ 1594063 h 1987467"/>
                <a:gd name="connsiteX39-1871" fmla="*/ 3775060 w 4004307"/>
                <a:gd name="connsiteY39-1872" fmla="*/ 1636593 h 1987467"/>
                <a:gd name="connsiteX40-1873" fmla="*/ 3743162 w 4004307"/>
                <a:gd name="connsiteY40-1874" fmla="*/ 1657858 h 1987467"/>
                <a:gd name="connsiteX41-1875" fmla="*/ 3721897 w 4004307"/>
                <a:gd name="connsiteY41-1876" fmla="*/ 1689756 h 1987467"/>
                <a:gd name="connsiteX42-1877" fmla="*/ 3689999 w 4004307"/>
                <a:gd name="connsiteY42-1878" fmla="*/ 1700388 h 1987467"/>
                <a:gd name="connsiteX43-1879" fmla="*/ 3626204 w 4004307"/>
                <a:gd name="connsiteY43-1880" fmla="*/ 1742919 h 1987467"/>
                <a:gd name="connsiteX44-1881" fmla="*/ 3594306 w 4004307"/>
                <a:gd name="connsiteY44-1882" fmla="*/ 1764184 h 1987467"/>
                <a:gd name="connsiteX45-1883" fmla="*/ 3562408 w 4004307"/>
                <a:gd name="connsiteY45-1884" fmla="*/ 1785449 h 1987467"/>
                <a:gd name="connsiteX46-1885" fmla="*/ 3519878 w 4004307"/>
                <a:gd name="connsiteY46-1886" fmla="*/ 1806714 h 1987467"/>
                <a:gd name="connsiteX47-1887" fmla="*/ 3487981 w 4004307"/>
                <a:gd name="connsiteY47-1888" fmla="*/ 1817347 h 1987467"/>
                <a:gd name="connsiteX48-1889" fmla="*/ 3456083 w 4004307"/>
                <a:gd name="connsiteY48-1890" fmla="*/ 1838612 h 1987467"/>
                <a:gd name="connsiteX49-1891" fmla="*/ 3339125 w 4004307"/>
                <a:gd name="connsiteY49-1892" fmla="*/ 1859877 h 1987467"/>
                <a:gd name="connsiteX50-1893" fmla="*/ 3307227 w 4004307"/>
                <a:gd name="connsiteY50-1894" fmla="*/ 1881142 h 1987467"/>
                <a:gd name="connsiteX51-1895" fmla="*/ 3158371 w 4004307"/>
                <a:gd name="connsiteY51-1896" fmla="*/ 1902407 h 1987467"/>
                <a:gd name="connsiteX52-1897" fmla="*/ 2945720 w 4004307"/>
                <a:gd name="connsiteY52-1898" fmla="*/ 1923672 h 1987467"/>
                <a:gd name="connsiteX53-1899" fmla="*/ 2679906 w 4004307"/>
                <a:gd name="connsiteY53-1900" fmla="*/ 1934305 h 1987467"/>
                <a:gd name="connsiteX54-1901" fmla="*/ 2445990 w 4004307"/>
                <a:gd name="connsiteY54-1902" fmla="*/ 1944937 h 1987467"/>
                <a:gd name="connsiteX55-1903" fmla="*/ 2371562 w 4004307"/>
                <a:gd name="connsiteY55-1904" fmla="*/ 1955570 h 1987467"/>
                <a:gd name="connsiteX56-1905" fmla="*/ 2307767 w 4004307"/>
                <a:gd name="connsiteY56-1906" fmla="*/ 1976835 h 1987467"/>
                <a:gd name="connsiteX57-1907" fmla="*/ 1999422 w 4004307"/>
                <a:gd name="connsiteY57-1908" fmla="*/ 1987467 h 1987467"/>
                <a:gd name="connsiteX58-1909" fmla="*/ 1340204 w 4004307"/>
                <a:gd name="connsiteY58-1910" fmla="*/ 1976835 h 1987467"/>
                <a:gd name="connsiteX59-1911" fmla="*/ 1170083 w 4004307"/>
                <a:gd name="connsiteY59-1912" fmla="*/ 1955570 h 1987467"/>
                <a:gd name="connsiteX60-1913" fmla="*/ 1138185 w 4004307"/>
                <a:gd name="connsiteY60-1914" fmla="*/ 1934305 h 1987467"/>
                <a:gd name="connsiteX61-1915" fmla="*/ 1095655 w 4004307"/>
                <a:gd name="connsiteY61-1916" fmla="*/ 1923672 h 1987467"/>
                <a:gd name="connsiteX62-1917" fmla="*/ 1063757 w 4004307"/>
                <a:gd name="connsiteY62-1918" fmla="*/ 1913040 h 1987467"/>
                <a:gd name="connsiteX63-1919" fmla="*/ 1021227 w 4004307"/>
                <a:gd name="connsiteY63-1920" fmla="*/ 1902407 h 1987467"/>
                <a:gd name="connsiteX64-1921" fmla="*/ 925534 w 4004307"/>
                <a:gd name="connsiteY64-1922" fmla="*/ 1870509 h 1987467"/>
                <a:gd name="connsiteX65-1923" fmla="*/ 893636 w 4004307"/>
                <a:gd name="connsiteY65-1924" fmla="*/ 1859877 h 1987467"/>
                <a:gd name="connsiteX66-1925" fmla="*/ 808576 w 4004307"/>
                <a:gd name="connsiteY66-1926" fmla="*/ 1849244 h 1987467"/>
                <a:gd name="connsiteX67-1927" fmla="*/ 734148 w 4004307"/>
                <a:gd name="connsiteY67-1928" fmla="*/ 1817347 h 1987467"/>
                <a:gd name="connsiteX68-1929" fmla="*/ 670353 w 4004307"/>
                <a:gd name="connsiteY68-1930" fmla="*/ 1796081 h 1987467"/>
                <a:gd name="connsiteX69-1931" fmla="*/ 627822 w 4004307"/>
                <a:gd name="connsiteY69-1932" fmla="*/ 1785449 h 1987467"/>
                <a:gd name="connsiteX70-1933" fmla="*/ 468334 w 4004307"/>
                <a:gd name="connsiteY70-1934" fmla="*/ 1764184 h 1987467"/>
                <a:gd name="connsiteX71-1935" fmla="*/ 362008 w 4004307"/>
                <a:gd name="connsiteY71-1936" fmla="*/ 1732286 h 1987467"/>
                <a:gd name="connsiteX72-1937" fmla="*/ 330111 w 4004307"/>
                <a:gd name="connsiteY72-1938" fmla="*/ 1721654 h 1987467"/>
                <a:gd name="connsiteX73-1939" fmla="*/ 276948 w 4004307"/>
                <a:gd name="connsiteY73-1940" fmla="*/ 1679123 h 1987467"/>
                <a:gd name="connsiteX74-1941" fmla="*/ 245050 w 4004307"/>
                <a:gd name="connsiteY74-1942" fmla="*/ 1668491 h 1987467"/>
                <a:gd name="connsiteX75-1943" fmla="*/ 213153 w 4004307"/>
                <a:gd name="connsiteY75-1944" fmla="*/ 1647226 h 1987467"/>
                <a:gd name="connsiteX76-1945" fmla="*/ 191888 w 4004307"/>
                <a:gd name="connsiteY76-1946" fmla="*/ 1615328 h 1987467"/>
                <a:gd name="connsiteX77-1947" fmla="*/ 170622 w 4004307"/>
                <a:gd name="connsiteY77-1948" fmla="*/ 1594063 h 1987467"/>
                <a:gd name="connsiteX78-1949" fmla="*/ 138725 w 4004307"/>
                <a:gd name="connsiteY78-1950" fmla="*/ 1530267 h 1987467"/>
                <a:gd name="connsiteX79-1951" fmla="*/ 106827 w 4004307"/>
                <a:gd name="connsiteY79-1952" fmla="*/ 1498370 h 1987467"/>
                <a:gd name="connsiteX80-1953" fmla="*/ 64297 w 4004307"/>
                <a:gd name="connsiteY80-1954" fmla="*/ 1434574 h 1987467"/>
                <a:gd name="connsiteX81-1955" fmla="*/ 53664 w 4004307"/>
                <a:gd name="connsiteY81-1956" fmla="*/ 1392044 h 1987467"/>
                <a:gd name="connsiteX82-1957" fmla="*/ 43032 w 4004307"/>
                <a:gd name="connsiteY82-1958" fmla="*/ 1328249 h 1987467"/>
                <a:gd name="connsiteX83-1959" fmla="*/ 32399 w 4004307"/>
                <a:gd name="connsiteY83-1960" fmla="*/ 1275086 h 1987467"/>
                <a:gd name="connsiteX84-1961" fmla="*/ 32399 w 4004307"/>
                <a:gd name="connsiteY84-1962" fmla="*/ 977374 h 1987467"/>
                <a:gd name="connsiteX85-1963" fmla="*/ 11134 w 4004307"/>
                <a:gd name="connsiteY85-1964" fmla="*/ 892314 h 1987467"/>
                <a:gd name="connsiteX86-1965" fmla="*/ 501 w 4004307"/>
                <a:gd name="connsiteY86-1966" fmla="*/ 807254 h 1987467"/>
                <a:gd name="connsiteX87-1967" fmla="*/ 501 w 4004307"/>
                <a:gd name="connsiteY87-1968" fmla="*/ 722193 h 1987467"/>
                <a:gd name="connsiteX0-1969" fmla="*/ 501 w 4004307"/>
                <a:gd name="connsiteY0-1970" fmla="*/ 722193 h 1987467"/>
                <a:gd name="connsiteX1-1971" fmla="*/ 32399 w 4004307"/>
                <a:gd name="connsiteY1-1972" fmla="*/ 605235 h 1987467"/>
                <a:gd name="connsiteX2-1973" fmla="*/ 43032 w 4004307"/>
                <a:gd name="connsiteY2-1974" fmla="*/ 562705 h 1987467"/>
                <a:gd name="connsiteX3-1975" fmla="*/ 64297 w 4004307"/>
                <a:gd name="connsiteY3-1976" fmla="*/ 403216 h 1987467"/>
                <a:gd name="connsiteX4-1977" fmla="*/ 85562 w 4004307"/>
                <a:gd name="connsiteY4-1978" fmla="*/ 328788 h 1987467"/>
                <a:gd name="connsiteX5-1979" fmla="*/ 117460 w 4004307"/>
                <a:gd name="connsiteY5-1980" fmla="*/ 307523 h 1987467"/>
                <a:gd name="connsiteX6-1981" fmla="*/ 181255 w 4004307"/>
                <a:gd name="connsiteY6-1982" fmla="*/ 222463 h 1987467"/>
                <a:gd name="connsiteX7-1983" fmla="*/ 202520 w 4004307"/>
                <a:gd name="connsiteY7-1984" fmla="*/ 190565 h 1987467"/>
                <a:gd name="connsiteX8-1985" fmla="*/ 266315 w 4004307"/>
                <a:gd name="connsiteY8-1986" fmla="*/ 158667 h 1987467"/>
                <a:gd name="connsiteX9-1987" fmla="*/ 298213 w 4004307"/>
                <a:gd name="connsiteY9-1988" fmla="*/ 137402 h 1987467"/>
                <a:gd name="connsiteX10-1989" fmla="*/ 478967 w 4004307"/>
                <a:gd name="connsiteY10-1990" fmla="*/ 116137 h 1987467"/>
                <a:gd name="connsiteX11-1991" fmla="*/ 542762 w 4004307"/>
                <a:gd name="connsiteY11-1992" fmla="*/ 105505 h 1987467"/>
                <a:gd name="connsiteX12-1993" fmla="*/ 595925 w 4004307"/>
                <a:gd name="connsiteY12-1994" fmla="*/ 94872 h 1987467"/>
                <a:gd name="connsiteX13-1995" fmla="*/ 1021227 w 4004307"/>
                <a:gd name="connsiteY13-1996" fmla="*/ 84240 h 1987467"/>
                <a:gd name="connsiteX14-1997" fmla="*/ 1276408 w 4004307"/>
                <a:gd name="connsiteY14-1998" fmla="*/ 62974 h 1987467"/>
                <a:gd name="connsiteX15-1999" fmla="*/ 1329571 w 4004307"/>
                <a:gd name="connsiteY15-2000" fmla="*/ 52342 h 1987467"/>
                <a:gd name="connsiteX16-2001" fmla="*/ 1414632 w 4004307"/>
                <a:gd name="connsiteY16-2002" fmla="*/ 41709 h 1987467"/>
                <a:gd name="connsiteX17-2003" fmla="*/ 1457162 w 4004307"/>
                <a:gd name="connsiteY17-2004" fmla="*/ 31077 h 1987467"/>
                <a:gd name="connsiteX18-2005" fmla="*/ 1616650 w 4004307"/>
                <a:gd name="connsiteY18-2006" fmla="*/ 9812 h 1987467"/>
                <a:gd name="connsiteX19-2007" fmla="*/ 2318399 w 4004307"/>
                <a:gd name="connsiteY19-2008" fmla="*/ 20444 h 1987467"/>
                <a:gd name="connsiteX20-2009" fmla="*/ 2488520 w 4004307"/>
                <a:gd name="connsiteY20-2010" fmla="*/ 41709 h 1987467"/>
                <a:gd name="connsiteX21-2011" fmla="*/ 2584213 w 4004307"/>
                <a:gd name="connsiteY21-2012" fmla="*/ 52342 h 1987467"/>
                <a:gd name="connsiteX22-2013" fmla="*/ 2648008 w 4004307"/>
                <a:gd name="connsiteY22-2014" fmla="*/ 62974 h 1987467"/>
                <a:gd name="connsiteX23-2015" fmla="*/ 3434818 w 4004307"/>
                <a:gd name="connsiteY23-2016" fmla="*/ 73607 h 1987467"/>
                <a:gd name="connsiteX24-2017" fmla="*/ 3519878 w 4004307"/>
                <a:gd name="connsiteY24-2018" fmla="*/ 84240 h 1987467"/>
                <a:gd name="connsiteX25-2019" fmla="*/ 3551776 w 4004307"/>
                <a:gd name="connsiteY25-2020" fmla="*/ 94872 h 1987467"/>
                <a:gd name="connsiteX26-2021" fmla="*/ 3636836 w 4004307"/>
                <a:gd name="connsiteY26-2022" fmla="*/ 105505 h 1987467"/>
                <a:gd name="connsiteX27-2023" fmla="*/ 3689999 w 4004307"/>
                <a:gd name="connsiteY27-2024" fmla="*/ 116137 h 1987467"/>
                <a:gd name="connsiteX28-2025" fmla="*/ 3753795 w 4004307"/>
                <a:gd name="connsiteY28-2026" fmla="*/ 137402 h 1987467"/>
                <a:gd name="connsiteX29-2027" fmla="*/ 3849488 w 4004307"/>
                <a:gd name="connsiteY29-2028" fmla="*/ 211830 h 1987467"/>
                <a:gd name="connsiteX30-2029" fmla="*/ 3892018 w 4004307"/>
                <a:gd name="connsiteY30-2030" fmla="*/ 275626 h 1987467"/>
                <a:gd name="connsiteX31-2031" fmla="*/ 3913283 w 4004307"/>
                <a:gd name="connsiteY31-2032" fmla="*/ 307523 h 1987467"/>
                <a:gd name="connsiteX32-2033" fmla="*/ 3957501 w 4004307"/>
                <a:gd name="connsiteY32-2034" fmla="*/ 525506 h 1987467"/>
                <a:gd name="connsiteX33-2035" fmla="*/ 3977078 w 4004307"/>
                <a:gd name="connsiteY33-2036" fmla="*/ 1073067 h 1987467"/>
                <a:gd name="connsiteX34-2037" fmla="*/ 3987711 w 4004307"/>
                <a:gd name="connsiteY34-2038" fmla="*/ 1129445 h 1987467"/>
                <a:gd name="connsiteX35-2039" fmla="*/ 3955813 w 4004307"/>
                <a:gd name="connsiteY35-2040" fmla="*/ 1423942 h 1987467"/>
                <a:gd name="connsiteX36-2041" fmla="*/ 3913283 w 4004307"/>
                <a:gd name="connsiteY36-2042" fmla="*/ 1519635 h 1987467"/>
                <a:gd name="connsiteX37-2043" fmla="*/ 3902650 w 4004307"/>
                <a:gd name="connsiteY37-2044" fmla="*/ 1551533 h 1987467"/>
                <a:gd name="connsiteX38-2045" fmla="*/ 3838855 w 4004307"/>
                <a:gd name="connsiteY38-2046" fmla="*/ 1594063 h 1987467"/>
                <a:gd name="connsiteX39-2047" fmla="*/ 3775060 w 4004307"/>
                <a:gd name="connsiteY39-2048" fmla="*/ 1636593 h 1987467"/>
                <a:gd name="connsiteX40-2049" fmla="*/ 3743162 w 4004307"/>
                <a:gd name="connsiteY40-2050" fmla="*/ 1657858 h 1987467"/>
                <a:gd name="connsiteX41-2051" fmla="*/ 3721897 w 4004307"/>
                <a:gd name="connsiteY41-2052" fmla="*/ 1689756 h 1987467"/>
                <a:gd name="connsiteX42-2053" fmla="*/ 3689999 w 4004307"/>
                <a:gd name="connsiteY42-2054" fmla="*/ 1700388 h 1987467"/>
                <a:gd name="connsiteX43-2055" fmla="*/ 3626204 w 4004307"/>
                <a:gd name="connsiteY43-2056" fmla="*/ 1742919 h 1987467"/>
                <a:gd name="connsiteX44-2057" fmla="*/ 3594306 w 4004307"/>
                <a:gd name="connsiteY44-2058" fmla="*/ 1764184 h 1987467"/>
                <a:gd name="connsiteX45-2059" fmla="*/ 3562408 w 4004307"/>
                <a:gd name="connsiteY45-2060" fmla="*/ 1785449 h 1987467"/>
                <a:gd name="connsiteX46-2061" fmla="*/ 3519878 w 4004307"/>
                <a:gd name="connsiteY46-2062" fmla="*/ 1806714 h 1987467"/>
                <a:gd name="connsiteX47-2063" fmla="*/ 3487981 w 4004307"/>
                <a:gd name="connsiteY47-2064" fmla="*/ 1817347 h 1987467"/>
                <a:gd name="connsiteX48-2065" fmla="*/ 3456083 w 4004307"/>
                <a:gd name="connsiteY48-2066" fmla="*/ 1838612 h 1987467"/>
                <a:gd name="connsiteX49-2067" fmla="*/ 3339125 w 4004307"/>
                <a:gd name="connsiteY49-2068" fmla="*/ 1859877 h 1987467"/>
                <a:gd name="connsiteX50-2069" fmla="*/ 3307227 w 4004307"/>
                <a:gd name="connsiteY50-2070" fmla="*/ 1881142 h 1987467"/>
                <a:gd name="connsiteX51-2071" fmla="*/ 3158371 w 4004307"/>
                <a:gd name="connsiteY51-2072" fmla="*/ 1902407 h 1987467"/>
                <a:gd name="connsiteX52-2073" fmla="*/ 2945720 w 4004307"/>
                <a:gd name="connsiteY52-2074" fmla="*/ 1923672 h 1987467"/>
                <a:gd name="connsiteX53-2075" fmla="*/ 2679906 w 4004307"/>
                <a:gd name="connsiteY53-2076" fmla="*/ 1934305 h 1987467"/>
                <a:gd name="connsiteX54-2077" fmla="*/ 2445990 w 4004307"/>
                <a:gd name="connsiteY54-2078" fmla="*/ 1944937 h 1987467"/>
                <a:gd name="connsiteX55-2079" fmla="*/ 2371562 w 4004307"/>
                <a:gd name="connsiteY55-2080" fmla="*/ 1955570 h 1987467"/>
                <a:gd name="connsiteX56-2081" fmla="*/ 2307767 w 4004307"/>
                <a:gd name="connsiteY56-2082" fmla="*/ 1976835 h 1987467"/>
                <a:gd name="connsiteX57-2083" fmla="*/ 1999422 w 4004307"/>
                <a:gd name="connsiteY57-2084" fmla="*/ 1987467 h 1987467"/>
                <a:gd name="connsiteX58-2085" fmla="*/ 1340204 w 4004307"/>
                <a:gd name="connsiteY58-2086" fmla="*/ 1976835 h 1987467"/>
                <a:gd name="connsiteX59-2087" fmla="*/ 1170083 w 4004307"/>
                <a:gd name="connsiteY59-2088" fmla="*/ 1955570 h 1987467"/>
                <a:gd name="connsiteX60-2089" fmla="*/ 1138185 w 4004307"/>
                <a:gd name="connsiteY60-2090" fmla="*/ 1934305 h 1987467"/>
                <a:gd name="connsiteX61-2091" fmla="*/ 1095655 w 4004307"/>
                <a:gd name="connsiteY61-2092" fmla="*/ 1923672 h 1987467"/>
                <a:gd name="connsiteX62-2093" fmla="*/ 1063757 w 4004307"/>
                <a:gd name="connsiteY62-2094" fmla="*/ 1913040 h 1987467"/>
                <a:gd name="connsiteX63-2095" fmla="*/ 1021227 w 4004307"/>
                <a:gd name="connsiteY63-2096" fmla="*/ 1902407 h 1987467"/>
                <a:gd name="connsiteX64-2097" fmla="*/ 925534 w 4004307"/>
                <a:gd name="connsiteY64-2098" fmla="*/ 1870509 h 1987467"/>
                <a:gd name="connsiteX65-2099" fmla="*/ 893636 w 4004307"/>
                <a:gd name="connsiteY65-2100" fmla="*/ 1859877 h 1987467"/>
                <a:gd name="connsiteX66-2101" fmla="*/ 808576 w 4004307"/>
                <a:gd name="connsiteY66-2102" fmla="*/ 1849244 h 1987467"/>
                <a:gd name="connsiteX67-2103" fmla="*/ 734148 w 4004307"/>
                <a:gd name="connsiteY67-2104" fmla="*/ 1817347 h 1987467"/>
                <a:gd name="connsiteX68-2105" fmla="*/ 670353 w 4004307"/>
                <a:gd name="connsiteY68-2106" fmla="*/ 1796081 h 1987467"/>
                <a:gd name="connsiteX69-2107" fmla="*/ 627822 w 4004307"/>
                <a:gd name="connsiteY69-2108" fmla="*/ 1785449 h 1987467"/>
                <a:gd name="connsiteX70-2109" fmla="*/ 468334 w 4004307"/>
                <a:gd name="connsiteY70-2110" fmla="*/ 1764184 h 1987467"/>
                <a:gd name="connsiteX71-2111" fmla="*/ 362008 w 4004307"/>
                <a:gd name="connsiteY71-2112" fmla="*/ 1732286 h 1987467"/>
                <a:gd name="connsiteX72-2113" fmla="*/ 330111 w 4004307"/>
                <a:gd name="connsiteY72-2114" fmla="*/ 1721654 h 1987467"/>
                <a:gd name="connsiteX73-2115" fmla="*/ 276948 w 4004307"/>
                <a:gd name="connsiteY73-2116" fmla="*/ 1679123 h 1987467"/>
                <a:gd name="connsiteX74-2117" fmla="*/ 245050 w 4004307"/>
                <a:gd name="connsiteY74-2118" fmla="*/ 1668491 h 1987467"/>
                <a:gd name="connsiteX75-2119" fmla="*/ 213153 w 4004307"/>
                <a:gd name="connsiteY75-2120" fmla="*/ 1647226 h 1987467"/>
                <a:gd name="connsiteX76-2121" fmla="*/ 191888 w 4004307"/>
                <a:gd name="connsiteY76-2122" fmla="*/ 1615328 h 1987467"/>
                <a:gd name="connsiteX77-2123" fmla="*/ 170622 w 4004307"/>
                <a:gd name="connsiteY77-2124" fmla="*/ 1594063 h 1987467"/>
                <a:gd name="connsiteX78-2125" fmla="*/ 138725 w 4004307"/>
                <a:gd name="connsiteY78-2126" fmla="*/ 1530267 h 1987467"/>
                <a:gd name="connsiteX79-2127" fmla="*/ 106827 w 4004307"/>
                <a:gd name="connsiteY79-2128" fmla="*/ 1498370 h 1987467"/>
                <a:gd name="connsiteX80-2129" fmla="*/ 64297 w 4004307"/>
                <a:gd name="connsiteY80-2130" fmla="*/ 1434574 h 1987467"/>
                <a:gd name="connsiteX81-2131" fmla="*/ 53664 w 4004307"/>
                <a:gd name="connsiteY81-2132" fmla="*/ 1392044 h 1987467"/>
                <a:gd name="connsiteX82-2133" fmla="*/ 43032 w 4004307"/>
                <a:gd name="connsiteY82-2134" fmla="*/ 1328249 h 1987467"/>
                <a:gd name="connsiteX83-2135" fmla="*/ 32399 w 4004307"/>
                <a:gd name="connsiteY83-2136" fmla="*/ 1275086 h 1987467"/>
                <a:gd name="connsiteX84-2137" fmla="*/ 32399 w 4004307"/>
                <a:gd name="connsiteY84-2138" fmla="*/ 977374 h 1987467"/>
                <a:gd name="connsiteX85-2139" fmla="*/ 11134 w 4004307"/>
                <a:gd name="connsiteY85-2140" fmla="*/ 892314 h 1987467"/>
                <a:gd name="connsiteX86-2141" fmla="*/ 501 w 4004307"/>
                <a:gd name="connsiteY86-2142" fmla="*/ 807254 h 1987467"/>
                <a:gd name="connsiteX87-2143" fmla="*/ 501 w 4004307"/>
                <a:gd name="connsiteY87-2144" fmla="*/ 722193 h 1987467"/>
                <a:gd name="connsiteX0-2145" fmla="*/ 501 w 4004307"/>
                <a:gd name="connsiteY0-2146" fmla="*/ 722193 h 1987467"/>
                <a:gd name="connsiteX1-2147" fmla="*/ 32399 w 4004307"/>
                <a:gd name="connsiteY1-2148" fmla="*/ 605235 h 1987467"/>
                <a:gd name="connsiteX2-2149" fmla="*/ 43032 w 4004307"/>
                <a:gd name="connsiteY2-2150" fmla="*/ 562705 h 1987467"/>
                <a:gd name="connsiteX3-2151" fmla="*/ 64297 w 4004307"/>
                <a:gd name="connsiteY3-2152" fmla="*/ 403216 h 1987467"/>
                <a:gd name="connsiteX4-2153" fmla="*/ 85562 w 4004307"/>
                <a:gd name="connsiteY4-2154" fmla="*/ 328788 h 1987467"/>
                <a:gd name="connsiteX5-2155" fmla="*/ 117460 w 4004307"/>
                <a:gd name="connsiteY5-2156" fmla="*/ 307523 h 1987467"/>
                <a:gd name="connsiteX6-2157" fmla="*/ 181255 w 4004307"/>
                <a:gd name="connsiteY6-2158" fmla="*/ 222463 h 1987467"/>
                <a:gd name="connsiteX7-2159" fmla="*/ 202520 w 4004307"/>
                <a:gd name="connsiteY7-2160" fmla="*/ 190565 h 1987467"/>
                <a:gd name="connsiteX8-2161" fmla="*/ 266315 w 4004307"/>
                <a:gd name="connsiteY8-2162" fmla="*/ 158667 h 1987467"/>
                <a:gd name="connsiteX9-2163" fmla="*/ 298213 w 4004307"/>
                <a:gd name="connsiteY9-2164" fmla="*/ 137402 h 1987467"/>
                <a:gd name="connsiteX10-2165" fmla="*/ 478967 w 4004307"/>
                <a:gd name="connsiteY10-2166" fmla="*/ 116137 h 1987467"/>
                <a:gd name="connsiteX11-2167" fmla="*/ 542762 w 4004307"/>
                <a:gd name="connsiteY11-2168" fmla="*/ 105505 h 1987467"/>
                <a:gd name="connsiteX12-2169" fmla="*/ 595925 w 4004307"/>
                <a:gd name="connsiteY12-2170" fmla="*/ 94872 h 1987467"/>
                <a:gd name="connsiteX13-2171" fmla="*/ 1021227 w 4004307"/>
                <a:gd name="connsiteY13-2172" fmla="*/ 84240 h 1987467"/>
                <a:gd name="connsiteX14-2173" fmla="*/ 1276408 w 4004307"/>
                <a:gd name="connsiteY14-2174" fmla="*/ 62974 h 1987467"/>
                <a:gd name="connsiteX15-2175" fmla="*/ 1329571 w 4004307"/>
                <a:gd name="connsiteY15-2176" fmla="*/ 52342 h 1987467"/>
                <a:gd name="connsiteX16-2177" fmla="*/ 1414632 w 4004307"/>
                <a:gd name="connsiteY16-2178" fmla="*/ 41709 h 1987467"/>
                <a:gd name="connsiteX17-2179" fmla="*/ 1457162 w 4004307"/>
                <a:gd name="connsiteY17-2180" fmla="*/ 31077 h 1987467"/>
                <a:gd name="connsiteX18-2181" fmla="*/ 1616650 w 4004307"/>
                <a:gd name="connsiteY18-2182" fmla="*/ 9812 h 1987467"/>
                <a:gd name="connsiteX19-2183" fmla="*/ 2318399 w 4004307"/>
                <a:gd name="connsiteY19-2184" fmla="*/ 20444 h 1987467"/>
                <a:gd name="connsiteX20-2185" fmla="*/ 2488520 w 4004307"/>
                <a:gd name="connsiteY20-2186" fmla="*/ 41709 h 1987467"/>
                <a:gd name="connsiteX21-2187" fmla="*/ 2584213 w 4004307"/>
                <a:gd name="connsiteY21-2188" fmla="*/ 52342 h 1987467"/>
                <a:gd name="connsiteX22-2189" fmla="*/ 2648008 w 4004307"/>
                <a:gd name="connsiteY22-2190" fmla="*/ 62974 h 1987467"/>
                <a:gd name="connsiteX23-2191" fmla="*/ 3434818 w 4004307"/>
                <a:gd name="connsiteY23-2192" fmla="*/ 73607 h 1987467"/>
                <a:gd name="connsiteX24-2193" fmla="*/ 3519878 w 4004307"/>
                <a:gd name="connsiteY24-2194" fmla="*/ 84240 h 1987467"/>
                <a:gd name="connsiteX25-2195" fmla="*/ 3551776 w 4004307"/>
                <a:gd name="connsiteY25-2196" fmla="*/ 94872 h 1987467"/>
                <a:gd name="connsiteX26-2197" fmla="*/ 3636836 w 4004307"/>
                <a:gd name="connsiteY26-2198" fmla="*/ 105505 h 1987467"/>
                <a:gd name="connsiteX27-2199" fmla="*/ 3689999 w 4004307"/>
                <a:gd name="connsiteY27-2200" fmla="*/ 116137 h 1987467"/>
                <a:gd name="connsiteX28-2201" fmla="*/ 3753795 w 4004307"/>
                <a:gd name="connsiteY28-2202" fmla="*/ 137402 h 1987467"/>
                <a:gd name="connsiteX29-2203" fmla="*/ 3849488 w 4004307"/>
                <a:gd name="connsiteY29-2204" fmla="*/ 211830 h 1987467"/>
                <a:gd name="connsiteX30-2205" fmla="*/ 3892018 w 4004307"/>
                <a:gd name="connsiteY30-2206" fmla="*/ 275626 h 1987467"/>
                <a:gd name="connsiteX31-2207" fmla="*/ 3913283 w 4004307"/>
                <a:gd name="connsiteY31-2208" fmla="*/ 307523 h 1987467"/>
                <a:gd name="connsiteX32-2209" fmla="*/ 3957501 w 4004307"/>
                <a:gd name="connsiteY32-2210" fmla="*/ 525506 h 1987467"/>
                <a:gd name="connsiteX33-2211" fmla="*/ 3987711 w 4004307"/>
                <a:gd name="connsiteY33-2212" fmla="*/ 941204 h 1987467"/>
                <a:gd name="connsiteX34-2213" fmla="*/ 3987711 w 4004307"/>
                <a:gd name="connsiteY34-2214" fmla="*/ 1129445 h 1987467"/>
                <a:gd name="connsiteX35-2215" fmla="*/ 3955813 w 4004307"/>
                <a:gd name="connsiteY35-2216" fmla="*/ 1423942 h 1987467"/>
                <a:gd name="connsiteX36-2217" fmla="*/ 3913283 w 4004307"/>
                <a:gd name="connsiteY36-2218" fmla="*/ 1519635 h 1987467"/>
                <a:gd name="connsiteX37-2219" fmla="*/ 3902650 w 4004307"/>
                <a:gd name="connsiteY37-2220" fmla="*/ 1551533 h 1987467"/>
                <a:gd name="connsiteX38-2221" fmla="*/ 3838855 w 4004307"/>
                <a:gd name="connsiteY38-2222" fmla="*/ 1594063 h 1987467"/>
                <a:gd name="connsiteX39-2223" fmla="*/ 3775060 w 4004307"/>
                <a:gd name="connsiteY39-2224" fmla="*/ 1636593 h 1987467"/>
                <a:gd name="connsiteX40-2225" fmla="*/ 3743162 w 4004307"/>
                <a:gd name="connsiteY40-2226" fmla="*/ 1657858 h 1987467"/>
                <a:gd name="connsiteX41-2227" fmla="*/ 3721897 w 4004307"/>
                <a:gd name="connsiteY41-2228" fmla="*/ 1689756 h 1987467"/>
                <a:gd name="connsiteX42-2229" fmla="*/ 3689999 w 4004307"/>
                <a:gd name="connsiteY42-2230" fmla="*/ 1700388 h 1987467"/>
                <a:gd name="connsiteX43-2231" fmla="*/ 3626204 w 4004307"/>
                <a:gd name="connsiteY43-2232" fmla="*/ 1742919 h 1987467"/>
                <a:gd name="connsiteX44-2233" fmla="*/ 3594306 w 4004307"/>
                <a:gd name="connsiteY44-2234" fmla="*/ 1764184 h 1987467"/>
                <a:gd name="connsiteX45-2235" fmla="*/ 3562408 w 4004307"/>
                <a:gd name="connsiteY45-2236" fmla="*/ 1785449 h 1987467"/>
                <a:gd name="connsiteX46-2237" fmla="*/ 3519878 w 4004307"/>
                <a:gd name="connsiteY46-2238" fmla="*/ 1806714 h 1987467"/>
                <a:gd name="connsiteX47-2239" fmla="*/ 3487981 w 4004307"/>
                <a:gd name="connsiteY47-2240" fmla="*/ 1817347 h 1987467"/>
                <a:gd name="connsiteX48-2241" fmla="*/ 3456083 w 4004307"/>
                <a:gd name="connsiteY48-2242" fmla="*/ 1838612 h 1987467"/>
                <a:gd name="connsiteX49-2243" fmla="*/ 3339125 w 4004307"/>
                <a:gd name="connsiteY49-2244" fmla="*/ 1859877 h 1987467"/>
                <a:gd name="connsiteX50-2245" fmla="*/ 3307227 w 4004307"/>
                <a:gd name="connsiteY50-2246" fmla="*/ 1881142 h 1987467"/>
                <a:gd name="connsiteX51-2247" fmla="*/ 3158371 w 4004307"/>
                <a:gd name="connsiteY51-2248" fmla="*/ 1902407 h 1987467"/>
                <a:gd name="connsiteX52-2249" fmla="*/ 2945720 w 4004307"/>
                <a:gd name="connsiteY52-2250" fmla="*/ 1923672 h 1987467"/>
                <a:gd name="connsiteX53-2251" fmla="*/ 2679906 w 4004307"/>
                <a:gd name="connsiteY53-2252" fmla="*/ 1934305 h 1987467"/>
                <a:gd name="connsiteX54-2253" fmla="*/ 2445990 w 4004307"/>
                <a:gd name="connsiteY54-2254" fmla="*/ 1944937 h 1987467"/>
                <a:gd name="connsiteX55-2255" fmla="*/ 2371562 w 4004307"/>
                <a:gd name="connsiteY55-2256" fmla="*/ 1955570 h 1987467"/>
                <a:gd name="connsiteX56-2257" fmla="*/ 2307767 w 4004307"/>
                <a:gd name="connsiteY56-2258" fmla="*/ 1976835 h 1987467"/>
                <a:gd name="connsiteX57-2259" fmla="*/ 1999422 w 4004307"/>
                <a:gd name="connsiteY57-2260" fmla="*/ 1987467 h 1987467"/>
                <a:gd name="connsiteX58-2261" fmla="*/ 1340204 w 4004307"/>
                <a:gd name="connsiteY58-2262" fmla="*/ 1976835 h 1987467"/>
                <a:gd name="connsiteX59-2263" fmla="*/ 1170083 w 4004307"/>
                <a:gd name="connsiteY59-2264" fmla="*/ 1955570 h 1987467"/>
                <a:gd name="connsiteX60-2265" fmla="*/ 1138185 w 4004307"/>
                <a:gd name="connsiteY60-2266" fmla="*/ 1934305 h 1987467"/>
                <a:gd name="connsiteX61-2267" fmla="*/ 1095655 w 4004307"/>
                <a:gd name="connsiteY61-2268" fmla="*/ 1923672 h 1987467"/>
                <a:gd name="connsiteX62-2269" fmla="*/ 1063757 w 4004307"/>
                <a:gd name="connsiteY62-2270" fmla="*/ 1913040 h 1987467"/>
                <a:gd name="connsiteX63-2271" fmla="*/ 1021227 w 4004307"/>
                <a:gd name="connsiteY63-2272" fmla="*/ 1902407 h 1987467"/>
                <a:gd name="connsiteX64-2273" fmla="*/ 925534 w 4004307"/>
                <a:gd name="connsiteY64-2274" fmla="*/ 1870509 h 1987467"/>
                <a:gd name="connsiteX65-2275" fmla="*/ 893636 w 4004307"/>
                <a:gd name="connsiteY65-2276" fmla="*/ 1859877 h 1987467"/>
                <a:gd name="connsiteX66-2277" fmla="*/ 808576 w 4004307"/>
                <a:gd name="connsiteY66-2278" fmla="*/ 1849244 h 1987467"/>
                <a:gd name="connsiteX67-2279" fmla="*/ 734148 w 4004307"/>
                <a:gd name="connsiteY67-2280" fmla="*/ 1817347 h 1987467"/>
                <a:gd name="connsiteX68-2281" fmla="*/ 670353 w 4004307"/>
                <a:gd name="connsiteY68-2282" fmla="*/ 1796081 h 1987467"/>
                <a:gd name="connsiteX69-2283" fmla="*/ 627822 w 4004307"/>
                <a:gd name="connsiteY69-2284" fmla="*/ 1785449 h 1987467"/>
                <a:gd name="connsiteX70-2285" fmla="*/ 468334 w 4004307"/>
                <a:gd name="connsiteY70-2286" fmla="*/ 1764184 h 1987467"/>
                <a:gd name="connsiteX71-2287" fmla="*/ 362008 w 4004307"/>
                <a:gd name="connsiteY71-2288" fmla="*/ 1732286 h 1987467"/>
                <a:gd name="connsiteX72-2289" fmla="*/ 330111 w 4004307"/>
                <a:gd name="connsiteY72-2290" fmla="*/ 1721654 h 1987467"/>
                <a:gd name="connsiteX73-2291" fmla="*/ 276948 w 4004307"/>
                <a:gd name="connsiteY73-2292" fmla="*/ 1679123 h 1987467"/>
                <a:gd name="connsiteX74-2293" fmla="*/ 245050 w 4004307"/>
                <a:gd name="connsiteY74-2294" fmla="*/ 1668491 h 1987467"/>
                <a:gd name="connsiteX75-2295" fmla="*/ 213153 w 4004307"/>
                <a:gd name="connsiteY75-2296" fmla="*/ 1647226 h 1987467"/>
                <a:gd name="connsiteX76-2297" fmla="*/ 191888 w 4004307"/>
                <a:gd name="connsiteY76-2298" fmla="*/ 1615328 h 1987467"/>
                <a:gd name="connsiteX77-2299" fmla="*/ 170622 w 4004307"/>
                <a:gd name="connsiteY77-2300" fmla="*/ 1594063 h 1987467"/>
                <a:gd name="connsiteX78-2301" fmla="*/ 138725 w 4004307"/>
                <a:gd name="connsiteY78-2302" fmla="*/ 1530267 h 1987467"/>
                <a:gd name="connsiteX79-2303" fmla="*/ 106827 w 4004307"/>
                <a:gd name="connsiteY79-2304" fmla="*/ 1498370 h 1987467"/>
                <a:gd name="connsiteX80-2305" fmla="*/ 64297 w 4004307"/>
                <a:gd name="connsiteY80-2306" fmla="*/ 1434574 h 1987467"/>
                <a:gd name="connsiteX81-2307" fmla="*/ 53664 w 4004307"/>
                <a:gd name="connsiteY81-2308" fmla="*/ 1392044 h 1987467"/>
                <a:gd name="connsiteX82-2309" fmla="*/ 43032 w 4004307"/>
                <a:gd name="connsiteY82-2310" fmla="*/ 1328249 h 1987467"/>
                <a:gd name="connsiteX83-2311" fmla="*/ 32399 w 4004307"/>
                <a:gd name="connsiteY83-2312" fmla="*/ 1275086 h 1987467"/>
                <a:gd name="connsiteX84-2313" fmla="*/ 32399 w 4004307"/>
                <a:gd name="connsiteY84-2314" fmla="*/ 977374 h 1987467"/>
                <a:gd name="connsiteX85-2315" fmla="*/ 11134 w 4004307"/>
                <a:gd name="connsiteY85-2316" fmla="*/ 892314 h 1987467"/>
                <a:gd name="connsiteX86-2317" fmla="*/ 501 w 4004307"/>
                <a:gd name="connsiteY86-2318" fmla="*/ 807254 h 1987467"/>
                <a:gd name="connsiteX87-2319" fmla="*/ 501 w 4004307"/>
                <a:gd name="connsiteY87-2320" fmla="*/ 722193 h 1987467"/>
                <a:gd name="connsiteX0-2321" fmla="*/ 501 w 4004307"/>
                <a:gd name="connsiteY0-2322" fmla="*/ 722193 h 1987467"/>
                <a:gd name="connsiteX1-2323" fmla="*/ 32399 w 4004307"/>
                <a:gd name="connsiteY1-2324" fmla="*/ 605235 h 1987467"/>
                <a:gd name="connsiteX2-2325" fmla="*/ 43032 w 4004307"/>
                <a:gd name="connsiteY2-2326" fmla="*/ 562705 h 1987467"/>
                <a:gd name="connsiteX3-2327" fmla="*/ 64297 w 4004307"/>
                <a:gd name="connsiteY3-2328" fmla="*/ 403216 h 1987467"/>
                <a:gd name="connsiteX4-2329" fmla="*/ 85562 w 4004307"/>
                <a:gd name="connsiteY4-2330" fmla="*/ 328788 h 1987467"/>
                <a:gd name="connsiteX5-2331" fmla="*/ 117460 w 4004307"/>
                <a:gd name="connsiteY5-2332" fmla="*/ 307523 h 1987467"/>
                <a:gd name="connsiteX6-2333" fmla="*/ 181255 w 4004307"/>
                <a:gd name="connsiteY6-2334" fmla="*/ 222463 h 1987467"/>
                <a:gd name="connsiteX7-2335" fmla="*/ 202520 w 4004307"/>
                <a:gd name="connsiteY7-2336" fmla="*/ 190565 h 1987467"/>
                <a:gd name="connsiteX8-2337" fmla="*/ 266315 w 4004307"/>
                <a:gd name="connsiteY8-2338" fmla="*/ 158667 h 1987467"/>
                <a:gd name="connsiteX9-2339" fmla="*/ 298213 w 4004307"/>
                <a:gd name="connsiteY9-2340" fmla="*/ 137402 h 1987467"/>
                <a:gd name="connsiteX10-2341" fmla="*/ 478967 w 4004307"/>
                <a:gd name="connsiteY10-2342" fmla="*/ 116137 h 1987467"/>
                <a:gd name="connsiteX11-2343" fmla="*/ 542762 w 4004307"/>
                <a:gd name="connsiteY11-2344" fmla="*/ 105505 h 1987467"/>
                <a:gd name="connsiteX12-2345" fmla="*/ 595925 w 4004307"/>
                <a:gd name="connsiteY12-2346" fmla="*/ 94872 h 1987467"/>
                <a:gd name="connsiteX13-2347" fmla="*/ 1021227 w 4004307"/>
                <a:gd name="connsiteY13-2348" fmla="*/ 84240 h 1987467"/>
                <a:gd name="connsiteX14-2349" fmla="*/ 1276408 w 4004307"/>
                <a:gd name="connsiteY14-2350" fmla="*/ 62974 h 1987467"/>
                <a:gd name="connsiteX15-2351" fmla="*/ 1329571 w 4004307"/>
                <a:gd name="connsiteY15-2352" fmla="*/ 52342 h 1987467"/>
                <a:gd name="connsiteX16-2353" fmla="*/ 1414632 w 4004307"/>
                <a:gd name="connsiteY16-2354" fmla="*/ 41709 h 1987467"/>
                <a:gd name="connsiteX17-2355" fmla="*/ 1457162 w 4004307"/>
                <a:gd name="connsiteY17-2356" fmla="*/ 31077 h 1987467"/>
                <a:gd name="connsiteX18-2357" fmla="*/ 1616650 w 4004307"/>
                <a:gd name="connsiteY18-2358" fmla="*/ 9812 h 1987467"/>
                <a:gd name="connsiteX19-2359" fmla="*/ 2318399 w 4004307"/>
                <a:gd name="connsiteY19-2360" fmla="*/ 20444 h 1987467"/>
                <a:gd name="connsiteX20-2361" fmla="*/ 2488520 w 4004307"/>
                <a:gd name="connsiteY20-2362" fmla="*/ 41709 h 1987467"/>
                <a:gd name="connsiteX21-2363" fmla="*/ 2584213 w 4004307"/>
                <a:gd name="connsiteY21-2364" fmla="*/ 52342 h 1987467"/>
                <a:gd name="connsiteX22-2365" fmla="*/ 2648008 w 4004307"/>
                <a:gd name="connsiteY22-2366" fmla="*/ 62974 h 1987467"/>
                <a:gd name="connsiteX23-2367" fmla="*/ 3434818 w 4004307"/>
                <a:gd name="connsiteY23-2368" fmla="*/ 73607 h 1987467"/>
                <a:gd name="connsiteX24-2369" fmla="*/ 3519878 w 4004307"/>
                <a:gd name="connsiteY24-2370" fmla="*/ 84240 h 1987467"/>
                <a:gd name="connsiteX25-2371" fmla="*/ 3551776 w 4004307"/>
                <a:gd name="connsiteY25-2372" fmla="*/ 94872 h 1987467"/>
                <a:gd name="connsiteX26-2373" fmla="*/ 3636836 w 4004307"/>
                <a:gd name="connsiteY26-2374" fmla="*/ 105505 h 1987467"/>
                <a:gd name="connsiteX27-2375" fmla="*/ 3689999 w 4004307"/>
                <a:gd name="connsiteY27-2376" fmla="*/ 116137 h 1987467"/>
                <a:gd name="connsiteX28-2377" fmla="*/ 3753795 w 4004307"/>
                <a:gd name="connsiteY28-2378" fmla="*/ 137402 h 1987467"/>
                <a:gd name="connsiteX29-2379" fmla="*/ 3849488 w 4004307"/>
                <a:gd name="connsiteY29-2380" fmla="*/ 211830 h 1987467"/>
                <a:gd name="connsiteX30-2381" fmla="*/ 3892018 w 4004307"/>
                <a:gd name="connsiteY30-2382" fmla="*/ 275626 h 1987467"/>
                <a:gd name="connsiteX31-2383" fmla="*/ 3957501 w 4004307"/>
                <a:gd name="connsiteY31-2384" fmla="*/ 525506 h 1987467"/>
                <a:gd name="connsiteX32-2385" fmla="*/ 3987711 w 4004307"/>
                <a:gd name="connsiteY32-2386" fmla="*/ 941204 h 1987467"/>
                <a:gd name="connsiteX33-2387" fmla="*/ 3987711 w 4004307"/>
                <a:gd name="connsiteY33-2388" fmla="*/ 1129445 h 1987467"/>
                <a:gd name="connsiteX34-2389" fmla="*/ 3955813 w 4004307"/>
                <a:gd name="connsiteY34-2390" fmla="*/ 1423942 h 1987467"/>
                <a:gd name="connsiteX35-2391" fmla="*/ 3913283 w 4004307"/>
                <a:gd name="connsiteY35-2392" fmla="*/ 1519635 h 1987467"/>
                <a:gd name="connsiteX36-2393" fmla="*/ 3902650 w 4004307"/>
                <a:gd name="connsiteY36-2394" fmla="*/ 1551533 h 1987467"/>
                <a:gd name="connsiteX37-2395" fmla="*/ 3838855 w 4004307"/>
                <a:gd name="connsiteY37-2396" fmla="*/ 1594063 h 1987467"/>
                <a:gd name="connsiteX38-2397" fmla="*/ 3775060 w 4004307"/>
                <a:gd name="connsiteY38-2398" fmla="*/ 1636593 h 1987467"/>
                <a:gd name="connsiteX39-2399" fmla="*/ 3743162 w 4004307"/>
                <a:gd name="connsiteY39-2400" fmla="*/ 1657858 h 1987467"/>
                <a:gd name="connsiteX40-2401" fmla="*/ 3721897 w 4004307"/>
                <a:gd name="connsiteY40-2402" fmla="*/ 1689756 h 1987467"/>
                <a:gd name="connsiteX41-2403" fmla="*/ 3689999 w 4004307"/>
                <a:gd name="connsiteY41-2404" fmla="*/ 1700388 h 1987467"/>
                <a:gd name="connsiteX42-2405" fmla="*/ 3626204 w 4004307"/>
                <a:gd name="connsiteY42-2406" fmla="*/ 1742919 h 1987467"/>
                <a:gd name="connsiteX43-2407" fmla="*/ 3594306 w 4004307"/>
                <a:gd name="connsiteY43-2408" fmla="*/ 1764184 h 1987467"/>
                <a:gd name="connsiteX44-2409" fmla="*/ 3562408 w 4004307"/>
                <a:gd name="connsiteY44-2410" fmla="*/ 1785449 h 1987467"/>
                <a:gd name="connsiteX45-2411" fmla="*/ 3519878 w 4004307"/>
                <a:gd name="connsiteY45-2412" fmla="*/ 1806714 h 1987467"/>
                <a:gd name="connsiteX46-2413" fmla="*/ 3487981 w 4004307"/>
                <a:gd name="connsiteY46-2414" fmla="*/ 1817347 h 1987467"/>
                <a:gd name="connsiteX47-2415" fmla="*/ 3456083 w 4004307"/>
                <a:gd name="connsiteY47-2416" fmla="*/ 1838612 h 1987467"/>
                <a:gd name="connsiteX48-2417" fmla="*/ 3339125 w 4004307"/>
                <a:gd name="connsiteY48-2418" fmla="*/ 1859877 h 1987467"/>
                <a:gd name="connsiteX49-2419" fmla="*/ 3307227 w 4004307"/>
                <a:gd name="connsiteY49-2420" fmla="*/ 1881142 h 1987467"/>
                <a:gd name="connsiteX50-2421" fmla="*/ 3158371 w 4004307"/>
                <a:gd name="connsiteY50-2422" fmla="*/ 1902407 h 1987467"/>
                <a:gd name="connsiteX51-2423" fmla="*/ 2945720 w 4004307"/>
                <a:gd name="connsiteY51-2424" fmla="*/ 1923672 h 1987467"/>
                <a:gd name="connsiteX52-2425" fmla="*/ 2679906 w 4004307"/>
                <a:gd name="connsiteY52-2426" fmla="*/ 1934305 h 1987467"/>
                <a:gd name="connsiteX53-2427" fmla="*/ 2445990 w 4004307"/>
                <a:gd name="connsiteY53-2428" fmla="*/ 1944937 h 1987467"/>
                <a:gd name="connsiteX54-2429" fmla="*/ 2371562 w 4004307"/>
                <a:gd name="connsiteY54-2430" fmla="*/ 1955570 h 1987467"/>
                <a:gd name="connsiteX55-2431" fmla="*/ 2307767 w 4004307"/>
                <a:gd name="connsiteY55-2432" fmla="*/ 1976835 h 1987467"/>
                <a:gd name="connsiteX56-2433" fmla="*/ 1999422 w 4004307"/>
                <a:gd name="connsiteY56-2434" fmla="*/ 1987467 h 1987467"/>
                <a:gd name="connsiteX57-2435" fmla="*/ 1340204 w 4004307"/>
                <a:gd name="connsiteY57-2436" fmla="*/ 1976835 h 1987467"/>
                <a:gd name="connsiteX58-2437" fmla="*/ 1170083 w 4004307"/>
                <a:gd name="connsiteY58-2438" fmla="*/ 1955570 h 1987467"/>
                <a:gd name="connsiteX59-2439" fmla="*/ 1138185 w 4004307"/>
                <a:gd name="connsiteY59-2440" fmla="*/ 1934305 h 1987467"/>
                <a:gd name="connsiteX60-2441" fmla="*/ 1095655 w 4004307"/>
                <a:gd name="connsiteY60-2442" fmla="*/ 1923672 h 1987467"/>
                <a:gd name="connsiteX61-2443" fmla="*/ 1063757 w 4004307"/>
                <a:gd name="connsiteY61-2444" fmla="*/ 1913040 h 1987467"/>
                <a:gd name="connsiteX62-2445" fmla="*/ 1021227 w 4004307"/>
                <a:gd name="connsiteY62-2446" fmla="*/ 1902407 h 1987467"/>
                <a:gd name="connsiteX63-2447" fmla="*/ 925534 w 4004307"/>
                <a:gd name="connsiteY63-2448" fmla="*/ 1870509 h 1987467"/>
                <a:gd name="connsiteX64-2449" fmla="*/ 893636 w 4004307"/>
                <a:gd name="connsiteY64-2450" fmla="*/ 1859877 h 1987467"/>
                <a:gd name="connsiteX65-2451" fmla="*/ 808576 w 4004307"/>
                <a:gd name="connsiteY65-2452" fmla="*/ 1849244 h 1987467"/>
                <a:gd name="connsiteX66-2453" fmla="*/ 734148 w 4004307"/>
                <a:gd name="connsiteY66-2454" fmla="*/ 1817347 h 1987467"/>
                <a:gd name="connsiteX67-2455" fmla="*/ 670353 w 4004307"/>
                <a:gd name="connsiteY67-2456" fmla="*/ 1796081 h 1987467"/>
                <a:gd name="connsiteX68-2457" fmla="*/ 627822 w 4004307"/>
                <a:gd name="connsiteY68-2458" fmla="*/ 1785449 h 1987467"/>
                <a:gd name="connsiteX69-2459" fmla="*/ 468334 w 4004307"/>
                <a:gd name="connsiteY69-2460" fmla="*/ 1764184 h 1987467"/>
                <a:gd name="connsiteX70-2461" fmla="*/ 362008 w 4004307"/>
                <a:gd name="connsiteY70-2462" fmla="*/ 1732286 h 1987467"/>
                <a:gd name="connsiteX71-2463" fmla="*/ 330111 w 4004307"/>
                <a:gd name="connsiteY71-2464" fmla="*/ 1721654 h 1987467"/>
                <a:gd name="connsiteX72-2465" fmla="*/ 276948 w 4004307"/>
                <a:gd name="connsiteY72-2466" fmla="*/ 1679123 h 1987467"/>
                <a:gd name="connsiteX73-2467" fmla="*/ 245050 w 4004307"/>
                <a:gd name="connsiteY73-2468" fmla="*/ 1668491 h 1987467"/>
                <a:gd name="connsiteX74-2469" fmla="*/ 213153 w 4004307"/>
                <a:gd name="connsiteY74-2470" fmla="*/ 1647226 h 1987467"/>
                <a:gd name="connsiteX75-2471" fmla="*/ 191888 w 4004307"/>
                <a:gd name="connsiteY75-2472" fmla="*/ 1615328 h 1987467"/>
                <a:gd name="connsiteX76-2473" fmla="*/ 170622 w 4004307"/>
                <a:gd name="connsiteY76-2474" fmla="*/ 1594063 h 1987467"/>
                <a:gd name="connsiteX77-2475" fmla="*/ 138725 w 4004307"/>
                <a:gd name="connsiteY77-2476" fmla="*/ 1530267 h 1987467"/>
                <a:gd name="connsiteX78-2477" fmla="*/ 106827 w 4004307"/>
                <a:gd name="connsiteY78-2478" fmla="*/ 1498370 h 1987467"/>
                <a:gd name="connsiteX79-2479" fmla="*/ 64297 w 4004307"/>
                <a:gd name="connsiteY79-2480" fmla="*/ 1434574 h 1987467"/>
                <a:gd name="connsiteX80-2481" fmla="*/ 53664 w 4004307"/>
                <a:gd name="connsiteY80-2482" fmla="*/ 1392044 h 1987467"/>
                <a:gd name="connsiteX81-2483" fmla="*/ 43032 w 4004307"/>
                <a:gd name="connsiteY81-2484" fmla="*/ 1328249 h 1987467"/>
                <a:gd name="connsiteX82-2485" fmla="*/ 32399 w 4004307"/>
                <a:gd name="connsiteY82-2486" fmla="*/ 1275086 h 1987467"/>
                <a:gd name="connsiteX83-2487" fmla="*/ 32399 w 4004307"/>
                <a:gd name="connsiteY83-2488" fmla="*/ 977374 h 1987467"/>
                <a:gd name="connsiteX84-2489" fmla="*/ 11134 w 4004307"/>
                <a:gd name="connsiteY84-2490" fmla="*/ 892314 h 1987467"/>
                <a:gd name="connsiteX85-2491" fmla="*/ 501 w 4004307"/>
                <a:gd name="connsiteY85-2492" fmla="*/ 807254 h 1987467"/>
                <a:gd name="connsiteX86-2493" fmla="*/ 501 w 4004307"/>
                <a:gd name="connsiteY86-2494" fmla="*/ 722193 h 1987467"/>
                <a:gd name="connsiteX0-2495" fmla="*/ 501 w 4004307"/>
                <a:gd name="connsiteY0-2496" fmla="*/ 722193 h 1987467"/>
                <a:gd name="connsiteX1-2497" fmla="*/ 32399 w 4004307"/>
                <a:gd name="connsiteY1-2498" fmla="*/ 605235 h 1987467"/>
                <a:gd name="connsiteX2-2499" fmla="*/ 43032 w 4004307"/>
                <a:gd name="connsiteY2-2500" fmla="*/ 562705 h 1987467"/>
                <a:gd name="connsiteX3-2501" fmla="*/ 64297 w 4004307"/>
                <a:gd name="connsiteY3-2502" fmla="*/ 403216 h 1987467"/>
                <a:gd name="connsiteX4-2503" fmla="*/ 85562 w 4004307"/>
                <a:gd name="connsiteY4-2504" fmla="*/ 328788 h 1987467"/>
                <a:gd name="connsiteX5-2505" fmla="*/ 117460 w 4004307"/>
                <a:gd name="connsiteY5-2506" fmla="*/ 307523 h 1987467"/>
                <a:gd name="connsiteX6-2507" fmla="*/ 181255 w 4004307"/>
                <a:gd name="connsiteY6-2508" fmla="*/ 222463 h 1987467"/>
                <a:gd name="connsiteX7-2509" fmla="*/ 202520 w 4004307"/>
                <a:gd name="connsiteY7-2510" fmla="*/ 190565 h 1987467"/>
                <a:gd name="connsiteX8-2511" fmla="*/ 266315 w 4004307"/>
                <a:gd name="connsiteY8-2512" fmla="*/ 158667 h 1987467"/>
                <a:gd name="connsiteX9-2513" fmla="*/ 298213 w 4004307"/>
                <a:gd name="connsiteY9-2514" fmla="*/ 137402 h 1987467"/>
                <a:gd name="connsiteX10-2515" fmla="*/ 478967 w 4004307"/>
                <a:gd name="connsiteY10-2516" fmla="*/ 116137 h 1987467"/>
                <a:gd name="connsiteX11-2517" fmla="*/ 542762 w 4004307"/>
                <a:gd name="connsiteY11-2518" fmla="*/ 105505 h 1987467"/>
                <a:gd name="connsiteX12-2519" fmla="*/ 595925 w 4004307"/>
                <a:gd name="connsiteY12-2520" fmla="*/ 94872 h 1987467"/>
                <a:gd name="connsiteX13-2521" fmla="*/ 1021227 w 4004307"/>
                <a:gd name="connsiteY13-2522" fmla="*/ 84240 h 1987467"/>
                <a:gd name="connsiteX14-2523" fmla="*/ 1276408 w 4004307"/>
                <a:gd name="connsiteY14-2524" fmla="*/ 62974 h 1987467"/>
                <a:gd name="connsiteX15-2525" fmla="*/ 1329571 w 4004307"/>
                <a:gd name="connsiteY15-2526" fmla="*/ 52342 h 1987467"/>
                <a:gd name="connsiteX16-2527" fmla="*/ 1414632 w 4004307"/>
                <a:gd name="connsiteY16-2528" fmla="*/ 41709 h 1987467"/>
                <a:gd name="connsiteX17-2529" fmla="*/ 1457162 w 4004307"/>
                <a:gd name="connsiteY17-2530" fmla="*/ 31077 h 1987467"/>
                <a:gd name="connsiteX18-2531" fmla="*/ 1616650 w 4004307"/>
                <a:gd name="connsiteY18-2532" fmla="*/ 9812 h 1987467"/>
                <a:gd name="connsiteX19-2533" fmla="*/ 2318399 w 4004307"/>
                <a:gd name="connsiteY19-2534" fmla="*/ 20444 h 1987467"/>
                <a:gd name="connsiteX20-2535" fmla="*/ 2488520 w 4004307"/>
                <a:gd name="connsiteY20-2536" fmla="*/ 41709 h 1987467"/>
                <a:gd name="connsiteX21-2537" fmla="*/ 2584213 w 4004307"/>
                <a:gd name="connsiteY21-2538" fmla="*/ 52342 h 1987467"/>
                <a:gd name="connsiteX22-2539" fmla="*/ 2648008 w 4004307"/>
                <a:gd name="connsiteY22-2540" fmla="*/ 62974 h 1987467"/>
                <a:gd name="connsiteX23-2541" fmla="*/ 3434818 w 4004307"/>
                <a:gd name="connsiteY23-2542" fmla="*/ 73607 h 1987467"/>
                <a:gd name="connsiteX24-2543" fmla="*/ 3519878 w 4004307"/>
                <a:gd name="connsiteY24-2544" fmla="*/ 84240 h 1987467"/>
                <a:gd name="connsiteX25-2545" fmla="*/ 3551776 w 4004307"/>
                <a:gd name="connsiteY25-2546" fmla="*/ 94872 h 1987467"/>
                <a:gd name="connsiteX26-2547" fmla="*/ 3636836 w 4004307"/>
                <a:gd name="connsiteY26-2548" fmla="*/ 105505 h 1987467"/>
                <a:gd name="connsiteX27-2549" fmla="*/ 3689999 w 4004307"/>
                <a:gd name="connsiteY27-2550" fmla="*/ 116137 h 1987467"/>
                <a:gd name="connsiteX28-2551" fmla="*/ 3753795 w 4004307"/>
                <a:gd name="connsiteY28-2552" fmla="*/ 137402 h 1987467"/>
                <a:gd name="connsiteX29-2553" fmla="*/ 3849488 w 4004307"/>
                <a:gd name="connsiteY29-2554" fmla="*/ 211830 h 1987467"/>
                <a:gd name="connsiteX30-2555" fmla="*/ 3957501 w 4004307"/>
                <a:gd name="connsiteY30-2556" fmla="*/ 525506 h 1987467"/>
                <a:gd name="connsiteX31-2557" fmla="*/ 3987711 w 4004307"/>
                <a:gd name="connsiteY31-2558" fmla="*/ 941204 h 1987467"/>
                <a:gd name="connsiteX32-2559" fmla="*/ 3987711 w 4004307"/>
                <a:gd name="connsiteY32-2560" fmla="*/ 1129445 h 1987467"/>
                <a:gd name="connsiteX33-2561" fmla="*/ 3955813 w 4004307"/>
                <a:gd name="connsiteY33-2562" fmla="*/ 1423942 h 1987467"/>
                <a:gd name="connsiteX34-2563" fmla="*/ 3913283 w 4004307"/>
                <a:gd name="connsiteY34-2564" fmla="*/ 1519635 h 1987467"/>
                <a:gd name="connsiteX35-2565" fmla="*/ 3902650 w 4004307"/>
                <a:gd name="connsiteY35-2566" fmla="*/ 1551533 h 1987467"/>
                <a:gd name="connsiteX36-2567" fmla="*/ 3838855 w 4004307"/>
                <a:gd name="connsiteY36-2568" fmla="*/ 1594063 h 1987467"/>
                <a:gd name="connsiteX37-2569" fmla="*/ 3775060 w 4004307"/>
                <a:gd name="connsiteY37-2570" fmla="*/ 1636593 h 1987467"/>
                <a:gd name="connsiteX38-2571" fmla="*/ 3743162 w 4004307"/>
                <a:gd name="connsiteY38-2572" fmla="*/ 1657858 h 1987467"/>
                <a:gd name="connsiteX39-2573" fmla="*/ 3721897 w 4004307"/>
                <a:gd name="connsiteY39-2574" fmla="*/ 1689756 h 1987467"/>
                <a:gd name="connsiteX40-2575" fmla="*/ 3689999 w 4004307"/>
                <a:gd name="connsiteY40-2576" fmla="*/ 1700388 h 1987467"/>
                <a:gd name="connsiteX41-2577" fmla="*/ 3626204 w 4004307"/>
                <a:gd name="connsiteY41-2578" fmla="*/ 1742919 h 1987467"/>
                <a:gd name="connsiteX42-2579" fmla="*/ 3594306 w 4004307"/>
                <a:gd name="connsiteY42-2580" fmla="*/ 1764184 h 1987467"/>
                <a:gd name="connsiteX43-2581" fmla="*/ 3562408 w 4004307"/>
                <a:gd name="connsiteY43-2582" fmla="*/ 1785449 h 1987467"/>
                <a:gd name="connsiteX44-2583" fmla="*/ 3519878 w 4004307"/>
                <a:gd name="connsiteY44-2584" fmla="*/ 1806714 h 1987467"/>
                <a:gd name="connsiteX45-2585" fmla="*/ 3487981 w 4004307"/>
                <a:gd name="connsiteY45-2586" fmla="*/ 1817347 h 1987467"/>
                <a:gd name="connsiteX46-2587" fmla="*/ 3456083 w 4004307"/>
                <a:gd name="connsiteY46-2588" fmla="*/ 1838612 h 1987467"/>
                <a:gd name="connsiteX47-2589" fmla="*/ 3339125 w 4004307"/>
                <a:gd name="connsiteY47-2590" fmla="*/ 1859877 h 1987467"/>
                <a:gd name="connsiteX48-2591" fmla="*/ 3307227 w 4004307"/>
                <a:gd name="connsiteY48-2592" fmla="*/ 1881142 h 1987467"/>
                <a:gd name="connsiteX49-2593" fmla="*/ 3158371 w 4004307"/>
                <a:gd name="connsiteY49-2594" fmla="*/ 1902407 h 1987467"/>
                <a:gd name="connsiteX50-2595" fmla="*/ 2945720 w 4004307"/>
                <a:gd name="connsiteY50-2596" fmla="*/ 1923672 h 1987467"/>
                <a:gd name="connsiteX51-2597" fmla="*/ 2679906 w 4004307"/>
                <a:gd name="connsiteY51-2598" fmla="*/ 1934305 h 1987467"/>
                <a:gd name="connsiteX52-2599" fmla="*/ 2445990 w 4004307"/>
                <a:gd name="connsiteY52-2600" fmla="*/ 1944937 h 1987467"/>
                <a:gd name="connsiteX53-2601" fmla="*/ 2371562 w 4004307"/>
                <a:gd name="connsiteY53-2602" fmla="*/ 1955570 h 1987467"/>
                <a:gd name="connsiteX54-2603" fmla="*/ 2307767 w 4004307"/>
                <a:gd name="connsiteY54-2604" fmla="*/ 1976835 h 1987467"/>
                <a:gd name="connsiteX55-2605" fmla="*/ 1999422 w 4004307"/>
                <a:gd name="connsiteY55-2606" fmla="*/ 1987467 h 1987467"/>
                <a:gd name="connsiteX56-2607" fmla="*/ 1340204 w 4004307"/>
                <a:gd name="connsiteY56-2608" fmla="*/ 1976835 h 1987467"/>
                <a:gd name="connsiteX57-2609" fmla="*/ 1170083 w 4004307"/>
                <a:gd name="connsiteY57-2610" fmla="*/ 1955570 h 1987467"/>
                <a:gd name="connsiteX58-2611" fmla="*/ 1138185 w 4004307"/>
                <a:gd name="connsiteY58-2612" fmla="*/ 1934305 h 1987467"/>
                <a:gd name="connsiteX59-2613" fmla="*/ 1095655 w 4004307"/>
                <a:gd name="connsiteY59-2614" fmla="*/ 1923672 h 1987467"/>
                <a:gd name="connsiteX60-2615" fmla="*/ 1063757 w 4004307"/>
                <a:gd name="connsiteY60-2616" fmla="*/ 1913040 h 1987467"/>
                <a:gd name="connsiteX61-2617" fmla="*/ 1021227 w 4004307"/>
                <a:gd name="connsiteY61-2618" fmla="*/ 1902407 h 1987467"/>
                <a:gd name="connsiteX62-2619" fmla="*/ 925534 w 4004307"/>
                <a:gd name="connsiteY62-2620" fmla="*/ 1870509 h 1987467"/>
                <a:gd name="connsiteX63-2621" fmla="*/ 893636 w 4004307"/>
                <a:gd name="connsiteY63-2622" fmla="*/ 1859877 h 1987467"/>
                <a:gd name="connsiteX64-2623" fmla="*/ 808576 w 4004307"/>
                <a:gd name="connsiteY64-2624" fmla="*/ 1849244 h 1987467"/>
                <a:gd name="connsiteX65-2625" fmla="*/ 734148 w 4004307"/>
                <a:gd name="connsiteY65-2626" fmla="*/ 1817347 h 1987467"/>
                <a:gd name="connsiteX66-2627" fmla="*/ 670353 w 4004307"/>
                <a:gd name="connsiteY66-2628" fmla="*/ 1796081 h 1987467"/>
                <a:gd name="connsiteX67-2629" fmla="*/ 627822 w 4004307"/>
                <a:gd name="connsiteY67-2630" fmla="*/ 1785449 h 1987467"/>
                <a:gd name="connsiteX68-2631" fmla="*/ 468334 w 4004307"/>
                <a:gd name="connsiteY68-2632" fmla="*/ 1764184 h 1987467"/>
                <a:gd name="connsiteX69-2633" fmla="*/ 362008 w 4004307"/>
                <a:gd name="connsiteY69-2634" fmla="*/ 1732286 h 1987467"/>
                <a:gd name="connsiteX70-2635" fmla="*/ 330111 w 4004307"/>
                <a:gd name="connsiteY70-2636" fmla="*/ 1721654 h 1987467"/>
                <a:gd name="connsiteX71-2637" fmla="*/ 276948 w 4004307"/>
                <a:gd name="connsiteY71-2638" fmla="*/ 1679123 h 1987467"/>
                <a:gd name="connsiteX72-2639" fmla="*/ 245050 w 4004307"/>
                <a:gd name="connsiteY72-2640" fmla="*/ 1668491 h 1987467"/>
                <a:gd name="connsiteX73-2641" fmla="*/ 213153 w 4004307"/>
                <a:gd name="connsiteY73-2642" fmla="*/ 1647226 h 1987467"/>
                <a:gd name="connsiteX74-2643" fmla="*/ 191888 w 4004307"/>
                <a:gd name="connsiteY74-2644" fmla="*/ 1615328 h 1987467"/>
                <a:gd name="connsiteX75-2645" fmla="*/ 170622 w 4004307"/>
                <a:gd name="connsiteY75-2646" fmla="*/ 1594063 h 1987467"/>
                <a:gd name="connsiteX76-2647" fmla="*/ 138725 w 4004307"/>
                <a:gd name="connsiteY76-2648" fmla="*/ 1530267 h 1987467"/>
                <a:gd name="connsiteX77-2649" fmla="*/ 106827 w 4004307"/>
                <a:gd name="connsiteY77-2650" fmla="*/ 1498370 h 1987467"/>
                <a:gd name="connsiteX78-2651" fmla="*/ 64297 w 4004307"/>
                <a:gd name="connsiteY78-2652" fmla="*/ 1434574 h 1987467"/>
                <a:gd name="connsiteX79-2653" fmla="*/ 53664 w 4004307"/>
                <a:gd name="connsiteY79-2654" fmla="*/ 1392044 h 1987467"/>
                <a:gd name="connsiteX80-2655" fmla="*/ 43032 w 4004307"/>
                <a:gd name="connsiteY80-2656" fmla="*/ 1328249 h 1987467"/>
                <a:gd name="connsiteX81-2657" fmla="*/ 32399 w 4004307"/>
                <a:gd name="connsiteY81-2658" fmla="*/ 1275086 h 1987467"/>
                <a:gd name="connsiteX82-2659" fmla="*/ 32399 w 4004307"/>
                <a:gd name="connsiteY82-2660" fmla="*/ 977374 h 1987467"/>
                <a:gd name="connsiteX83-2661" fmla="*/ 11134 w 4004307"/>
                <a:gd name="connsiteY83-2662" fmla="*/ 892314 h 1987467"/>
                <a:gd name="connsiteX84-2663" fmla="*/ 501 w 4004307"/>
                <a:gd name="connsiteY84-2664" fmla="*/ 807254 h 1987467"/>
                <a:gd name="connsiteX85-2665" fmla="*/ 501 w 4004307"/>
                <a:gd name="connsiteY85-2666" fmla="*/ 722193 h 1987467"/>
                <a:gd name="connsiteX0-2667" fmla="*/ 501 w 4004307"/>
                <a:gd name="connsiteY0-2668" fmla="*/ 722193 h 1987467"/>
                <a:gd name="connsiteX1-2669" fmla="*/ 32399 w 4004307"/>
                <a:gd name="connsiteY1-2670" fmla="*/ 605235 h 1987467"/>
                <a:gd name="connsiteX2-2671" fmla="*/ 43032 w 4004307"/>
                <a:gd name="connsiteY2-2672" fmla="*/ 562705 h 1987467"/>
                <a:gd name="connsiteX3-2673" fmla="*/ 64297 w 4004307"/>
                <a:gd name="connsiteY3-2674" fmla="*/ 403216 h 1987467"/>
                <a:gd name="connsiteX4-2675" fmla="*/ 85562 w 4004307"/>
                <a:gd name="connsiteY4-2676" fmla="*/ 328788 h 1987467"/>
                <a:gd name="connsiteX5-2677" fmla="*/ 117460 w 4004307"/>
                <a:gd name="connsiteY5-2678" fmla="*/ 307523 h 1987467"/>
                <a:gd name="connsiteX6-2679" fmla="*/ 181255 w 4004307"/>
                <a:gd name="connsiteY6-2680" fmla="*/ 222463 h 1987467"/>
                <a:gd name="connsiteX7-2681" fmla="*/ 202520 w 4004307"/>
                <a:gd name="connsiteY7-2682" fmla="*/ 190565 h 1987467"/>
                <a:gd name="connsiteX8-2683" fmla="*/ 266315 w 4004307"/>
                <a:gd name="connsiteY8-2684" fmla="*/ 158667 h 1987467"/>
                <a:gd name="connsiteX9-2685" fmla="*/ 298213 w 4004307"/>
                <a:gd name="connsiteY9-2686" fmla="*/ 137402 h 1987467"/>
                <a:gd name="connsiteX10-2687" fmla="*/ 478967 w 4004307"/>
                <a:gd name="connsiteY10-2688" fmla="*/ 116137 h 1987467"/>
                <a:gd name="connsiteX11-2689" fmla="*/ 542762 w 4004307"/>
                <a:gd name="connsiteY11-2690" fmla="*/ 105505 h 1987467"/>
                <a:gd name="connsiteX12-2691" fmla="*/ 595925 w 4004307"/>
                <a:gd name="connsiteY12-2692" fmla="*/ 94872 h 1987467"/>
                <a:gd name="connsiteX13-2693" fmla="*/ 1021227 w 4004307"/>
                <a:gd name="connsiteY13-2694" fmla="*/ 84240 h 1987467"/>
                <a:gd name="connsiteX14-2695" fmla="*/ 1276408 w 4004307"/>
                <a:gd name="connsiteY14-2696" fmla="*/ 62974 h 1987467"/>
                <a:gd name="connsiteX15-2697" fmla="*/ 1329571 w 4004307"/>
                <a:gd name="connsiteY15-2698" fmla="*/ 52342 h 1987467"/>
                <a:gd name="connsiteX16-2699" fmla="*/ 1414632 w 4004307"/>
                <a:gd name="connsiteY16-2700" fmla="*/ 41709 h 1987467"/>
                <a:gd name="connsiteX17-2701" fmla="*/ 1457162 w 4004307"/>
                <a:gd name="connsiteY17-2702" fmla="*/ 31077 h 1987467"/>
                <a:gd name="connsiteX18-2703" fmla="*/ 1616650 w 4004307"/>
                <a:gd name="connsiteY18-2704" fmla="*/ 9812 h 1987467"/>
                <a:gd name="connsiteX19-2705" fmla="*/ 2318399 w 4004307"/>
                <a:gd name="connsiteY19-2706" fmla="*/ 20444 h 1987467"/>
                <a:gd name="connsiteX20-2707" fmla="*/ 2488520 w 4004307"/>
                <a:gd name="connsiteY20-2708" fmla="*/ 41709 h 1987467"/>
                <a:gd name="connsiteX21-2709" fmla="*/ 2584213 w 4004307"/>
                <a:gd name="connsiteY21-2710" fmla="*/ 52342 h 1987467"/>
                <a:gd name="connsiteX22-2711" fmla="*/ 2648008 w 4004307"/>
                <a:gd name="connsiteY22-2712" fmla="*/ 62974 h 1987467"/>
                <a:gd name="connsiteX23-2713" fmla="*/ 3434818 w 4004307"/>
                <a:gd name="connsiteY23-2714" fmla="*/ 73607 h 1987467"/>
                <a:gd name="connsiteX24-2715" fmla="*/ 3519878 w 4004307"/>
                <a:gd name="connsiteY24-2716" fmla="*/ 84240 h 1987467"/>
                <a:gd name="connsiteX25-2717" fmla="*/ 3551776 w 4004307"/>
                <a:gd name="connsiteY25-2718" fmla="*/ 94872 h 1987467"/>
                <a:gd name="connsiteX26-2719" fmla="*/ 3636836 w 4004307"/>
                <a:gd name="connsiteY26-2720" fmla="*/ 105505 h 1987467"/>
                <a:gd name="connsiteX27-2721" fmla="*/ 3689999 w 4004307"/>
                <a:gd name="connsiteY27-2722" fmla="*/ 116137 h 1987467"/>
                <a:gd name="connsiteX28-2723" fmla="*/ 3753795 w 4004307"/>
                <a:gd name="connsiteY28-2724" fmla="*/ 137402 h 1987467"/>
                <a:gd name="connsiteX29-2725" fmla="*/ 3866872 w 4004307"/>
                <a:gd name="connsiteY29-2726" fmla="*/ 376482 h 1987467"/>
                <a:gd name="connsiteX30-2727" fmla="*/ 3957501 w 4004307"/>
                <a:gd name="connsiteY30-2728" fmla="*/ 525506 h 1987467"/>
                <a:gd name="connsiteX31-2729" fmla="*/ 3987711 w 4004307"/>
                <a:gd name="connsiteY31-2730" fmla="*/ 941204 h 1987467"/>
                <a:gd name="connsiteX32-2731" fmla="*/ 3987711 w 4004307"/>
                <a:gd name="connsiteY32-2732" fmla="*/ 1129445 h 1987467"/>
                <a:gd name="connsiteX33-2733" fmla="*/ 3955813 w 4004307"/>
                <a:gd name="connsiteY33-2734" fmla="*/ 1423942 h 1987467"/>
                <a:gd name="connsiteX34-2735" fmla="*/ 3913283 w 4004307"/>
                <a:gd name="connsiteY34-2736" fmla="*/ 1519635 h 1987467"/>
                <a:gd name="connsiteX35-2737" fmla="*/ 3902650 w 4004307"/>
                <a:gd name="connsiteY35-2738" fmla="*/ 1551533 h 1987467"/>
                <a:gd name="connsiteX36-2739" fmla="*/ 3838855 w 4004307"/>
                <a:gd name="connsiteY36-2740" fmla="*/ 1594063 h 1987467"/>
                <a:gd name="connsiteX37-2741" fmla="*/ 3775060 w 4004307"/>
                <a:gd name="connsiteY37-2742" fmla="*/ 1636593 h 1987467"/>
                <a:gd name="connsiteX38-2743" fmla="*/ 3743162 w 4004307"/>
                <a:gd name="connsiteY38-2744" fmla="*/ 1657858 h 1987467"/>
                <a:gd name="connsiteX39-2745" fmla="*/ 3721897 w 4004307"/>
                <a:gd name="connsiteY39-2746" fmla="*/ 1689756 h 1987467"/>
                <a:gd name="connsiteX40-2747" fmla="*/ 3689999 w 4004307"/>
                <a:gd name="connsiteY40-2748" fmla="*/ 1700388 h 1987467"/>
                <a:gd name="connsiteX41-2749" fmla="*/ 3626204 w 4004307"/>
                <a:gd name="connsiteY41-2750" fmla="*/ 1742919 h 1987467"/>
                <a:gd name="connsiteX42-2751" fmla="*/ 3594306 w 4004307"/>
                <a:gd name="connsiteY42-2752" fmla="*/ 1764184 h 1987467"/>
                <a:gd name="connsiteX43-2753" fmla="*/ 3562408 w 4004307"/>
                <a:gd name="connsiteY43-2754" fmla="*/ 1785449 h 1987467"/>
                <a:gd name="connsiteX44-2755" fmla="*/ 3519878 w 4004307"/>
                <a:gd name="connsiteY44-2756" fmla="*/ 1806714 h 1987467"/>
                <a:gd name="connsiteX45-2757" fmla="*/ 3487981 w 4004307"/>
                <a:gd name="connsiteY45-2758" fmla="*/ 1817347 h 1987467"/>
                <a:gd name="connsiteX46-2759" fmla="*/ 3456083 w 4004307"/>
                <a:gd name="connsiteY46-2760" fmla="*/ 1838612 h 1987467"/>
                <a:gd name="connsiteX47-2761" fmla="*/ 3339125 w 4004307"/>
                <a:gd name="connsiteY47-2762" fmla="*/ 1859877 h 1987467"/>
                <a:gd name="connsiteX48-2763" fmla="*/ 3307227 w 4004307"/>
                <a:gd name="connsiteY48-2764" fmla="*/ 1881142 h 1987467"/>
                <a:gd name="connsiteX49-2765" fmla="*/ 3158371 w 4004307"/>
                <a:gd name="connsiteY49-2766" fmla="*/ 1902407 h 1987467"/>
                <a:gd name="connsiteX50-2767" fmla="*/ 2945720 w 4004307"/>
                <a:gd name="connsiteY50-2768" fmla="*/ 1923672 h 1987467"/>
                <a:gd name="connsiteX51-2769" fmla="*/ 2679906 w 4004307"/>
                <a:gd name="connsiteY51-2770" fmla="*/ 1934305 h 1987467"/>
                <a:gd name="connsiteX52-2771" fmla="*/ 2445990 w 4004307"/>
                <a:gd name="connsiteY52-2772" fmla="*/ 1944937 h 1987467"/>
                <a:gd name="connsiteX53-2773" fmla="*/ 2371562 w 4004307"/>
                <a:gd name="connsiteY53-2774" fmla="*/ 1955570 h 1987467"/>
                <a:gd name="connsiteX54-2775" fmla="*/ 2307767 w 4004307"/>
                <a:gd name="connsiteY54-2776" fmla="*/ 1976835 h 1987467"/>
                <a:gd name="connsiteX55-2777" fmla="*/ 1999422 w 4004307"/>
                <a:gd name="connsiteY55-2778" fmla="*/ 1987467 h 1987467"/>
                <a:gd name="connsiteX56-2779" fmla="*/ 1340204 w 4004307"/>
                <a:gd name="connsiteY56-2780" fmla="*/ 1976835 h 1987467"/>
                <a:gd name="connsiteX57-2781" fmla="*/ 1170083 w 4004307"/>
                <a:gd name="connsiteY57-2782" fmla="*/ 1955570 h 1987467"/>
                <a:gd name="connsiteX58-2783" fmla="*/ 1138185 w 4004307"/>
                <a:gd name="connsiteY58-2784" fmla="*/ 1934305 h 1987467"/>
                <a:gd name="connsiteX59-2785" fmla="*/ 1095655 w 4004307"/>
                <a:gd name="connsiteY59-2786" fmla="*/ 1923672 h 1987467"/>
                <a:gd name="connsiteX60-2787" fmla="*/ 1063757 w 4004307"/>
                <a:gd name="connsiteY60-2788" fmla="*/ 1913040 h 1987467"/>
                <a:gd name="connsiteX61-2789" fmla="*/ 1021227 w 4004307"/>
                <a:gd name="connsiteY61-2790" fmla="*/ 1902407 h 1987467"/>
                <a:gd name="connsiteX62-2791" fmla="*/ 925534 w 4004307"/>
                <a:gd name="connsiteY62-2792" fmla="*/ 1870509 h 1987467"/>
                <a:gd name="connsiteX63-2793" fmla="*/ 893636 w 4004307"/>
                <a:gd name="connsiteY63-2794" fmla="*/ 1859877 h 1987467"/>
                <a:gd name="connsiteX64-2795" fmla="*/ 808576 w 4004307"/>
                <a:gd name="connsiteY64-2796" fmla="*/ 1849244 h 1987467"/>
                <a:gd name="connsiteX65-2797" fmla="*/ 734148 w 4004307"/>
                <a:gd name="connsiteY65-2798" fmla="*/ 1817347 h 1987467"/>
                <a:gd name="connsiteX66-2799" fmla="*/ 670353 w 4004307"/>
                <a:gd name="connsiteY66-2800" fmla="*/ 1796081 h 1987467"/>
                <a:gd name="connsiteX67-2801" fmla="*/ 627822 w 4004307"/>
                <a:gd name="connsiteY67-2802" fmla="*/ 1785449 h 1987467"/>
                <a:gd name="connsiteX68-2803" fmla="*/ 468334 w 4004307"/>
                <a:gd name="connsiteY68-2804" fmla="*/ 1764184 h 1987467"/>
                <a:gd name="connsiteX69-2805" fmla="*/ 362008 w 4004307"/>
                <a:gd name="connsiteY69-2806" fmla="*/ 1732286 h 1987467"/>
                <a:gd name="connsiteX70-2807" fmla="*/ 330111 w 4004307"/>
                <a:gd name="connsiteY70-2808" fmla="*/ 1721654 h 1987467"/>
                <a:gd name="connsiteX71-2809" fmla="*/ 276948 w 4004307"/>
                <a:gd name="connsiteY71-2810" fmla="*/ 1679123 h 1987467"/>
                <a:gd name="connsiteX72-2811" fmla="*/ 245050 w 4004307"/>
                <a:gd name="connsiteY72-2812" fmla="*/ 1668491 h 1987467"/>
                <a:gd name="connsiteX73-2813" fmla="*/ 213153 w 4004307"/>
                <a:gd name="connsiteY73-2814" fmla="*/ 1647226 h 1987467"/>
                <a:gd name="connsiteX74-2815" fmla="*/ 191888 w 4004307"/>
                <a:gd name="connsiteY74-2816" fmla="*/ 1615328 h 1987467"/>
                <a:gd name="connsiteX75-2817" fmla="*/ 170622 w 4004307"/>
                <a:gd name="connsiteY75-2818" fmla="*/ 1594063 h 1987467"/>
                <a:gd name="connsiteX76-2819" fmla="*/ 138725 w 4004307"/>
                <a:gd name="connsiteY76-2820" fmla="*/ 1530267 h 1987467"/>
                <a:gd name="connsiteX77-2821" fmla="*/ 106827 w 4004307"/>
                <a:gd name="connsiteY77-2822" fmla="*/ 1498370 h 1987467"/>
                <a:gd name="connsiteX78-2823" fmla="*/ 64297 w 4004307"/>
                <a:gd name="connsiteY78-2824" fmla="*/ 1434574 h 1987467"/>
                <a:gd name="connsiteX79-2825" fmla="*/ 53664 w 4004307"/>
                <a:gd name="connsiteY79-2826" fmla="*/ 1392044 h 1987467"/>
                <a:gd name="connsiteX80-2827" fmla="*/ 43032 w 4004307"/>
                <a:gd name="connsiteY80-2828" fmla="*/ 1328249 h 1987467"/>
                <a:gd name="connsiteX81-2829" fmla="*/ 32399 w 4004307"/>
                <a:gd name="connsiteY81-2830" fmla="*/ 1275086 h 1987467"/>
                <a:gd name="connsiteX82-2831" fmla="*/ 32399 w 4004307"/>
                <a:gd name="connsiteY82-2832" fmla="*/ 977374 h 1987467"/>
                <a:gd name="connsiteX83-2833" fmla="*/ 11134 w 4004307"/>
                <a:gd name="connsiteY83-2834" fmla="*/ 892314 h 1987467"/>
                <a:gd name="connsiteX84-2835" fmla="*/ 501 w 4004307"/>
                <a:gd name="connsiteY84-2836" fmla="*/ 807254 h 1987467"/>
                <a:gd name="connsiteX85-2837" fmla="*/ 501 w 4004307"/>
                <a:gd name="connsiteY85-2838" fmla="*/ 722193 h 1987467"/>
                <a:gd name="connsiteX0-2839" fmla="*/ 501 w 4004307"/>
                <a:gd name="connsiteY0-2840" fmla="*/ 722193 h 1987467"/>
                <a:gd name="connsiteX1-2841" fmla="*/ 32399 w 4004307"/>
                <a:gd name="connsiteY1-2842" fmla="*/ 605235 h 1987467"/>
                <a:gd name="connsiteX2-2843" fmla="*/ 43032 w 4004307"/>
                <a:gd name="connsiteY2-2844" fmla="*/ 562705 h 1987467"/>
                <a:gd name="connsiteX3-2845" fmla="*/ 64297 w 4004307"/>
                <a:gd name="connsiteY3-2846" fmla="*/ 403216 h 1987467"/>
                <a:gd name="connsiteX4-2847" fmla="*/ 85562 w 4004307"/>
                <a:gd name="connsiteY4-2848" fmla="*/ 328788 h 1987467"/>
                <a:gd name="connsiteX5-2849" fmla="*/ 117460 w 4004307"/>
                <a:gd name="connsiteY5-2850" fmla="*/ 307523 h 1987467"/>
                <a:gd name="connsiteX6-2851" fmla="*/ 181255 w 4004307"/>
                <a:gd name="connsiteY6-2852" fmla="*/ 222463 h 1987467"/>
                <a:gd name="connsiteX7-2853" fmla="*/ 202520 w 4004307"/>
                <a:gd name="connsiteY7-2854" fmla="*/ 190565 h 1987467"/>
                <a:gd name="connsiteX8-2855" fmla="*/ 266315 w 4004307"/>
                <a:gd name="connsiteY8-2856" fmla="*/ 158667 h 1987467"/>
                <a:gd name="connsiteX9-2857" fmla="*/ 298213 w 4004307"/>
                <a:gd name="connsiteY9-2858" fmla="*/ 137402 h 1987467"/>
                <a:gd name="connsiteX10-2859" fmla="*/ 478967 w 4004307"/>
                <a:gd name="connsiteY10-2860" fmla="*/ 116137 h 1987467"/>
                <a:gd name="connsiteX11-2861" fmla="*/ 542762 w 4004307"/>
                <a:gd name="connsiteY11-2862" fmla="*/ 105505 h 1987467"/>
                <a:gd name="connsiteX12-2863" fmla="*/ 595925 w 4004307"/>
                <a:gd name="connsiteY12-2864" fmla="*/ 94872 h 1987467"/>
                <a:gd name="connsiteX13-2865" fmla="*/ 1021227 w 4004307"/>
                <a:gd name="connsiteY13-2866" fmla="*/ 84240 h 1987467"/>
                <a:gd name="connsiteX14-2867" fmla="*/ 1276408 w 4004307"/>
                <a:gd name="connsiteY14-2868" fmla="*/ 62974 h 1987467"/>
                <a:gd name="connsiteX15-2869" fmla="*/ 1329571 w 4004307"/>
                <a:gd name="connsiteY15-2870" fmla="*/ 52342 h 1987467"/>
                <a:gd name="connsiteX16-2871" fmla="*/ 1414632 w 4004307"/>
                <a:gd name="connsiteY16-2872" fmla="*/ 41709 h 1987467"/>
                <a:gd name="connsiteX17-2873" fmla="*/ 1457162 w 4004307"/>
                <a:gd name="connsiteY17-2874" fmla="*/ 31077 h 1987467"/>
                <a:gd name="connsiteX18-2875" fmla="*/ 1616650 w 4004307"/>
                <a:gd name="connsiteY18-2876" fmla="*/ 9812 h 1987467"/>
                <a:gd name="connsiteX19-2877" fmla="*/ 2318399 w 4004307"/>
                <a:gd name="connsiteY19-2878" fmla="*/ 20444 h 1987467"/>
                <a:gd name="connsiteX20-2879" fmla="*/ 2488520 w 4004307"/>
                <a:gd name="connsiteY20-2880" fmla="*/ 41709 h 1987467"/>
                <a:gd name="connsiteX21-2881" fmla="*/ 2584213 w 4004307"/>
                <a:gd name="connsiteY21-2882" fmla="*/ 52342 h 1987467"/>
                <a:gd name="connsiteX22-2883" fmla="*/ 2648008 w 4004307"/>
                <a:gd name="connsiteY22-2884" fmla="*/ 62974 h 1987467"/>
                <a:gd name="connsiteX23-2885" fmla="*/ 3434818 w 4004307"/>
                <a:gd name="connsiteY23-2886" fmla="*/ 73607 h 1987467"/>
                <a:gd name="connsiteX24-2887" fmla="*/ 3519878 w 4004307"/>
                <a:gd name="connsiteY24-2888" fmla="*/ 84240 h 1987467"/>
                <a:gd name="connsiteX25-2889" fmla="*/ 3551776 w 4004307"/>
                <a:gd name="connsiteY25-2890" fmla="*/ 94872 h 1987467"/>
                <a:gd name="connsiteX26-2891" fmla="*/ 3636836 w 4004307"/>
                <a:gd name="connsiteY26-2892" fmla="*/ 105505 h 1987467"/>
                <a:gd name="connsiteX27-2893" fmla="*/ 3689999 w 4004307"/>
                <a:gd name="connsiteY27-2894" fmla="*/ 116137 h 1987467"/>
                <a:gd name="connsiteX28-2895" fmla="*/ 3746032 w 4004307"/>
                <a:gd name="connsiteY28-2896" fmla="*/ 188241 h 1987467"/>
                <a:gd name="connsiteX29-2897" fmla="*/ 3866872 w 4004307"/>
                <a:gd name="connsiteY29-2898" fmla="*/ 376482 h 1987467"/>
                <a:gd name="connsiteX30-2899" fmla="*/ 3957501 w 4004307"/>
                <a:gd name="connsiteY30-2900" fmla="*/ 525506 h 1987467"/>
                <a:gd name="connsiteX31-2901" fmla="*/ 3987711 w 4004307"/>
                <a:gd name="connsiteY31-2902" fmla="*/ 941204 h 1987467"/>
                <a:gd name="connsiteX32-2903" fmla="*/ 3987711 w 4004307"/>
                <a:gd name="connsiteY32-2904" fmla="*/ 1129445 h 1987467"/>
                <a:gd name="connsiteX33-2905" fmla="*/ 3955813 w 4004307"/>
                <a:gd name="connsiteY33-2906" fmla="*/ 1423942 h 1987467"/>
                <a:gd name="connsiteX34-2907" fmla="*/ 3913283 w 4004307"/>
                <a:gd name="connsiteY34-2908" fmla="*/ 1519635 h 1987467"/>
                <a:gd name="connsiteX35-2909" fmla="*/ 3902650 w 4004307"/>
                <a:gd name="connsiteY35-2910" fmla="*/ 1551533 h 1987467"/>
                <a:gd name="connsiteX36-2911" fmla="*/ 3838855 w 4004307"/>
                <a:gd name="connsiteY36-2912" fmla="*/ 1594063 h 1987467"/>
                <a:gd name="connsiteX37-2913" fmla="*/ 3775060 w 4004307"/>
                <a:gd name="connsiteY37-2914" fmla="*/ 1636593 h 1987467"/>
                <a:gd name="connsiteX38-2915" fmla="*/ 3743162 w 4004307"/>
                <a:gd name="connsiteY38-2916" fmla="*/ 1657858 h 1987467"/>
                <a:gd name="connsiteX39-2917" fmla="*/ 3721897 w 4004307"/>
                <a:gd name="connsiteY39-2918" fmla="*/ 1689756 h 1987467"/>
                <a:gd name="connsiteX40-2919" fmla="*/ 3689999 w 4004307"/>
                <a:gd name="connsiteY40-2920" fmla="*/ 1700388 h 1987467"/>
                <a:gd name="connsiteX41-2921" fmla="*/ 3626204 w 4004307"/>
                <a:gd name="connsiteY41-2922" fmla="*/ 1742919 h 1987467"/>
                <a:gd name="connsiteX42-2923" fmla="*/ 3594306 w 4004307"/>
                <a:gd name="connsiteY42-2924" fmla="*/ 1764184 h 1987467"/>
                <a:gd name="connsiteX43-2925" fmla="*/ 3562408 w 4004307"/>
                <a:gd name="connsiteY43-2926" fmla="*/ 1785449 h 1987467"/>
                <a:gd name="connsiteX44-2927" fmla="*/ 3519878 w 4004307"/>
                <a:gd name="connsiteY44-2928" fmla="*/ 1806714 h 1987467"/>
                <a:gd name="connsiteX45-2929" fmla="*/ 3487981 w 4004307"/>
                <a:gd name="connsiteY45-2930" fmla="*/ 1817347 h 1987467"/>
                <a:gd name="connsiteX46-2931" fmla="*/ 3456083 w 4004307"/>
                <a:gd name="connsiteY46-2932" fmla="*/ 1838612 h 1987467"/>
                <a:gd name="connsiteX47-2933" fmla="*/ 3339125 w 4004307"/>
                <a:gd name="connsiteY47-2934" fmla="*/ 1859877 h 1987467"/>
                <a:gd name="connsiteX48-2935" fmla="*/ 3307227 w 4004307"/>
                <a:gd name="connsiteY48-2936" fmla="*/ 1881142 h 1987467"/>
                <a:gd name="connsiteX49-2937" fmla="*/ 3158371 w 4004307"/>
                <a:gd name="connsiteY49-2938" fmla="*/ 1902407 h 1987467"/>
                <a:gd name="connsiteX50-2939" fmla="*/ 2945720 w 4004307"/>
                <a:gd name="connsiteY50-2940" fmla="*/ 1923672 h 1987467"/>
                <a:gd name="connsiteX51-2941" fmla="*/ 2679906 w 4004307"/>
                <a:gd name="connsiteY51-2942" fmla="*/ 1934305 h 1987467"/>
                <a:gd name="connsiteX52-2943" fmla="*/ 2445990 w 4004307"/>
                <a:gd name="connsiteY52-2944" fmla="*/ 1944937 h 1987467"/>
                <a:gd name="connsiteX53-2945" fmla="*/ 2371562 w 4004307"/>
                <a:gd name="connsiteY53-2946" fmla="*/ 1955570 h 1987467"/>
                <a:gd name="connsiteX54-2947" fmla="*/ 2307767 w 4004307"/>
                <a:gd name="connsiteY54-2948" fmla="*/ 1976835 h 1987467"/>
                <a:gd name="connsiteX55-2949" fmla="*/ 1999422 w 4004307"/>
                <a:gd name="connsiteY55-2950" fmla="*/ 1987467 h 1987467"/>
                <a:gd name="connsiteX56-2951" fmla="*/ 1340204 w 4004307"/>
                <a:gd name="connsiteY56-2952" fmla="*/ 1976835 h 1987467"/>
                <a:gd name="connsiteX57-2953" fmla="*/ 1170083 w 4004307"/>
                <a:gd name="connsiteY57-2954" fmla="*/ 1955570 h 1987467"/>
                <a:gd name="connsiteX58-2955" fmla="*/ 1138185 w 4004307"/>
                <a:gd name="connsiteY58-2956" fmla="*/ 1934305 h 1987467"/>
                <a:gd name="connsiteX59-2957" fmla="*/ 1095655 w 4004307"/>
                <a:gd name="connsiteY59-2958" fmla="*/ 1923672 h 1987467"/>
                <a:gd name="connsiteX60-2959" fmla="*/ 1063757 w 4004307"/>
                <a:gd name="connsiteY60-2960" fmla="*/ 1913040 h 1987467"/>
                <a:gd name="connsiteX61-2961" fmla="*/ 1021227 w 4004307"/>
                <a:gd name="connsiteY61-2962" fmla="*/ 1902407 h 1987467"/>
                <a:gd name="connsiteX62-2963" fmla="*/ 925534 w 4004307"/>
                <a:gd name="connsiteY62-2964" fmla="*/ 1870509 h 1987467"/>
                <a:gd name="connsiteX63-2965" fmla="*/ 893636 w 4004307"/>
                <a:gd name="connsiteY63-2966" fmla="*/ 1859877 h 1987467"/>
                <a:gd name="connsiteX64-2967" fmla="*/ 808576 w 4004307"/>
                <a:gd name="connsiteY64-2968" fmla="*/ 1849244 h 1987467"/>
                <a:gd name="connsiteX65-2969" fmla="*/ 734148 w 4004307"/>
                <a:gd name="connsiteY65-2970" fmla="*/ 1817347 h 1987467"/>
                <a:gd name="connsiteX66-2971" fmla="*/ 670353 w 4004307"/>
                <a:gd name="connsiteY66-2972" fmla="*/ 1796081 h 1987467"/>
                <a:gd name="connsiteX67-2973" fmla="*/ 627822 w 4004307"/>
                <a:gd name="connsiteY67-2974" fmla="*/ 1785449 h 1987467"/>
                <a:gd name="connsiteX68-2975" fmla="*/ 468334 w 4004307"/>
                <a:gd name="connsiteY68-2976" fmla="*/ 1764184 h 1987467"/>
                <a:gd name="connsiteX69-2977" fmla="*/ 362008 w 4004307"/>
                <a:gd name="connsiteY69-2978" fmla="*/ 1732286 h 1987467"/>
                <a:gd name="connsiteX70-2979" fmla="*/ 330111 w 4004307"/>
                <a:gd name="connsiteY70-2980" fmla="*/ 1721654 h 1987467"/>
                <a:gd name="connsiteX71-2981" fmla="*/ 276948 w 4004307"/>
                <a:gd name="connsiteY71-2982" fmla="*/ 1679123 h 1987467"/>
                <a:gd name="connsiteX72-2983" fmla="*/ 245050 w 4004307"/>
                <a:gd name="connsiteY72-2984" fmla="*/ 1668491 h 1987467"/>
                <a:gd name="connsiteX73-2985" fmla="*/ 213153 w 4004307"/>
                <a:gd name="connsiteY73-2986" fmla="*/ 1647226 h 1987467"/>
                <a:gd name="connsiteX74-2987" fmla="*/ 191888 w 4004307"/>
                <a:gd name="connsiteY74-2988" fmla="*/ 1615328 h 1987467"/>
                <a:gd name="connsiteX75-2989" fmla="*/ 170622 w 4004307"/>
                <a:gd name="connsiteY75-2990" fmla="*/ 1594063 h 1987467"/>
                <a:gd name="connsiteX76-2991" fmla="*/ 138725 w 4004307"/>
                <a:gd name="connsiteY76-2992" fmla="*/ 1530267 h 1987467"/>
                <a:gd name="connsiteX77-2993" fmla="*/ 106827 w 4004307"/>
                <a:gd name="connsiteY77-2994" fmla="*/ 1498370 h 1987467"/>
                <a:gd name="connsiteX78-2995" fmla="*/ 64297 w 4004307"/>
                <a:gd name="connsiteY78-2996" fmla="*/ 1434574 h 1987467"/>
                <a:gd name="connsiteX79-2997" fmla="*/ 53664 w 4004307"/>
                <a:gd name="connsiteY79-2998" fmla="*/ 1392044 h 1987467"/>
                <a:gd name="connsiteX80-2999" fmla="*/ 43032 w 4004307"/>
                <a:gd name="connsiteY80-3000" fmla="*/ 1328249 h 1987467"/>
                <a:gd name="connsiteX81-3001" fmla="*/ 32399 w 4004307"/>
                <a:gd name="connsiteY81-3002" fmla="*/ 1275086 h 1987467"/>
                <a:gd name="connsiteX82-3003" fmla="*/ 32399 w 4004307"/>
                <a:gd name="connsiteY82-3004" fmla="*/ 977374 h 1987467"/>
                <a:gd name="connsiteX83-3005" fmla="*/ 11134 w 4004307"/>
                <a:gd name="connsiteY83-3006" fmla="*/ 892314 h 1987467"/>
                <a:gd name="connsiteX84-3007" fmla="*/ 501 w 4004307"/>
                <a:gd name="connsiteY84-3008" fmla="*/ 807254 h 1987467"/>
                <a:gd name="connsiteX85-3009" fmla="*/ 501 w 4004307"/>
                <a:gd name="connsiteY85-3010" fmla="*/ 722193 h 1987467"/>
                <a:gd name="connsiteX0-3011" fmla="*/ 501 w 4004307"/>
                <a:gd name="connsiteY0-3012" fmla="*/ 722193 h 1987467"/>
                <a:gd name="connsiteX1-3013" fmla="*/ 32399 w 4004307"/>
                <a:gd name="connsiteY1-3014" fmla="*/ 605235 h 1987467"/>
                <a:gd name="connsiteX2-3015" fmla="*/ 43032 w 4004307"/>
                <a:gd name="connsiteY2-3016" fmla="*/ 562705 h 1987467"/>
                <a:gd name="connsiteX3-3017" fmla="*/ 64297 w 4004307"/>
                <a:gd name="connsiteY3-3018" fmla="*/ 403216 h 1987467"/>
                <a:gd name="connsiteX4-3019" fmla="*/ 85562 w 4004307"/>
                <a:gd name="connsiteY4-3020" fmla="*/ 328788 h 1987467"/>
                <a:gd name="connsiteX5-3021" fmla="*/ 117460 w 4004307"/>
                <a:gd name="connsiteY5-3022" fmla="*/ 307523 h 1987467"/>
                <a:gd name="connsiteX6-3023" fmla="*/ 181255 w 4004307"/>
                <a:gd name="connsiteY6-3024" fmla="*/ 222463 h 1987467"/>
                <a:gd name="connsiteX7-3025" fmla="*/ 202520 w 4004307"/>
                <a:gd name="connsiteY7-3026" fmla="*/ 190565 h 1987467"/>
                <a:gd name="connsiteX8-3027" fmla="*/ 266315 w 4004307"/>
                <a:gd name="connsiteY8-3028" fmla="*/ 158667 h 1987467"/>
                <a:gd name="connsiteX9-3029" fmla="*/ 298213 w 4004307"/>
                <a:gd name="connsiteY9-3030" fmla="*/ 137402 h 1987467"/>
                <a:gd name="connsiteX10-3031" fmla="*/ 478967 w 4004307"/>
                <a:gd name="connsiteY10-3032" fmla="*/ 116137 h 1987467"/>
                <a:gd name="connsiteX11-3033" fmla="*/ 542762 w 4004307"/>
                <a:gd name="connsiteY11-3034" fmla="*/ 105505 h 1987467"/>
                <a:gd name="connsiteX12-3035" fmla="*/ 595925 w 4004307"/>
                <a:gd name="connsiteY12-3036" fmla="*/ 94872 h 1987467"/>
                <a:gd name="connsiteX13-3037" fmla="*/ 1021227 w 4004307"/>
                <a:gd name="connsiteY13-3038" fmla="*/ 84240 h 1987467"/>
                <a:gd name="connsiteX14-3039" fmla="*/ 1276408 w 4004307"/>
                <a:gd name="connsiteY14-3040" fmla="*/ 62974 h 1987467"/>
                <a:gd name="connsiteX15-3041" fmla="*/ 1329571 w 4004307"/>
                <a:gd name="connsiteY15-3042" fmla="*/ 52342 h 1987467"/>
                <a:gd name="connsiteX16-3043" fmla="*/ 1414632 w 4004307"/>
                <a:gd name="connsiteY16-3044" fmla="*/ 41709 h 1987467"/>
                <a:gd name="connsiteX17-3045" fmla="*/ 1457162 w 4004307"/>
                <a:gd name="connsiteY17-3046" fmla="*/ 31077 h 1987467"/>
                <a:gd name="connsiteX18-3047" fmla="*/ 1616650 w 4004307"/>
                <a:gd name="connsiteY18-3048" fmla="*/ 9812 h 1987467"/>
                <a:gd name="connsiteX19-3049" fmla="*/ 2318399 w 4004307"/>
                <a:gd name="connsiteY19-3050" fmla="*/ 20444 h 1987467"/>
                <a:gd name="connsiteX20-3051" fmla="*/ 2488520 w 4004307"/>
                <a:gd name="connsiteY20-3052" fmla="*/ 41709 h 1987467"/>
                <a:gd name="connsiteX21-3053" fmla="*/ 2584213 w 4004307"/>
                <a:gd name="connsiteY21-3054" fmla="*/ 52342 h 1987467"/>
                <a:gd name="connsiteX22-3055" fmla="*/ 2648008 w 4004307"/>
                <a:gd name="connsiteY22-3056" fmla="*/ 62974 h 1987467"/>
                <a:gd name="connsiteX23-3057" fmla="*/ 3434818 w 4004307"/>
                <a:gd name="connsiteY23-3058" fmla="*/ 73607 h 1987467"/>
                <a:gd name="connsiteX24-3059" fmla="*/ 3519878 w 4004307"/>
                <a:gd name="connsiteY24-3060" fmla="*/ 84240 h 1987467"/>
                <a:gd name="connsiteX25-3061" fmla="*/ 3551776 w 4004307"/>
                <a:gd name="connsiteY25-3062" fmla="*/ 94872 h 1987467"/>
                <a:gd name="connsiteX26-3063" fmla="*/ 3636836 w 4004307"/>
                <a:gd name="connsiteY26-3064" fmla="*/ 105505 h 1987467"/>
                <a:gd name="connsiteX27-3065" fmla="*/ 3746032 w 4004307"/>
                <a:gd name="connsiteY27-3066" fmla="*/ 188241 h 1987467"/>
                <a:gd name="connsiteX28-3067" fmla="*/ 3866872 w 4004307"/>
                <a:gd name="connsiteY28-3068" fmla="*/ 376482 h 1987467"/>
                <a:gd name="connsiteX29-3069" fmla="*/ 3957501 w 4004307"/>
                <a:gd name="connsiteY29-3070" fmla="*/ 525506 h 1987467"/>
                <a:gd name="connsiteX30-3071" fmla="*/ 3987711 w 4004307"/>
                <a:gd name="connsiteY30-3072" fmla="*/ 941204 h 1987467"/>
                <a:gd name="connsiteX31-3073" fmla="*/ 3987711 w 4004307"/>
                <a:gd name="connsiteY31-3074" fmla="*/ 1129445 h 1987467"/>
                <a:gd name="connsiteX32-3075" fmla="*/ 3955813 w 4004307"/>
                <a:gd name="connsiteY32-3076" fmla="*/ 1423942 h 1987467"/>
                <a:gd name="connsiteX33-3077" fmla="*/ 3913283 w 4004307"/>
                <a:gd name="connsiteY33-3078" fmla="*/ 1519635 h 1987467"/>
                <a:gd name="connsiteX34-3079" fmla="*/ 3902650 w 4004307"/>
                <a:gd name="connsiteY34-3080" fmla="*/ 1551533 h 1987467"/>
                <a:gd name="connsiteX35-3081" fmla="*/ 3838855 w 4004307"/>
                <a:gd name="connsiteY35-3082" fmla="*/ 1594063 h 1987467"/>
                <a:gd name="connsiteX36-3083" fmla="*/ 3775060 w 4004307"/>
                <a:gd name="connsiteY36-3084" fmla="*/ 1636593 h 1987467"/>
                <a:gd name="connsiteX37-3085" fmla="*/ 3743162 w 4004307"/>
                <a:gd name="connsiteY37-3086" fmla="*/ 1657858 h 1987467"/>
                <a:gd name="connsiteX38-3087" fmla="*/ 3721897 w 4004307"/>
                <a:gd name="connsiteY38-3088" fmla="*/ 1689756 h 1987467"/>
                <a:gd name="connsiteX39-3089" fmla="*/ 3689999 w 4004307"/>
                <a:gd name="connsiteY39-3090" fmla="*/ 1700388 h 1987467"/>
                <a:gd name="connsiteX40-3091" fmla="*/ 3626204 w 4004307"/>
                <a:gd name="connsiteY40-3092" fmla="*/ 1742919 h 1987467"/>
                <a:gd name="connsiteX41-3093" fmla="*/ 3594306 w 4004307"/>
                <a:gd name="connsiteY41-3094" fmla="*/ 1764184 h 1987467"/>
                <a:gd name="connsiteX42-3095" fmla="*/ 3562408 w 4004307"/>
                <a:gd name="connsiteY42-3096" fmla="*/ 1785449 h 1987467"/>
                <a:gd name="connsiteX43-3097" fmla="*/ 3519878 w 4004307"/>
                <a:gd name="connsiteY43-3098" fmla="*/ 1806714 h 1987467"/>
                <a:gd name="connsiteX44-3099" fmla="*/ 3487981 w 4004307"/>
                <a:gd name="connsiteY44-3100" fmla="*/ 1817347 h 1987467"/>
                <a:gd name="connsiteX45-3101" fmla="*/ 3456083 w 4004307"/>
                <a:gd name="connsiteY45-3102" fmla="*/ 1838612 h 1987467"/>
                <a:gd name="connsiteX46-3103" fmla="*/ 3339125 w 4004307"/>
                <a:gd name="connsiteY46-3104" fmla="*/ 1859877 h 1987467"/>
                <a:gd name="connsiteX47-3105" fmla="*/ 3307227 w 4004307"/>
                <a:gd name="connsiteY47-3106" fmla="*/ 1881142 h 1987467"/>
                <a:gd name="connsiteX48-3107" fmla="*/ 3158371 w 4004307"/>
                <a:gd name="connsiteY48-3108" fmla="*/ 1902407 h 1987467"/>
                <a:gd name="connsiteX49-3109" fmla="*/ 2945720 w 4004307"/>
                <a:gd name="connsiteY49-3110" fmla="*/ 1923672 h 1987467"/>
                <a:gd name="connsiteX50-3111" fmla="*/ 2679906 w 4004307"/>
                <a:gd name="connsiteY50-3112" fmla="*/ 1934305 h 1987467"/>
                <a:gd name="connsiteX51-3113" fmla="*/ 2445990 w 4004307"/>
                <a:gd name="connsiteY51-3114" fmla="*/ 1944937 h 1987467"/>
                <a:gd name="connsiteX52-3115" fmla="*/ 2371562 w 4004307"/>
                <a:gd name="connsiteY52-3116" fmla="*/ 1955570 h 1987467"/>
                <a:gd name="connsiteX53-3117" fmla="*/ 2307767 w 4004307"/>
                <a:gd name="connsiteY53-3118" fmla="*/ 1976835 h 1987467"/>
                <a:gd name="connsiteX54-3119" fmla="*/ 1999422 w 4004307"/>
                <a:gd name="connsiteY54-3120" fmla="*/ 1987467 h 1987467"/>
                <a:gd name="connsiteX55-3121" fmla="*/ 1340204 w 4004307"/>
                <a:gd name="connsiteY55-3122" fmla="*/ 1976835 h 1987467"/>
                <a:gd name="connsiteX56-3123" fmla="*/ 1170083 w 4004307"/>
                <a:gd name="connsiteY56-3124" fmla="*/ 1955570 h 1987467"/>
                <a:gd name="connsiteX57-3125" fmla="*/ 1138185 w 4004307"/>
                <a:gd name="connsiteY57-3126" fmla="*/ 1934305 h 1987467"/>
                <a:gd name="connsiteX58-3127" fmla="*/ 1095655 w 4004307"/>
                <a:gd name="connsiteY58-3128" fmla="*/ 1923672 h 1987467"/>
                <a:gd name="connsiteX59-3129" fmla="*/ 1063757 w 4004307"/>
                <a:gd name="connsiteY59-3130" fmla="*/ 1913040 h 1987467"/>
                <a:gd name="connsiteX60-3131" fmla="*/ 1021227 w 4004307"/>
                <a:gd name="connsiteY60-3132" fmla="*/ 1902407 h 1987467"/>
                <a:gd name="connsiteX61-3133" fmla="*/ 925534 w 4004307"/>
                <a:gd name="connsiteY61-3134" fmla="*/ 1870509 h 1987467"/>
                <a:gd name="connsiteX62-3135" fmla="*/ 893636 w 4004307"/>
                <a:gd name="connsiteY62-3136" fmla="*/ 1859877 h 1987467"/>
                <a:gd name="connsiteX63-3137" fmla="*/ 808576 w 4004307"/>
                <a:gd name="connsiteY63-3138" fmla="*/ 1849244 h 1987467"/>
                <a:gd name="connsiteX64-3139" fmla="*/ 734148 w 4004307"/>
                <a:gd name="connsiteY64-3140" fmla="*/ 1817347 h 1987467"/>
                <a:gd name="connsiteX65-3141" fmla="*/ 670353 w 4004307"/>
                <a:gd name="connsiteY65-3142" fmla="*/ 1796081 h 1987467"/>
                <a:gd name="connsiteX66-3143" fmla="*/ 627822 w 4004307"/>
                <a:gd name="connsiteY66-3144" fmla="*/ 1785449 h 1987467"/>
                <a:gd name="connsiteX67-3145" fmla="*/ 468334 w 4004307"/>
                <a:gd name="connsiteY67-3146" fmla="*/ 1764184 h 1987467"/>
                <a:gd name="connsiteX68-3147" fmla="*/ 362008 w 4004307"/>
                <a:gd name="connsiteY68-3148" fmla="*/ 1732286 h 1987467"/>
                <a:gd name="connsiteX69-3149" fmla="*/ 330111 w 4004307"/>
                <a:gd name="connsiteY69-3150" fmla="*/ 1721654 h 1987467"/>
                <a:gd name="connsiteX70-3151" fmla="*/ 276948 w 4004307"/>
                <a:gd name="connsiteY70-3152" fmla="*/ 1679123 h 1987467"/>
                <a:gd name="connsiteX71-3153" fmla="*/ 245050 w 4004307"/>
                <a:gd name="connsiteY71-3154" fmla="*/ 1668491 h 1987467"/>
                <a:gd name="connsiteX72-3155" fmla="*/ 213153 w 4004307"/>
                <a:gd name="connsiteY72-3156" fmla="*/ 1647226 h 1987467"/>
                <a:gd name="connsiteX73-3157" fmla="*/ 191888 w 4004307"/>
                <a:gd name="connsiteY73-3158" fmla="*/ 1615328 h 1987467"/>
                <a:gd name="connsiteX74-3159" fmla="*/ 170622 w 4004307"/>
                <a:gd name="connsiteY74-3160" fmla="*/ 1594063 h 1987467"/>
                <a:gd name="connsiteX75-3161" fmla="*/ 138725 w 4004307"/>
                <a:gd name="connsiteY75-3162" fmla="*/ 1530267 h 1987467"/>
                <a:gd name="connsiteX76-3163" fmla="*/ 106827 w 4004307"/>
                <a:gd name="connsiteY76-3164" fmla="*/ 1498370 h 1987467"/>
                <a:gd name="connsiteX77-3165" fmla="*/ 64297 w 4004307"/>
                <a:gd name="connsiteY77-3166" fmla="*/ 1434574 h 1987467"/>
                <a:gd name="connsiteX78-3167" fmla="*/ 53664 w 4004307"/>
                <a:gd name="connsiteY78-3168" fmla="*/ 1392044 h 1987467"/>
                <a:gd name="connsiteX79-3169" fmla="*/ 43032 w 4004307"/>
                <a:gd name="connsiteY79-3170" fmla="*/ 1328249 h 1987467"/>
                <a:gd name="connsiteX80-3171" fmla="*/ 32399 w 4004307"/>
                <a:gd name="connsiteY80-3172" fmla="*/ 1275086 h 1987467"/>
                <a:gd name="connsiteX81-3173" fmla="*/ 32399 w 4004307"/>
                <a:gd name="connsiteY81-3174" fmla="*/ 977374 h 1987467"/>
                <a:gd name="connsiteX82-3175" fmla="*/ 11134 w 4004307"/>
                <a:gd name="connsiteY82-3176" fmla="*/ 892314 h 1987467"/>
                <a:gd name="connsiteX83-3177" fmla="*/ 501 w 4004307"/>
                <a:gd name="connsiteY83-3178" fmla="*/ 807254 h 1987467"/>
                <a:gd name="connsiteX84-3179" fmla="*/ 501 w 4004307"/>
                <a:gd name="connsiteY84-3180" fmla="*/ 722193 h 1987467"/>
                <a:gd name="connsiteX0-3181" fmla="*/ 501 w 4004307"/>
                <a:gd name="connsiteY0-3182" fmla="*/ 722193 h 1987467"/>
                <a:gd name="connsiteX1-3183" fmla="*/ 32399 w 4004307"/>
                <a:gd name="connsiteY1-3184" fmla="*/ 605235 h 1987467"/>
                <a:gd name="connsiteX2-3185" fmla="*/ 43032 w 4004307"/>
                <a:gd name="connsiteY2-3186" fmla="*/ 562705 h 1987467"/>
                <a:gd name="connsiteX3-3187" fmla="*/ 64297 w 4004307"/>
                <a:gd name="connsiteY3-3188" fmla="*/ 403216 h 1987467"/>
                <a:gd name="connsiteX4-3189" fmla="*/ 85562 w 4004307"/>
                <a:gd name="connsiteY4-3190" fmla="*/ 328788 h 1987467"/>
                <a:gd name="connsiteX5-3191" fmla="*/ 117460 w 4004307"/>
                <a:gd name="connsiteY5-3192" fmla="*/ 307523 h 1987467"/>
                <a:gd name="connsiteX6-3193" fmla="*/ 181255 w 4004307"/>
                <a:gd name="connsiteY6-3194" fmla="*/ 222463 h 1987467"/>
                <a:gd name="connsiteX7-3195" fmla="*/ 202520 w 4004307"/>
                <a:gd name="connsiteY7-3196" fmla="*/ 190565 h 1987467"/>
                <a:gd name="connsiteX8-3197" fmla="*/ 266315 w 4004307"/>
                <a:gd name="connsiteY8-3198" fmla="*/ 158667 h 1987467"/>
                <a:gd name="connsiteX9-3199" fmla="*/ 298213 w 4004307"/>
                <a:gd name="connsiteY9-3200" fmla="*/ 137402 h 1987467"/>
                <a:gd name="connsiteX10-3201" fmla="*/ 478967 w 4004307"/>
                <a:gd name="connsiteY10-3202" fmla="*/ 116137 h 1987467"/>
                <a:gd name="connsiteX11-3203" fmla="*/ 542762 w 4004307"/>
                <a:gd name="connsiteY11-3204" fmla="*/ 105505 h 1987467"/>
                <a:gd name="connsiteX12-3205" fmla="*/ 595925 w 4004307"/>
                <a:gd name="connsiteY12-3206" fmla="*/ 94872 h 1987467"/>
                <a:gd name="connsiteX13-3207" fmla="*/ 1021227 w 4004307"/>
                <a:gd name="connsiteY13-3208" fmla="*/ 84240 h 1987467"/>
                <a:gd name="connsiteX14-3209" fmla="*/ 1276408 w 4004307"/>
                <a:gd name="connsiteY14-3210" fmla="*/ 62974 h 1987467"/>
                <a:gd name="connsiteX15-3211" fmla="*/ 1329571 w 4004307"/>
                <a:gd name="connsiteY15-3212" fmla="*/ 52342 h 1987467"/>
                <a:gd name="connsiteX16-3213" fmla="*/ 1414632 w 4004307"/>
                <a:gd name="connsiteY16-3214" fmla="*/ 41709 h 1987467"/>
                <a:gd name="connsiteX17-3215" fmla="*/ 1457162 w 4004307"/>
                <a:gd name="connsiteY17-3216" fmla="*/ 31077 h 1987467"/>
                <a:gd name="connsiteX18-3217" fmla="*/ 1616650 w 4004307"/>
                <a:gd name="connsiteY18-3218" fmla="*/ 9812 h 1987467"/>
                <a:gd name="connsiteX19-3219" fmla="*/ 2318399 w 4004307"/>
                <a:gd name="connsiteY19-3220" fmla="*/ 20444 h 1987467"/>
                <a:gd name="connsiteX20-3221" fmla="*/ 2488520 w 4004307"/>
                <a:gd name="connsiteY20-3222" fmla="*/ 41709 h 1987467"/>
                <a:gd name="connsiteX21-3223" fmla="*/ 2584213 w 4004307"/>
                <a:gd name="connsiteY21-3224" fmla="*/ 52342 h 1987467"/>
                <a:gd name="connsiteX22-3225" fmla="*/ 2648008 w 4004307"/>
                <a:gd name="connsiteY22-3226" fmla="*/ 62974 h 1987467"/>
                <a:gd name="connsiteX23-3227" fmla="*/ 3434818 w 4004307"/>
                <a:gd name="connsiteY23-3228" fmla="*/ 73607 h 1987467"/>
                <a:gd name="connsiteX24-3229" fmla="*/ 3519878 w 4004307"/>
                <a:gd name="connsiteY24-3230" fmla="*/ 84240 h 1987467"/>
                <a:gd name="connsiteX25-3231" fmla="*/ 3551776 w 4004307"/>
                <a:gd name="connsiteY25-3232" fmla="*/ 94872 h 1987467"/>
                <a:gd name="connsiteX26-3233" fmla="*/ 3636836 w 4004307"/>
                <a:gd name="connsiteY26-3234" fmla="*/ 105505 h 1987467"/>
                <a:gd name="connsiteX27-3235" fmla="*/ 3746032 w 4004307"/>
                <a:gd name="connsiteY27-3236" fmla="*/ 188241 h 1987467"/>
                <a:gd name="connsiteX28-3237" fmla="*/ 3846732 w 4004307"/>
                <a:gd name="connsiteY28-3238" fmla="*/ 305891 h 1987467"/>
                <a:gd name="connsiteX29-3239" fmla="*/ 3957501 w 4004307"/>
                <a:gd name="connsiteY29-3240" fmla="*/ 525506 h 1987467"/>
                <a:gd name="connsiteX30-3241" fmla="*/ 3987711 w 4004307"/>
                <a:gd name="connsiteY30-3242" fmla="*/ 941204 h 1987467"/>
                <a:gd name="connsiteX31-3243" fmla="*/ 3987711 w 4004307"/>
                <a:gd name="connsiteY31-3244" fmla="*/ 1129445 h 1987467"/>
                <a:gd name="connsiteX32-3245" fmla="*/ 3955813 w 4004307"/>
                <a:gd name="connsiteY32-3246" fmla="*/ 1423942 h 1987467"/>
                <a:gd name="connsiteX33-3247" fmla="*/ 3913283 w 4004307"/>
                <a:gd name="connsiteY33-3248" fmla="*/ 1519635 h 1987467"/>
                <a:gd name="connsiteX34-3249" fmla="*/ 3902650 w 4004307"/>
                <a:gd name="connsiteY34-3250" fmla="*/ 1551533 h 1987467"/>
                <a:gd name="connsiteX35-3251" fmla="*/ 3838855 w 4004307"/>
                <a:gd name="connsiteY35-3252" fmla="*/ 1594063 h 1987467"/>
                <a:gd name="connsiteX36-3253" fmla="*/ 3775060 w 4004307"/>
                <a:gd name="connsiteY36-3254" fmla="*/ 1636593 h 1987467"/>
                <a:gd name="connsiteX37-3255" fmla="*/ 3743162 w 4004307"/>
                <a:gd name="connsiteY37-3256" fmla="*/ 1657858 h 1987467"/>
                <a:gd name="connsiteX38-3257" fmla="*/ 3721897 w 4004307"/>
                <a:gd name="connsiteY38-3258" fmla="*/ 1689756 h 1987467"/>
                <a:gd name="connsiteX39-3259" fmla="*/ 3689999 w 4004307"/>
                <a:gd name="connsiteY39-3260" fmla="*/ 1700388 h 1987467"/>
                <a:gd name="connsiteX40-3261" fmla="*/ 3626204 w 4004307"/>
                <a:gd name="connsiteY40-3262" fmla="*/ 1742919 h 1987467"/>
                <a:gd name="connsiteX41-3263" fmla="*/ 3594306 w 4004307"/>
                <a:gd name="connsiteY41-3264" fmla="*/ 1764184 h 1987467"/>
                <a:gd name="connsiteX42-3265" fmla="*/ 3562408 w 4004307"/>
                <a:gd name="connsiteY42-3266" fmla="*/ 1785449 h 1987467"/>
                <a:gd name="connsiteX43-3267" fmla="*/ 3519878 w 4004307"/>
                <a:gd name="connsiteY43-3268" fmla="*/ 1806714 h 1987467"/>
                <a:gd name="connsiteX44-3269" fmla="*/ 3487981 w 4004307"/>
                <a:gd name="connsiteY44-3270" fmla="*/ 1817347 h 1987467"/>
                <a:gd name="connsiteX45-3271" fmla="*/ 3456083 w 4004307"/>
                <a:gd name="connsiteY45-3272" fmla="*/ 1838612 h 1987467"/>
                <a:gd name="connsiteX46-3273" fmla="*/ 3339125 w 4004307"/>
                <a:gd name="connsiteY46-3274" fmla="*/ 1859877 h 1987467"/>
                <a:gd name="connsiteX47-3275" fmla="*/ 3307227 w 4004307"/>
                <a:gd name="connsiteY47-3276" fmla="*/ 1881142 h 1987467"/>
                <a:gd name="connsiteX48-3277" fmla="*/ 3158371 w 4004307"/>
                <a:gd name="connsiteY48-3278" fmla="*/ 1902407 h 1987467"/>
                <a:gd name="connsiteX49-3279" fmla="*/ 2945720 w 4004307"/>
                <a:gd name="connsiteY49-3280" fmla="*/ 1923672 h 1987467"/>
                <a:gd name="connsiteX50-3281" fmla="*/ 2679906 w 4004307"/>
                <a:gd name="connsiteY50-3282" fmla="*/ 1934305 h 1987467"/>
                <a:gd name="connsiteX51-3283" fmla="*/ 2445990 w 4004307"/>
                <a:gd name="connsiteY51-3284" fmla="*/ 1944937 h 1987467"/>
                <a:gd name="connsiteX52-3285" fmla="*/ 2371562 w 4004307"/>
                <a:gd name="connsiteY52-3286" fmla="*/ 1955570 h 1987467"/>
                <a:gd name="connsiteX53-3287" fmla="*/ 2307767 w 4004307"/>
                <a:gd name="connsiteY53-3288" fmla="*/ 1976835 h 1987467"/>
                <a:gd name="connsiteX54-3289" fmla="*/ 1999422 w 4004307"/>
                <a:gd name="connsiteY54-3290" fmla="*/ 1987467 h 1987467"/>
                <a:gd name="connsiteX55-3291" fmla="*/ 1340204 w 4004307"/>
                <a:gd name="connsiteY55-3292" fmla="*/ 1976835 h 1987467"/>
                <a:gd name="connsiteX56-3293" fmla="*/ 1170083 w 4004307"/>
                <a:gd name="connsiteY56-3294" fmla="*/ 1955570 h 1987467"/>
                <a:gd name="connsiteX57-3295" fmla="*/ 1138185 w 4004307"/>
                <a:gd name="connsiteY57-3296" fmla="*/ 1934305 h 1987467"/>
                <a:gd name="connsiteX58-3297" fmla="*/ 1095655 w 4004307"/>
                <a:gd name="connsiteY58-3298" fmla="*/ 1923672 h 1987467"/>
                <a:gd name="connsiteX59-3299" fmla="*/ 1063757 w 4004307"/>
                <a:gd name="connsiteY59-3300" fmla="*/ 1913040 h 1987467"/>
                <a:gd name="connsiteX60-3301" fmla="*/ 1021227 w 4004307"/>
                <a:gd name="connsiteY60-3302" fmla="*/ 1902407 h 1987467"/>
                <a:gd name="connsiteX61-3303" fmla="*/ 925534 w 4004307"/>
                <a:gd name="connsiteY61-3304" fmla="*/ 1870509 h 1987467"/>
                <a:gd name="connsiteX62-3305" fmla="*/ 893636 w 4004307"/>
                <a:gd name="connsiteY62-3306" fmla="*/ 1859877 h 1987467"/>
                <a:gd name="connsiteX63-3307" fmla="*/ 808576 w 4004307"/>
                <a:gd name="connsiteY63-3308" fmla="*/ 1849244 h 1987467"/>
                <a:gd name="connsiteX64-3309" fmla="*/ 734148 w 4004307"/>
                <a:gd name="connsiteY64-3310" fmla="*/ 1817347 h 1987467"/>
                <a:gd name="connsiteX65-3311" fmla="*/ 670353 w 4004307"/>
                <a:gd name="connsiteY65-3312" fmla="*/ 1796081 h 1987467"/>
                <a:gd name="connsiteX66-3313" fmla="*/ 627822 w 4004307"/>
                <a:gd name="connsiteY66-3314" fmla="*/ 1785449 h 1987467"/>
                <a:gd name="connsiteX67-3315" fmla="*/ 468334 w 4004307"/>
                <a:gd name="connsiteY67-3316" fmla="*/ 1764184 h 1987467"/>
                <a:gd name="connsiteX68-3317" fmla="*/ 362008 w 4004307"/>
                <a:gd name="connsiteY68-3318" fmla="*/ 1732286 h 1987467"/>
                <a:gd name="connsiteX69-3319" fmla="*/ 330111 w 4004307"/>
                <a:gd name="connsiteY69-3320" fmla="*/ 1721654 h 1987467"/>
                <a:gd name="connsiteX70-3321" fmla="*/ 276948 w 4004307"/>
                <a:gd name="connsiteY70-3322" fmla="*/ 1679123 h 1987467"/>
                <a:gd name="connsiteX71-3323" fmla="*/ 245050 w 4004307"/>
                <a:gd name="connsiteY71-3324" fmla="*/ 1668491 h 1987467"/>
                <a:gd name="connsiteX72-3325" fmla="*/ 213153 w 4004307"/>
                <a:gd name="connsiteY72-3326" fmla="*/ 1647226 h 1987467"/>
                <a:gd name="connsiteX73-3327" fmla="*/ 191888 w 4004307"/>
                <a:gd name="connsiteY73-3328" fmla="*/ 1615328 h 1987467"/>
                <a:gd name="connsiteX74-3329" fmla="*/ 170622 w 4004307"/>
                <a:gd name="connsiteY74-3330" fmla="*/ 1594063 h 1987467"/>
                <a:gd name="connsiteX75-3331" fmla="*/ 138725 w 4004307"/>
                <a:gd name="connsiteY75-3332" fmla="*/ 1530267 h 1987467"/>
                <a:gd name="connsiteX76-3333" fmla="*/ 106827 w 4004307"/>
                <a:gd name="connsiteY76-3334" fmla="*/ 1498370 h 1987467"/>
                <a:gd name="connsiteX77-3335" fmla="*/ 64297 w 4004307"/>
                <a:gd name="connsiteY77-3336" fmla="*/ 1434574 h 1987467"/>
                <a:gd name="connsiteX78-3337" fmla="*/ 53664 w 4004307"/>
                <a:gd name="connsiteY78-3338" fmla="*/ 1392044 h 1987467"/>
                <a:gd name="connsiteX79-3339" fmla="*/ 43032 w 4004307"/>
                <a:gd name="connsiteY79-3340" fmla="*/ 1328249 h 1987467"/>
                <a:gd name="connsiteX80-3341" fmla="*/ 32399 w 4004307"/>
                <a:gd name="connsiteY80-3342" fmla="*/ 1275086 h 1987467"/>
                <a:gd name="connsiteX81-3343" fmla="*/ 32399 w 4004307"/>
                <a:gd name="connsiteY81-3344" fmla="*/ 977374 h 1987467"/>
                <a:gd name="connsiteX82-3345" fmla="*/ 11134 w 4004307"/>
                <a:gd name="connsiteY82-3346" fmla="*/ 892314 h 1987467"/>
                <a:gd name="connsiteX83-3347" fmla="*/ 501 w 4004307"/>
                <a:gd name="connsiteY83-3348" fmla="*/ 807254 h 1987467"/>
                <a:gd name="connsiteX84-3349" fmla="*/ 501 w 4004307"/>
                <a:gd name="connsiteY84-3350" fmla="*/ 722193 h 1987467"/>
                <a:gd name="connsiteX0-3351" fmla="*/ 501 w 3994448"/>
                <a:gd name="connsiteY0-3352" fmla="*/ 722193 h 1987467"/>
                <a:gd name="connsiteX1-3353" fmla="*/ 32399 w 3994448"/>
                <a:gd name="connsiteY1-3354" fmla="*/ 605235 h 1987467"/>
                <a:gd name="connsiteX2-3355" fmla="*/ 43032 w 3994448"/>
                <a:gd name="connsiteY2-3356" fmla="*/ 562705 h 1987467"/>
                <a:gd name="connsiteX3-3357" fmla="*/ 64297 w 3994448"/>
                <a:gd name="connsiteY3-3358" fmla="*/ 403216 h 1987467"/>
                <a:gd name="connsiteX4-3359" fmla="*/ 85562 w 3994448"/>
                <a:gd name="connsiteY4-3360" fmla="*/ 328788 h 1987467"/>
                <a:gd name="connsiteX5-3361" fmla="*/ 117460 w 3994448"/>
                <a:gd name="connsiteY5-3362" fmla="*/ 307523 h 1987467"/>
                <a:gd name="connsiteX6-3363" fmla="*/ 181255 w 3994448"/>
                <a:gd name="connsiteY6-3364" fmla="*/ 222463 h 1987467"/>
                <a:gd name="connsiteX7-3365" fmla="*/ 202520 w 3994448"/>
                <a:gd name="connsiteY7-3366" fmla="*/ 190565 h 1987467"/>
                <a:gd name="connsiteX8-3367" fmla="*/ 266315 w 3994448"/>
                <a:gd name="connsiteY8-3368" fmla="*/ 158667 h 1987467"/>
                <a:gd name="connsiteX9-3369" fmla="*/ 298213 w 3994448"/>
                <a:gd name="connsiteY9-3370" fmla="*/ 137402 h 1987467"/>
                <a:gd name="connsiteX10-3371" fmla="*/ 478967 w 3994448"/>
                <a:gd name="connsiteY10-3372" fmla="*/ 116137 h 1987467"/>
                <a:gd name="connsiteX11-3373" fmla="*/ 542762 w 3994448"/>
                <a:gd name="connsiteY11-3374" fmla="*/ 105505 h 1987467"/>
                <a:gd name="connsiteX12-3375" fmla="*/ 595925 w 3994448"/>
                <a:gd name="connsiteY12-3376" fmla="*/ 94872 h 1987467"/>
                <a:gd name="connsiteX13-3377" fmla="*/ 1021227 w 3994448"/>
                <a:gd name="connsiteY13-3378" fmla="*/ 84240 h 1987467"/>
                <a:gd name="connsiteX14-3379" fmla="*/ 1276408 w 3994448"/>
                <a:gd name="connsiteY14-3380" fmla="*/ 62974 h 1987467"/>
                <a:gd name="connsiteX15-3381" fmla="*/ 1329571 w 3994448"/>
                <a:gd name="connsiteY15-3382" fmla="*/ 52342 h 1987467"/>
                <a:gd name="connsiteX16-3383" fmla="*/ 1414632 w 3994448"/>
                <a:gd name="connsiteY16-3384" fmla="*/ 41709 h 1987467"/>
                <a:gd name="connsiteX17-3385" fmla="*/ 1457162 w 3994448"/>
                <a:gd name="connsiteY17-3386" fmla="*/ 31077 h 1987467"/>
                <a:gd name="connsiteX18-3387" fmla="*/ 1616650 w 3994448"/>
                <a:gd name="connsiteY18-3388" fmla="*/ 9812 h 1987467"/>
                <a:gd name="connsiteX19-3389" fmla="*/ 2318399 w 3994448"/>
                <a:gd name="connsiteY19-3390" fmla="*/ 20444 h 1987467"/>
                <a:gd name="connsiteX20-3391" fmla="*/ 2488520 w 3994448"/>
                <a:gd name="connsiteY20-3392" fmla="*/ 41709 h 1987467"/>
                <a:gd name="connsiteX21-3393" fmla="*/ 2584213 w 3994448"/>
                <a:gd name="connsiteY21-3394" fmla="*/ 52342 h 1987467"/>
                <a:gd name="connsiteX22-3395" fmla="*/ 2648008 w 3994448"/>
                <a:gd name="connsiteY22-3396" fmla="*/ 62974 h 1987467"/>
                <a:gd name="connsiteX23-3397" fmla="*/ 3434818 w 3994448"/>
                <a:gd name="connsiteY23-3398" fmla="*/ 73607 h 1987467"/>
                <a:gd name="connsiteX24-3399" fmla="*/ 3519878 w 3994448"/>
                <a:gd name="connsiteY24-3400" fmla="*/ 84240 h 1987467"/>
                <a:gd name="connsiteX25-3401" fmla="*/ 3551776 w 3994448"/>
                <a:gd name="connsiteY25-3402" fmla="*/ 94872 h 1987467"/>
                <a:gd name="connsiteX26-3403" fmla="*/ 3636836 w 3994448"/>
                <a:gd name="connsiteY26-3404" fmla="*/ 105505 h 1987467"/>
                <a:gd name="connsiteX27-3405" fmla="*/ 3746032 w 3994448"/>
                <a:gd name="connsiteY27-3406" fmla="*/ 188241 h 1987467"/>
                <a:gd name="connsiteX28-3407" fmla="*/ 3846732 w 3994448"/>
                <a:gd name="connsiteY28-3408" fmla="*/ 305891 h 1987467"/>
                <a:gd name="connsiteX29-3409" fmla="*/ 3917222 w 3994448"/>
                <a:gd name="connsiteY29-3410" fmla="*/ 517662 h 1987467"/>
                <a:gd name="connsiteX30-3411" fmla="*/ 3987711 w 3994448"/>
                <a:gd name="connsiteY30-3412" fmla="*/ 941204 h 1987467"/>
                <a:gd name="connsiteX31-3413" fmla="*/ 3987711 w 3994448"/>
                <a:gd name="connsiteY31-3414" fmla="*/ 1129445 h 1987467"/>
                <a:gd name="connsiteX32-3415" fmla="*/ 3955813 w 3994448"/>
                <a:gd name="connsiteY32-3416" fmla="*/ 1423942 h 1987467"/>
                <a:gd name="connsiteX33-3417" fmla="*/ 3913283 w 3994448"/>
                <a:gd name="connsiteY33-3418" fmla="*/ 1519635 h 1987467"/>
                <a:gd name="connsiteX34-3419" fmla="*/ 3902650 w 3994448"/>
                <a:gd name="connsiteY34-3420" fmla="*/ 1551533 h 1987467"/>
                <a:gd name="connsiteX35-3421" fmla="*/ 3838855 w 3994448"/>
                <a:gd name="connsiteY35-3422" fmla="*/ 1594063 h 1987467"/>
                <a:gd name="connsiteX36-3423" fmla="*/ 3775060 w 3994448"/>
                <a:gd name="connsiteY36-3424" fmla="*/ 1636593 h 1987467"/>
                <a:gd name="connsiteX37-3425" fmla="*/ 3743162 w 3994448"/>
                <a:gd name="connsiteY37-3426" fmla="*/ 1657858 h 1987467"/>
                <a:gd name="connsiteX38-3427" fmla="*/ 3721897 w 3994448"/>
                <a:gd name="connsiteY38-3428" fmla="*/ 1689756 h 1987467"/>
                <a:gd name="connsiteX39-3429" fmla="*/ 3689999 w 3994448"/>
                <a:gd name="connsiteY39-3430" fmla="*/ 1700388 h 1987467"/>
                <a:gd name="connsiteX40-3431" fmla="*/ 3626204 w 3994448"/>
                <a:gd name="connsiteY40-3432" fmla="*/ 1742919 h 1987467"/>
                <a:gd name="connsiteX41-3433" fmla="*/ 3594306 w 3994448"/>
                <a:gd name="connsiteY41-3434" fmla="*/ 1764184 h 1987467"/>
                <a:gd name="connsiteX42-3435" fmla="*/ 3562408 w 3994448"/>
                <a:gd name="connsiteY42-3436" fmla="*/ 1785449 h 1987467"/>
                <a:gd name="connsiteX43-3437" fmla="*/ 3519878 w 3994448"/>
                <a:gd name="connsiteY43-3438" fmla="*/ 1806714 h 1987467"/>
                <a:gd name="connsiteX44-3439" fmla="*/ 3487981 w 3994448"/>
                <a:gd name="connsiteY44-3440" fmla="*/ 1817347 h 1987467"/>
                <a:gd name="connsiteX45-3441" fmla="*/ 3456083 w 3994448"/>
                <a:gd name="connsiteY45-3442" fmla="*/ 1838612 h 1987467"/>
                <a:gd name="connsiteX46-3443" fmla="*/ 3339125 w 3994448"/>
                <a:gd name="connsiteY46-3444" fmla="*/ 1859877 h 1987467"/>
                <a:gd name="connsiteX47-3445" fmla="*/ 3307227 w 3994448"/>
                <a:gd name="connsiteY47-3446" fmla="*/ 1881142 h 1987467"/>
                <a:gd name="connsiteX48-3447" fmla="*/ 3158371 w 3994448"/>
                <a:gd name="connsiteY48-3448" fmla="*/ 1902407 h 1987467"/>
                <a:gd name="connsiteX49-3449" fmla="*/ 2945720 w 3994448"/>
                <a:gd name="connsiteY49-3450" fmla="*/ 1923672 h 1987467"/>
                <a:gd name="connsiteX50-3451" fmla="*/ 2679906 w 3994448"/>
                <a:gd name="connsiteY50-3452" fmla="*/ 1934305 h 1987467"/>
                <a:gd name="connsiteX51-3453" fmla="*/ 2445990 w 3994448"/>
                <a:gd name="connsiteY51-3454" fmla="*/ 1944937 h 1987467"/>
                <a:gd name="connsiteX52-3455" fmla="*/ 2371562 w 3994448"/>
                <a:gd name="connsiteY52-3456" fmla="*/ 1955570 h 1987467"/>
                <a:gd name="connsiteX53-3457" fmla="*/ 2307767 w 3994448"/>
                <a:gd name="connsiteY53-3458" fmla="*/ 1976835 h 1987467"/>
                <a:gd name="connsiteX54-3459" fmla="*/ 1999422 w 3994448"/>
                <a:gd name="connsiteY54-3460" fmla="*/ 1987467 h 1987467"/>
                <a:gd name="connsiteX55-3461" fmla="*/ 1340204 w 3994448"/>
                <a:gd name="connsiteY55-3462" fmla="*/ 1976835 h 1987467"/>
                <a:gd name="connsiteX56-3463" fmla="*/ 1170083 w 3994448"/>
                <a:gd name="connsiteY56-3464" fmla="*/ 1955570 h 1987467"/>
                <a:gd name="connsiteX57-3465" fmla="*/ 1138185 w 3994448"/>
                <a:gd name="connsiteY57-3466" fmla="*/ 1934305 h 1987467"/>
                <a:gd name="connsiteX58-3467" fmla="*/ 1095655 w 3994448"/>
                <a:gd name="connsiteY58-3468" fmla="*/ 1923672 h 1987467"/>
                <a:gd name="connsiteX59-3469" fmla="*/ 1063757 w 3994448"/>
                <a:gd name="connsiteY59-3470" fmla="*/ 1913040 h 1987467"/>
                <a:gd name="connsiteX60-3471" fmla="*/ 1021227 w 3994448"/>
                <a:gd name="connsiteY60-3472" fmla="*/ 1902407 h 1987467"/>
                <a:gd name="connsiteX61-3473" fmla="*/ 925534 w 3994448"/>
                <a:gd name="connsiteY61-3474" fmla="*/ 1870509 h 1987467"/>
                <a:gd name="connsiteX62-3475" fmla="*/ 893636 w 3994448"/>
                <a:gd name="connsiteY62-3476" fmla="*/ 1859877 h 1987467"/>
                <a:gd name="connsiteX63-3477" fmla="*/ 808576 w 3994448"/>
                <a:gd name="connsiteY63-3478" fmla="*/ 1849244 h 1987467"/>
                <a:gd name="connsiteX64-3479" fmla="*/ 734148 w 3994448"/>
                <a:gd name="connsiteY64-3480" fmla="*/ 1817347 h 1987467"/>
                <a:gd name="connsiteX65-3481" fmla="*/ 670353 w 3994448"/>
                <a:gd name="connsiteY65-3482" fmla="*/ 1796081 h 1987467"/>
                <a:gd name="connsiteX66-3483" fmla="*/ 627822 w 3994448"/>
                <a:gd name="connsiteY66-3484" fmla="*/ 1785449 h 1987467"/>
                <a:gd name="connsiteX67-3485" fmla="*/ 468334 w 3994448"/>
                <a:gd name="connsiteY67-3486" fmla="*/ 1764184 h 1987467"/>
                <a:gd name="connsiteX68-3487" fmla="*/ 362008 w 3994448"/>
                <a:gd name="connsiteY68-3488" fmla="*/ 1732286 h 1987467"/>
                <a:gd name="connsiteX69-3489" fmla="*/ 330111 w 3994448"/>
                <a:gd name="connsiteY69-3490" fmla="*/ 1721654 h 1987467"/>
                <a:gd name="connsiteX70-3491" fmla="*/ 276948 w 3994448"/>
                <a:gd name="connsiteY70-3492" fmla="*/ 1679123 h 1987467"/>
                <a:gd name="connsiteX71-3493" fmla="*/ 245050 w 3994448"/>
                <a:gd name="connsiteY71-3494" fmla="*/ 1668491 h 1987467"/>
                <a:gd name="connsiteX72-3495" fmla="*/ 213153 w 3994448"/>
                <a:gd name="connsiteY72-3496" fmla="*/ 1647226 h 1987467"/>
                <a:gd name="connsiteX73-3497" fmla="*/ 191888 w 3994448"/>
                <a:gd name="connsiteY73-3498" fmla="*/ 1615328 h 1987467"/>
                <a:gd name="connsiteX74-3499" fmla="*/ 170622 w 3994448"/>
                <a:gd name="connsiteY74-3500" fmla="*/ 1594063 h 1987467"/>
                <a:gd name="connsiteX75-3501" fmla="*/ 138725 w 3994448"/>
                <a:gd name="connsiteY75-3502" fmla="*/ 1530267 h 1987467"/>
                <a:gd name="connsiteX76-3503" fmla="*/ 106827 w 3994448"/>
                <a:gd name="connsiteY76-3504" fmla="*/ 1498370 h 1987467"/>
                <a:gd name="connsiteX77-3505" fmla="*/ 64297 w 3994448"/>
                <a:gd name="connsiteY77-3506" fmla="*/ 1434574 h 1987467"/>
                <a:gd name="connsiteX78-3507" fmla="*/ 53664 w 3994448"/>
                <a:gd name="connsiteY78-3508" fmla="*/ 1392044 h 1987467"/>
                <a:gd name="connsiteX79-3509" fmla="*/ 43032 w 3994448"/>
                <a:gd name="connsiteY79-3510" fmla="*/ 1328249 h 1987467"/>
                <a:gd name="connsiteX80-3511" fmla="*/ 32399 w 3994448"/>
                <a:gd name="connsiteY80-3512" fmla="*/ 1275086 h 1987467"/>
                <a:gd name="connsiteX81-3513" fmla="*/ 32399 w 3994448"/>
                <a:gd name="connsiteY81-3514" fmla="*/ 977374 h 1987467"/>
                <a:gd name="connsiteX82-3515" fmla="*/ 11134 w 3994448"/>
                <a:gd name="connsiteY82-3516" fmla="*/ 892314 h 1987467"/>
                <a:gd name="connsiteX83-3517" fmla="*/ 501 w 3994448"/>
                <a:gd name="connsiteY83-3518" fmla="*/ 807254 h 1987467"/>
                <a:gd name="connsiteX84-3519" fmla="*/ 501 w 3994448"/>
                <a:gd name="connsiteY84-3520" fmla="*/ 722193 h 1987467"/>
                <a:gd name="connsiteX0-3521" fmla="*/ 501 w 3994448"/>
                <a:gd name="connsiteY0-3522" fmla="*/ 722193 h 1987467"/>
                <a:gd name="connsiteX1-3523" fmla="*/ 32399 w 3994448"/>
                <a:gd name="connsiteY1-3524" fmla="*/ 605235 h 1987467"/>
                <a:gd name="connsiteX2-3525" fmla="*/ 43032 w 3994448"/>
                <a:gd name="connsiteY2-3526" fmla="*/ 562705 h 1987467"/>
                <a:gd name="connsiteX3-3527" fmla="*/ 64297 w 3994448"/>
                <a:gd name="connsiteY3-3528" fmla="*/ 403216 h 1987467"/>
                <a:gd name="connsiteX4-3529" fmla="*/ 85562 w 3994448"/>
                <a:gd name="connsiteY4-3530" fmla="*/ 328788 h 1987467"/>
                <a:gd name="connsiteX5-3531" fmla="*/ 117460 w 3994448"/>
                <a:gd name="connsiteY5-3532" fmla="*/ 307523 h 1987467"/>
                <a:gd name="connsiteX6-3533" fmla="*/ 181255 w 3994448"/>
                <a:gd name="connsiteY6-3534" fmla="*/ 222463 h 1987467"/>
                <a:gd name="connsiteX7-3535" fmla="*/ 202520 w 3994448"/>
                <a:gd name="connsiteY7-3536" fmla="*/ 190565 h 1987467"/>
                <a:gd name="connsiteX8-3537" fmla="*/ 266315 w 3994448"/>
                <a:gd name="connsiteY8-3538" fmla="*/ 158667 h 1987467"/>
                <a:gd name="connsiteX9-3539" fmla="*/ 298213 w 3994448"/>
                <a:gd name="connsiteY9-3540" fmla="*/ 137402 h 1987467"/>
                <a:gd name="connsiteX10-3541" fmla="*/ 478967 w 3994448"/>
                <a:gd name="connsiteY10-3542" fmla="*/ 116137 h 1987467"/>
                <a:gd name="connsiteX11-3543" fmla="*/ 542762 w 3994448"/>
                <a:gd name="connsiteY11-3544" fmla="*/ 105505 h 1987467"/>
                <a:gd name="connsiteX12-3545" fmla="*/ 595925 w 3994448"/>
                <a:gd name="connsiteY12-3546" fmla="*/ 94872 h 1987467"/>
                <a:gd name="connsiteX13-3547" fmla="*/ 1021227 w 3994448"/>
                <a:gd name="connsiteY13-3548" fmla="*/ 84240 h 1987467"/>
                <a:gd name="connsiteX14-3549" fmla="*/ 1276408 w 3994448"/>
                <a:gd name="connsiteY14-3550" fmla="*/ 62974 h 1987467"/>
                <a:gd name="connsiteX15-3551" fmla="*/ 1329571 w 3994448"/>
                <a:gd name="connsiteY15-3552" fmla="*/ 52342 h 1987467"/>
                <a:gd name="connsiteX16-3553" fmla="*/ 1414632 w 3994448"/>
                <a:gd name="connsiteY16-3554" fmla="*/ 41709 h 1987467"/>
                <a:gd name="connsiteX17-3555" fmla="*/ 1457162 w 3994448"/>
                <a:gd name="connsiteY17-3556" fmla="*/ 31077 h 1987467"/>
                <a:gd name="connsiteX18-3557" fmla="*/ 1616650 w 3994448"/>
                <a:gd name="connsiteY18-3558" fmla="*/ 9812 h 1987467"/>
                <a:gd name="connsiteX19-3559" fmla="*/ 2318399 w 3994448"/>
                <a:gd name="connsiteY19-3560" fmla="*/ 20444 h 1987467"/>
                <a:gd name="connsiteX20-3561" fmla="*/ 2488520 w 3994448"/>
                <a:gd name="connsiteY20-3562" fmla="*/ 41709 h 1987467"/>
                <a:gd name="connsiteX21-3563" fmla="*/ 2584213 w 3994448"/>
                <a:gd name="connsiteY21-3564" fmla="*/ 52342 h 1987467"/>
                <a:gd name="connsiteX22-3565" fmla="*/ 2648008 w 3994448"/>
                <a:gd name="connsiteY22-3566" fmla="*/ 62974 h 1987467"/>
                <a:gd name="connsiteX23-3567" fmla="*/ 3434818 w 3994448"/>
                <a:gd name="connsiteY23-3568" fmla="*/ 73607 h 1987467"/>
                <a:gd name="connsiteX24-3569" fmla="*/ 3519878 w 3994448"/>
                <a:gd name="connsiteY24-3570" fmla="*/ 84240 h 1987467"/>
                <a:gd name="connsiteX25-3571" fmla="*/ 3551776 w 3994448"/>
                <a:gd name="connsiteY25-3572" fmla="*/ 94872 h 1987467"/>
                <a:gd name="connsiteX26-3573" fmla="*/ 3636836 w 3994448"/>
                <a:gd name="connsiteY26-3574" fmla="*/ 105505 h 1987467"/>
                <a:gd name="connsiteX27-3575" fmla="*/ 3746032 w 3994448"/>
                <a:gd name="connsiteY27-3576" fmla="*/ 188241 h 1987467"/>
                <a:gd name="connsiteX28-3577" fmla="*/ 3846732 w 3994448"/>
                <a:gd name="connsiteY28-3578" fmla="*/ 305891 h 1987467"/>
                <a:gd name="connsiteX29-3579" fmla="*/ 3917222 w 3994448"/>
                <a:gd name="connsiteY29-3580" fmla="*/ 517662 h 1987467"/>
                <a:gd name="connsiteX30-3581" fmla="*/ 3987711 w 3994448"/>
                <a:gd name="connsiteY30-3582" fmla="*/ 941204 h 1987467"/>
                <a:gd name="connsiteX31-3583" fmla="*/ 3987711 w 3994448"/>
                <a:gd name="connsiteY31-3584" fmla="*/ 1129445 h 1987467"/>
                <a:gd name="connsiteX32-3585" fmla="*/ 3955813 w 3994448"/>
                <a:gd name="connsiteY32-3586" fmla="*/ 1423942 h 1987467"/>
                <a:gd name="connsiteX33-3587" fmla="*/ 3913283 w 3994448"/>
                <a:gd name="connsiteY33-3588" fmla="*/ 1519635 h 1987467"/>
                <a:gd name="connsiteX34-3589" fmla="*/ 3902650 w 3994448"/>
                <a:gd name="connsiteY34-3590" fmla="*/ 1551533 h 1987467"/>
                <a:gd name="connsiteX35-3591" fmla="*/ 3838855 w 3994448"/>
                <a:gd name="connsiteY35-3592" fmla="*/ 1594063 h 1987467"/>
                <a:gd name="connsiteX36-3593" fmla="*/ 3775060 w 3994448"/>
                <a:gd name="connsiteY36-3594" fmla="*/ 1636593 h 1987467"/>
                <a:gd name="connsiteX37-3595" fmla="*/ 3743162 w 3994448"/>
                <a:gd name="connsiteY37-3596" fmla="*/ 1657858 h 1987467"/>
                <a:gd name="connsiteX38-3597" fmla="*/ 3721897 w 3994448"/>
                <a:gd name="connsiteY38-3598" fmla="*/ 1689756 h 1987467"/>
                <a:gd name="connsiteX39-3599" fmla="*/ 3689999 w 3994448"/>
                <a:gd name="connsiteY39-3600" fmla="*/ 1700388 h 1987467"/>
                <a:gd name="connsiteX40-3601" fmla="*/ 3626204 w 3994448"/>
                <a:gd name="connsiteY40-3602" fmla="*/ 1742919 h 1987467"/>
                <a:gd name="connsiteX41-3603" fmla="*/ 3594306 w 3994448"/>
                <a:gd name="connsiteY41-3604" fmla="*/ 1764184 h 1987467"/>
                <a:gd name="connsiteX42-3605" fmla="*/ 3562408 w 3994448"/>
                <a:gd name="connsiteY42-3606" fmla="*/ 1785449 h 1987467"/>
                <a:gd name="connsiteX43-3607" fmla="*/ 3519878 w 3994448"/>
                <a:gd name="connsiteY43-3608" fmla="*/ 1806714 h 1987467"/>
                <a:gd name="connsiteX44-3609" fmla="*/ 3487981 w 3994448"/>
                <a:gd name="connsiteY44-3610" fmla="*/ 1817347 h 1987467"/>
                <a:gd name="connsiteX45-3611" fmla="*/ 3456083 w 3994448"/>
                <a:gd name="connsiteY45-3612" fmla="*/ 1838612 h 1987467"/>
                <a:gd name="connsiteX46-3613" fmla="*/ 3339125 w 3994448"/>
                <a:gd name="connsiteY46-3614" fmla="*/ 1859877 h 1987467"/>
                <a:gd name="connsiteX47-3615" fmla="*/ 3307227 w 3994448"/>
                <a:gd name="connsiteY47-3616" fmla="*/ 1881142 h 1987467"/>
                <a:gd name="connsiteX48-3617" fmla="*/ 3158371 w 3994448"/>
                <a:gd name="connsiteY48-3618" fmla="*/ 1902407 h 1987467"/>
                <a:gd name="connsiteX49-3619" fmla="*/ 2945720 w 3994448"/>
                <a:gd name="connsiteY49-3620" fmla="*/ 1923672 h 1987467"/>
                <a:gd name="connsiteX50-3621" fmla="*/ 2679906 w 3994448"/>
                <a:gd name="connsiteY50-3622" fmla="*/ 1934305 h 1987467"/>
                <a:gd name="connsiteX51-3623" fmla="*/ 2445990 w 3994448"/>
                <a:gd name="connsiteY51-3624" fmla="*/ 1944937 h 1987467"/>
                <a:gd name="connsiteX52-3625" fmla="*/ 2371562 w 3994448"/>
                <a:gd name="connsiteY52-3626" fmla="*/ 1955570 h 1987467"/>
                <a:gd name="connsiteX53-3627" fmla="*/ 2307767 w 3994448"/>
                <a:gd name="connsiteY53-3628" fmla="*/ 1976835 h 1987467"/>
                <a:gd name="connsiteX54-3629" fmla="*/ 1999422 w 3994448"/>
                <a:gd name="connsiteY54-3630" fmla="*/ 1987467 h 1987467"/>
                <a:gd name="connsiteX55-3631" fmla="*/ 1340204 w 3994448"/>
                <a:gd name="connsiteY55-3632" fmla="*/ 1976835 h 1987467"/>
                <a:gd name="connsiteX56-3633" fmla="*/ 1170083 w 3994448"/>
                <a:gd name="connsiteY56-3634" fmla="*/ 1955570 h 1987467"/>
                <a:gd name="connsiteX57-3635" fmla="*/ 1138185 w 3994448"/>
                <a:gd name="connsiteY57-3636" fmla="*/ 1934305 h 1987467"/>
                <a:gd name="connsiteX58-3637" fmla="*/ 1095655 w 3994448"/>
                <a:gd name="connsiteY58-3638" fmla="*/ 1923672 h 1987467"/>
                <a:gd name="connsiteX59-3639" fmla="*/ 1063757 w 3994448"/>
                <a:gd name="connsiteY59-3640" fmla="*/ 1913040 h 1987467"/>
                <a:gd name="connsiteX60-3641" fmla="*/ 1021227 w 3994448"/>
                <a:gd name="connsiteY60-3642" fmla="*/ 1902407 h 1987467"/>
                <a:gd name="connsiteX61-3643" fmla="*/ 925534 w 3994448"/>
                <a:gd name="connsiteY61-3644" fmla="*/ 1870509 h 1987467"/>
                <a:gd name="connsiteX62-3645" fmla="*/ 893636 w 3994448"/>
                <a:gd name="connsiteY62-3646" fmla="*/ 1859877 h 1987467"/>
                <a:gd name="connsiteX63-3647" fmla="*/ 808576 w 3994448"/>
                <a:gd name="connsiteY63-3648" fmla="*/ 1849244 h 1987467"/>
                <a:gd name="connsiteX64-3649" fmla="*/ 734148 w 3994448"/>
                <a:gd name="connsiteY64-3650" fmla="*/ 1817347 h 1987467"/>
                <a:gd name="connsiteX65-3651" fmla="*/ 670353 w 3994448"/>
                <a:gd name="connsiteY65-3652" fmla="*/ 1796081 h 1987467"/>
                <a:gd name="connsiteX66-3653" fmla="*/ 627822 w 3994448"/>
                <a:gd name="connsiteY66-3654" fmla="*/ 1785449 h 1987467"/>
                <a:gd name="connsiteX67-3655" fmla="*/ 468334 w 3994448"/>
                <a:gd name="connsiteY67-3656" fmla="*/ 1764184 h 1987467"/>
                <a:gd name="connsiteX68-3657" fmla="*/ 362008 w 3994448"/>
                <a:gd name="connsiteY68-3658" fmla="*/ 1732286 h 1987467"/>
                <a:gd name="connsiteX69-3659" fmla="*/ 330111 w 3994448"/>
                <a:gd name="connsiteY69-3660" fmla="*/ 1721654 h 1987467"/>
                <a:gd name="connsiteX70-3661" fmla="*/ 276948 w 3994448"/>
                <a:gd name="connsiteY70-3662" fmla="*/ 1679123 h 1987467"/>
                <a:gd name="connsiteX71-3663" fmla="*/ 245050 w 3994448"/>
                <a:gd name="connsiteY71-3664" fmla="*/ 1668491 h 1987467"/>
                <a:gd name="connsiteX72-3665" fmla="*/ 213153 w 3994448"/>
                <a:gd name="connsiteY72-3666" fmla="*/ 1647226 h 1987467"/>
                <a:gd name="connsiteX73-3667" fmla="*/ 191888 w 3994448"/>
                <a:gd name="connsiteY73-3668" fmla="*/ 1615328 h 1987467"/>
                <a:gd name="connsiteX74-3669" fmla="*/ 170622 w 3994448"/>
                <a:gd name="connsiteY74-3670" fmla="*/ 1594063 h 1987467"/>
                <a:gd name="connsiteX75-3671" fmla="*/ 138725 w 3994448"/>
                <a:gd name="connsiteY75-3672" fmla="*/ 1530267 h 1987467"/>
                <a:gd name="connsiteX76-3673" fmla="*/ 106827 w 3994448"/>
                <a:gd name="connsiteY76-3674" fmla="*/ 1498370 h 1987467"/>
                <a:gd name="connsiteX77-3675" fmla="*/ 64297 w 3994448"/>
                <a:gd name="connsiteY77-3676" fmla="*/ 1434574 h 1987467"/>
                <a:gd name="connsiteX78-3677" fmla="*/ 53664 w 3994448"/>
                <a:gd name="connsiteY78-3678" fmla="*/ 1392044 h 1987467"/>
                <a:gd name="connsiteX79-3679" fmla="*/ 43032 w 3994448"/>
                <a:gd name="connsiteY79-3680" fmla="*/ 1328249 h 1987467"/>
                <a:gd name="connsiteX80-3681" fmla="*/ 32399 w 3994448"/>
                <a:gd name="connsiteY80-3682" fmla="*/ 1275086 h 1987467"/>
                <a:gd name="connsiteX81-3683" fmla="*/ 32399 w 3994448"/>
                <a:gd name="connsiteY81-3684" fmla="*/ 977374 h 1987467"/>
                <a:gd name="connsiteX82-3685" fmla="*/ 11134 w 3994448"/>
                <a:gd name="connsiteY82-3686" fmla="*/ 892314 h 1987467"/>
                <a:gd name="connsiteX83-3687" fmla="*/ 501 w 3994448"/>
                <a:gd name="connsiteY83-3688" fmla="*/ 807254 h 1987467"/>
                <a:gd name="connsiteX84-3689" fmla="*/ 501 w 3994448"/>
                <a:gd name="connsiteY84-3690" fmla="*/ 722193 h 1987467"/>
                <a:gd name="connsiteX0-3691" fmla="*/ 501 w 3994448"/>
                <a:gd name="connsiteY0-3692" fmla="*/ 722193 h 1987467"/>
                <a:gd name="connsiteX1-3693" fmla="*/ 32399 w 3994448"/>
                <a:gd name="connsiteY1-3694" fmla="*/ 605235 h 1987467"/>
                <a:gd name="connsiteX2-3695" fmla="*/ 43032 w 3994448"/>
                <a:gd name="connsiteY2-3696" fmla="*/ 562705 h 1987467"/>
                <a:gd name="connsiteX3-3697" fmla="*/ 64297 w 3994448"/>
                <a:gd name="connsiteY3-3698" fmla="*/ 403216 h 1987467"/>
                <a:gd name="connsiteX4-3699" fmla="*/ 85562 w 3994448"/>
                <a:gd name="connsiteY4-3700" fmla="*/ 328788 h 1987467"/>
                <a:gd name="connsiteX5-3701" fmla="*/ 117460 w 3994448"/>
                <a:gd name="connsiteY5-3702" fmla="*/ 307523 h 1987467"/>
                <a:gd name="connsiteX6-3703" fmla="*/ 181255 w 3994448"/>
                <a:gd name="connsiteY6-3704" fmla="*/ 222463 h 1987467"/>
                <a:gd name="connsiteX7-3705" fmla="*/ 202520 w 3994448"/>
                <a:gd name="connsiteY7-3706" fmla="*/ 190565 h 1987467"/>
                <a:gd name="connsiteX8-3707" fmla="*/ 266315 w 3994448"/>
                <a:gd name="connsiteY8-3708" fmla="*/ 158667 h 1987467"/>
                <a:gd name="connsiteX9-3709" fmla="*/ 298213 w 3994448"/>
                <a:gd name="connsiteY9-3710" fmla="*/ 137402 h 1987467"/>
                <a:gd name="connsiteX10-3711" fmla="*/ 478967 w 3994448"/>
                <a:gd name="connsiteY10-3712" fmla="*/ 116137 h 1987467"/>
                <a:gd name="connsiteX11-3713" fmla="*/ 542762 w 3994448"/>
                <a:gd name="connsiteY11-3714" fmla="*/ 105505 h 1987467"/>
                <a:gd name="connsiteX12-3715" fmla="*/ 595925 w 3994448"/>
                <a:gd name="connsiteY12-3716" fmla="*/ 94872 h 1987467"/>
                <a:gd name="connsiteX13-3717" fmla="*/ 1021227 w 3994448"/>
                <a:gd name="connsiteY13-3718" fmla="*/ 84240 h 1987467"/>
                <a:gd name="connsiteX14-3719" fmla="*/ 1276408 w 3994448"/>
                <a:gd name="connsiteY14-3720" fmla="*/ 62974 h 1987467"/>
                <a:gd name="connsiteX15-3721" fmla="*/ 1329571 w 3994448"/>
                <a:gd name="connsiteY15-3722" fmla="*/ 52342 h 1987467"/>
                <a:gd name="connsiteX16-3723" fmla="*/ 1414632 w 3994448"/>
                <a:gd name="connsiteY16-3724" fmla="*/ 41709 h 1987467"/>
                <a:gd name="connsiteX17-3725" fmla="*/ 1457162 w 3994448"/>
                <a:gd name="connsiteY17-3726" fmla="*/ 31077 h 1987467"/>
                <a:gd name="connsiteX18-3727" fmla="*/ 1616650 w 3994448"/>
                <a:gd name="connsiteY18-3728" fmla="*/ 9812 h 1987467"/>
                <a:gd name="connsiteX19-3729" fmla="*/ 2318399 w 3994448"/>
                <a:gd name="connsiteY19-3730" fmla="*/ 20444 h 1987467"/>
                <a:gd name="connsiteX20-3731" fmla="*/ 2488520 w 3994448"/>
                <a:gd name="connsiteY20-3732" fmla="*/ 41709 h 1987467"/>
                <a:gd name="connsiteX21-3733" fmla="*/ 2584213 w 3994448"/>
                <a:gd name="connsiteY21-3734" fmla="*/ 52342 h 1987467"/>
                <a:gd name="connsiteX22-3735" fmla="*/ 2648008 w 3994448"/>
                <a:gd name="connsiteY22-3736" fmla="*/ 62974 h 1987467"/>
                <a:gd name="connsiteX23-3737" fmla="*/ 3434818 w 3994448"/>
                <a:gd name="connsiteY23-3738" fmla="*/ 73607 h 1987467"/>
                <a:gd name="connsiteX24-3739" fmla="*/ 3519878 w 3994448"/>
                <a:gd name="connsiteY24-3740" fmla="*/ 84240 h 1987467"/>
                <a:gd name="connsiteX25-3741" fmla="*/ 3551776 w 3994448"/>
                <a:gd name="connsiteY25-3742" fmla="*/ 94872 h 1987467"/>
                <a:gd name="connsiteX26-3743" fmla="*/ 3636836 w 3994448"/>
                <a:gd name="connsiteY26-3744" fmla="*/ 105505 h 1987467"/>
                <a:gd name="connsiteX27-3745" fmla="*/ 3746032 w 3994448"/>
                <a:gd name="connsiteY27-3746" fmla="*/ 188241 h 1987467"/>
                <a:gd name="connsiteX28-3747" fmla="*/ 3846732 w 3994448"/>
                <a:gd name="connsiteY28-3748" fmla="*/ 305891 h 1987467"/>
                <a:gd name="connsiteX29-3749" fmla="*/ 3917222 w 3994448"/>
                <a:gd name="connsiteY29-3750" fmla="*/ 517662 h 1987467"/>
                <a:gd name="connsiteX30-3751" fmla="*/ 3987711 w 3994448"/>
                <a:gd name="connsiteY30-3752" fmla="*/ 941204 h 1987467"/>
                <a:gd name="connsiteX31-3753" fmla="*/ 3987711 w 3994448"/>
                <a:gd name="connsiteY31-3754" fmla="*/ 1129445 h 1987467"/>
                <a:gd name="connsiteX32-3755" fmla="*/ 3955813 w 3994448"/>
                <a:gd name="connsiteY32-3756" fmla="*/ 1423942 h 1987467"/>
                <a:gd name="connsiteX33-3757" fmla="*/ 3913283 w 3994448"/>
                <a:gd name="connsiteY33-3758" fmla="*/ 1519635 h 1987467"/>
                <a:gd name="connsiteX34-3759" fmla="*/ 3902650 w 3994448"/>
                <a:gd name="connsiteY34-3760" fmla="*/ 1551533 h 1987467"/>
                <a:gd name="connsiteX35-3761" fmla="*/ 3838855 w 3994448"/>
                <a:gd name="connsiteY35-3762" fmla="*/ 1594063 h 1987467"/>
                <a:gd name="connsiteX36-3763" fmla="*/ 3775060 w 3994448"/>
                <a:gd name="connsiteY36-3764" fmla="*/ 1636593 h 1987467"/>
                <a:gd name="connsiteX37-3765" fmla="*/ 3743162 w 3994448"/>
                <a:gd name="connsiteY37-3766" fmla="*/ 1657858 h 1987467"/>
                <a:gd name="connsiteX38-3767" fmla="*/ 3721897 w 3994448"/>
                <a:gd name="connsiteY38-3768" fmla="*/ 1689756 h 1987467"/>
                <a:gd name="connsiteX39-3769" fmla="*/ 3689999 w 3994448"/>
                <a:gd name="connsiteY39-3770" fmla="*/ 1700388 h 1987467"/>
                <a:gd name="connsiteX40-3771" fmla="*/ 3626204 w 3994448"/>
                <a:gd name="connsiteY40-3772" fmla="*/ 1742919 h 1987467"/>
                <a:gd name="connsiteX41-3773" fmla="*/ 3594306 w 3994448"/>
                <a:gd name="connsiteY41-3774" fmla="*/ 1764184 h 1987467"/>
                <a:gd name="connsiteX42-3775" fmla="*/ 3562408 w 3994448"/>
                <a:gd name="connsiteY42-3776" fmla="*/ 1785449 h 1987467"/>
                <a:gd name="connsiteX43-3777" fmla="*/ 3519878 w 3994448"/>
                <a:gd name="connsiteY43-3778" fmla="*/ 1806714 h 1987467"/>
                <a:gd name="connsiteX44-3779" fmla="*/ 3487981 w 3994448"/>
                <a:gd name="connsiteY44-3780" fmla="*/ 1817347 h 1987467"/>
                <a:gd name="connsiteX45-3781" fmla="*/ 3456083 w 3994448"/>
                <a:gd name="connsiteY45-3782" fmla="*/ 1838612 h 1987467"/>
                <a:gd name="connsiteX46-3783" fmla="*/ 3339125 w 3994448"/>
                <a:gd name="connsiteY46-3784" fmla="*/ 1859877 h 1987467"/>
                <a:gd name="connsiteX47-3785" fmla="*/ 3307227 w 3994448"/>
                <a:gd name="connsiteY47-3786" fmla="*/ 1881142 h 1987467"/>
                <a:gd name="connsiteX48-3787" fmla="*/ 3158371 w 3994448"/>
                <a:gd name="connsiteY48-3788" fmla="*/ 1902407 h 1987467"/>
                <a:gd name="connsiteX49-3789" fmla="*/ 2945720 w 3994448"/>
                <a:gd name="connsiteY49-3790" fmla="*/ 1923672 h 1987467"/>
                <a:gd name="connsiteX50-3791" fmla="*/ 2679906 w 3994448"/>
                <a:gd name="connsiteY50-3792" fmla="*/ 1934305 h 1987467"/>
                <a:gd name="connsiteX51-3793" fmla="*/ 2445990 w 3994448"/>
                <a:gd name="connsiteY51-3794" fmla="*/ 1944937 h 1987467"/>
                <a:gd name="connsiteX52-3795" fmla="*/ 2371562 w 3994448"/>
                <a:gd name="connsiteY52-3796" fmla="*/ 1955570 h 1987467"/>
                <a:gd name="connsiteX53-3797" fmla="*/ 2307767 w 3994448"/>
                <a:gd name="connsiteY53-3798" fmla="*/ 1976835 h 1987467"/>
                <a:gd name="connsiteX54-3799" fmla="*/ 1999422 w 3994448"/>
                <a:gd name="connsiteY54-3800" fmla="*/ 1987467 h 1987467"/>
                <a:gd name="connsiteX55-3801" fmla="*/ 1340204 w 3994448"/>
                <a:gd name="connsiteY55-3802" fmla="*/ 1976835 h 1987467"/>
                <a:gd name="connsiteX56-3803" fmla="*/ 1170083 w 3994448"/>
                <a:gd name="connsiteY56-3804" fmla="*/ 1955570 h 1987467"/>
                <a:gd name="connsiteX57-3805" fmla="*/ 1138185 w 3994448"/>
                <a:gd name="connsiteY57-3806" fmla="*/ 1934305 h 1987467"/>
                <a:gd name="connsiteX58-3807" fmla="*/ 1095655 w 3994448"/>
                <a:gd name="connsiteY58-3808" fmla="*/ 1923672 h 1987467"/>
                <a:gd name="connsiteX59-3809" fmla="*/ 1063757 w 3994448"/>
                <a:gd name="connsiteY59-3810" fmla="*/ 1913040 h 1987467"/>
                <a:gd name="connsiteX60-3811" fmla="*/ 1021227 w 3994448"/>
                <a:gd name="connsiteY60-3812" fmla="*/ 1902407 h 1987467"/>
                <a:gd name="connsiteX61-3813" fmla="*/ 925534 w 3994448"/>
                <a:gd name="connsiteY61-3814" fmla="*/ 1870509 h 1987467"/>
                <a:gd name="connsiteX62-3815" fmla="*/ 893636 w 3994448"/>
                <a:gd name="connsiteY62-3816" fmla="*/ 1859877 h 1987467"/>
                <a:gd name="connsiteX63-3817" fmla="*/ 808576 w 3994448"/>
                <a:gd name="connsiteY63-3818" fmla="*/ 1849244 h 1987467"/>
                <a:gd name="connsiteX64-3819" fmla="*/ 734148 w 3994448"/>
                <a:gd name="connsiteY64-3820" fmla="*/ 1817347 h 1987467"/>
                <a:gd name="connsiteX65-3821" fmla="*/ 670353 w 3994448"/>
                <a:gd name="connsiteY65-3822" fmla="*/ 1796081 h 1987467"/>
                <a:gd name="connsiteX66-3823" fmla="*/ 627822 w 3994448"/>
                <a:gd name="connsiteY66-3824" fmla="*/ 1785449 h 1987467"/>
                <a:gd name="connsiteX67-3825" fmla="*/ 468334 w 3994448"/>
                <a:gd name="connsiteY67-3826" fmla="*/ 1764184 h 1987467"/>
                <a:gd name="connsiteX68-3827" fmla="*/ 362008 w 3994448"/>
                <a:gd name="connsiteY68-3828" fmla="*/ 1732286 h 1987467"/>
                <a:gd name="connsiteX69-3829" fmla="*/ 330111 w 3994448"/>
                <a:gd name="connsiteY69-3830" fmla="*/ 1721654 h 1987467"/>
                <a:gd name="connsiteX70-3831" fmla="*/ 276948 w 3994448"/>
                <a:gd name="connsiteY70-3832" fmla="*/ 1679123 h 1987467"/>
                <a:gd name="connsiteX71-3833" fmla="*/ 245050 w 3994448"/>
                <a:gd name="connsiteY71-3834" fmla="*/ 1668491 h 1987467"/>
                <a:gd name="connsiteX72-3835" fmla="*/ 213153 w 3994448"/>
                <a:gd name="connsiteY72-3836" fmla="*/ 1647226 h 1987467"/>
                <a:gd name="connsiteX73-3837" fmla="*/ 191888 w 3994448"/>
                <a:gd name="connsiteY73-3838" fmla="*/ 1615328 h 1987467"/>
                <a:gd name="connsiteX74-3839" fmla="*/ 170622 w 3994448"/>
                <a:gd name="connsiteY74-3840" fmla="*/ 1594063 h 1987467"/>
                <a:gd name="connsiteX75-3841" fmla="*/ 138725 w 3994448"/>
                <a:gd name="connsiteY75-3842" fmla="*/ 1530267 h 1987467"/>
                <a:gd name="connsiteX76-3843" fmla="*/ 106827 w 3994448"/>
                <a:gd name="connsiteY76-3844" fmla="*/ 1498370 h 1987467"/>
                <a:gd name="connsiteX77-3845" fmla="*/ 64297 w 3994448"/>
                <a:gd name="connsiteY77-3846" fmla="*/ 1434574 h 1987467"/>
                <a:gd name="connsiteX78-3847" fmla="*/ 53664 w 3994448"/>
                <a:gd name="connsiteY78-3848" fmla="*/ 1392044 h 1987467"/>
                <a:gd name="connsiteX79-3849" fmla="*/ 43032 w 3994448"/>
                <a:gd name="connsiteY79-3850" fmla="*/ 1328249 h 1987467"/>
                <a:gd name="connsiteX80-3851" fmla="*/ 32399 w 3994448"/>
                <a:gd name="connsiteY80-3852" fmla="*/ 1275086 h 1987467"/>
                <a:gd name="connsiteX81-3853" fmla="*/ 32399 w 3994448"/>
                <a:gd name="connsiteY81-3854" fmla="*/ 977374 h 1987467"/>
                <a:gd name="connsiteX82-3855" fmla="*/ 11134 w 3994448"/>
                <a:gd name="connsiteY82-3856" fmla="*/ 892314 h 1987467"/>
                <a:gd name="connsiteX83-3857" fmla="*/ 501 w 3994448"/>
                <a:gd name="connsiteY83-3858" fmla="*/ 807254 h 1987467"/>
                <a:gd name="connsiteX84-3859" fmla="*/ 501 w 3994448"/>
                <a:gd name="connsiteY84-3860" fmla="*/ 722193 h 1987467"/>
                <a:gd name="connsiteX0-3861" fmla="*/ 501 w 3994448"/>
                <a:gd name="connsiteY0-3862" fmla="*/ 722193 h 1987467"/>
                <a:gd name="connsiteX1-3863" fmla="*/ 32399 w 3994448"/>
                <a:gd name="connsiteY1-3864" fmla="*/ 605235 h 1987467"/>
                <a:gd name="connsiteX2-3865" fmla="*/ 43032 w 3994448"/>
                <a:gd name="connsiteY2-3866" fmla="*/ 562705 h 1987467"/>
                <a:gd name="connsiteX3-3867" fmla="*/ 64297 w 3994448"/>
                <a:gd name="connsiteY3-3868" fmla="*/ 403216 h 1987467"/>
                <a:gd name="connsiteX4-3869" fmla="*/ 85562 w 3994448"/>
                <a:gd name="connsiteY4-3870" fmla="*/ 328788 h 1987467"/>
                <a:gd name="connsiteX5-3871" fmla="*/ 117460 w 3994448"/>
                <a:gd name="connsiteY5-3872" fmla="*/ 307523 h 1987467"/>
                <a:gd name="connsiteX6-3873" fmla="*/ 181255 w 3994448"/>
                <a:gd name="connsiteY6-3874" fmla="*/ 222463 h 1987467"/>
                <a:gd name="connsiteX7-3875" fmla="*/ 202520 w 3994448"/>
                <a:gd name="connsiteY7-3876" fmla="*/ 190565 h 1987467"/>
                <a:gd name="connsiteX8-3877" fmla="*/ 266315 w 3994448"/>
                <a:gd name="connsiteY8-3878" fmla="*/ 158667 h 1987467"/>
                <a:gd name="connsiteX9-3879" fmla="*/ 298213 w 3994448"/>
                <a:gd name="connsiteY9-3880" fmla="*/ 137402 h 1987467"/>
                <a:gd name="connsiteX10-3881" fmla="*/ 478967 w 3994448"/>
                <a:gd name="connsiteY10-3882" fmla="*/ 116137 h 1987467"/>
                <a:gd name="connsiteX11-3883" fmla="*/ 542762 w 3994448"/>
                <a:gd name="connsiteY11-3884" fmla="*/ 105505 h 1987467"/>
                <a:gd name="connsiteX12-3885" fmla="*/ 595925 w 3994448"/>
                <a:gd name="connsiteY12-3886" fmla="*/ 94872 h 1987467"/>
                <a:gd name="connsiteX13-3887" fmla="*/ 1021227 w 3994448"/>
                <a:gd name="connsiteY13-3888" fmla="*/ 84240 h 1987467"/>
                <a:gd name="connsiteX14-3889" fmla="*/ 1276408 w 3994448"/>
                <a:gd name="connsiteY14-3890" fmla="*/ 62974 h 1987467"/>
                <a:gd name="connsiteX15-3891" fmla="*/ 1329571 w 3994448"/>
                <a:gd name="connsiteY15-3892" fmla="*/ 52342 h 1987467"/>
                <a:gd name="connsiteX16-3893" fmla="*/ 1414632 w 3994448"/>
                <a:gd name="connsiteY16-3894" fmla="*/ 41709 h 1987467"/>
                <a:gd name="connsiteX17-3895" fmla="*/ 1457162 w 3994448"/>
                <a:gd name="connsiteY17-3896" fmla="*/ 31077 h 1987467"/>
                <a:gd name="connsiteX18-3897" fmla="*/ 1616650 w 3994448"/>
                <a:gd name="connsiteY18-3898" fmla="*/ 9812 h 1987467"/>
                <a:gd name="connsiteX19-3899" fmla="*/ 2318399 w 3994448"/>
                <a:gd name="connsiteY19-3900" fmla="*/ 20444 h 1987467"/>
                <a:gd name="connsiteX20-3901" fmla="*/ 2488520 w 3994448"/>
                <a:gd name="connsiteY20-3902" fmla="*/ 41709 h 1987467"/>
                <a:gd name="connsiteX21-3903" fmla="*/ 2584213 w 3994448"/>
                <a:gd name="connsiteY21-3904" fmla="*/ 52342 h 1987467"/>
                <a:gd name="connsiteX22-3905" fmla="*/ 2648008 w 3994448"/>
                <a:gd name="connsiteY22-3906" fmla="*/ 62974 h 1987467"/>
                <a:gd name="connsiteX23-3907" fmla="*/ 3434818 w 3994448"/>
                <a:gd name="connsiteY23-3908" fmla="*/ 73607 h 1987467"/>
                <a:gd name="connsiteX24-3909" fmla="*/ 3519878 w 3994448"/>
                <a:gd name="connsiteY24-3910" fmla="*/ 84240 h 1987467"/>
                <a:gd name="connsiteX25-3911" fmla="*/ 3551776 w 3994448"/>
                <a:gd name="connsiteY25-3912" fmla="*/ 94872 h 1987467"/>
                <a:gd name="connsiteX26-3913" fmla="*/ 3636836 w 3994448"/>
                <a:gd name="connsiteY26-3914" fmla="*/ 105505 h 1987467"/>
                <a:gd name="connsiteX27-3915" fmla="*/ 3746032 w 3994448"/>
                <a:gd name="connsiteY27-3916" fmla="*/ 188241 h 1987467"/>
                <a:gd name="connsiteX28-3917" fmla="*/ 3846732 w 3994448"/>
                <a:gd name="connsiteY28-3918" fmla="*/ 305891 h 1987467"/>
                <a:gd name="connsiteX29-3919" fmla="*/ 3917222 w 3994448"/>
                <a:gd name="connsiteY29-3920" fmla="*/ 517662 h 1987467"/>
                <a:gd name="connsiteX30-3921" fmla="*/ 3987711 w 3994448"/>
                <a:gd name="connsiteY30-3922" fmla="*/ 941204 h 1987467"/>
                <a:gd name="connsiteX31-3923" fmla="*/ 3987711 w 3994448"/>
                <a:gd name="connsiteY31-3924" fmla="*/ 1129445 h 1987467"/>
                <a:gd name="connsiteX32-3925" fmla="*/ 3955813 w 3994448"/>
                <a:gd name="connsiteY32-3926" fmla="*/ 1423942 h 1987467"/>
                <a:gd name="connsiteX33-3927" fmla="*/ 3913283 w 3994448"/>
                <a:gd name="connsiteY33-3928" fmla="*/ 1519635 h 1987467"/>
                <a:gd name="connsiteX34-3929" fmla="*/ 3902650 w 3994448"/>
                <a:gd name="connsiteY34-3930" fmla="*/ 1551533 h 1987467"/>
                <a:gd name="connsiteX35-3931" fmla="*/ 3838855 w 3994448"/>
                <a:gd name="connsiteY35-3932" fmla="*/ 1594063 h 1987467"/>
                <a:gd name="connsiteX36-3933" fmla="*/ 3775060 w 3994448"/>
                <a:gd name="connsiteY36-3934" fmla="*/ 1636593 h 1987467"/>
                <a:gd name="connsiteX37-3935" fmla="*/ 3743162 w 3994448"/>
                <a:gd name="connsiteY37-3936" fmla="*/ 1657858 h 1987467"/>
                <a:gd name="connsiteX38-3937" fmla="*/ 3721897 w 3994448"/>
                <a:gd name="connsiteY38-3938" fmla="*/ 1689756 h 1987467"/>
                <a:gd name="connsiteX39-3939" fmla="*/ 3689999 w 3994448"/>
                <a:gd name="connsiteY39-3940" fmla="*/ 1700388 h 1987467"/>
                <a:gd name="connsiteX40-3941" fmla="*/ 3626204 w 3994448"/>
                <a:gd name="connsiteY40-3942" fmla="*/ 1742919 h 1987467"/>
                <a:gd name="connsiteX41-3943" fmla="*/ 3594306 w 3994448"/>
                <a:gd name="connsiteY41-3944" fmla="*/ 1764184 h 1987467"/>
                <a:gd name="connsiteX42-3945" fmla="*/ 3562408 w 3994448"/>
                <a:gd name="connsiteY42-3946" fmla="*/ 1785449 h 1987467"/>
                <a:gd name="connsiteX43-3947" fmla="*/ 3519878 w 3994448"/>
                <a:gd name="connsiteY43-3948" fmla="*/ 1806714 h 1987467"/>
                <a:gd name="connsiteX44-3949" fmla="*/ 3487981 w 3994448"/>
                <a:gd name="connsiteY44-3950" fmla="*/ 1817347 h 1987467"/>
                <a:gd name="connsiteX45-3951" fmla="*/ 3456083 w 3994448"/>
                <a:gd name="connsiteY45-3952" fmla="*/ 1838612 h 1987467"/>
                <a:gd name="connsiteX46-3953" fmla="*/ 3339125 w 3994448"/>
                <a:gd name="connsiteY46-3954" fmla="*/ 1859877 h 1987467"/>
                <a:gd name="connsiteX47-3955" fmla="*/ 3307227 w 3994448"/>
                <a:gd name="connsiteY47-3956" fmla="*/ 1881142 h 1987467"/>
                <a:gd name="connsiteX48-3957" fmla="*/ 3158371 w 3994448"/>
                <a:gd name="connsiteY48-3958" fmla="*/ 1902407 h 1987467"/>
                <a:gd name="connsiteX49-3959" fmla="*/ 2945720 w 3994448"/>
                <a:gd name="connsiteY49-3960" fmla="*/ 1923672 h 1987467"/>
                <a:gd name="connsiteX50-3961" fmla="*/ 2679906 w 3994448"/>
                <a:gd name="connsiteY50-3962" fmla="*/ 1934305 h 1987467"/>
                <a:gd name="connsiteX51-3963" fmla="*/ 2445990 w 3994448"/>
                <a:gd name="connsiteY51-3964" fmla="*/ 1944937 h 1987467"/>
                <a:gd name="connsiteX52-3965" fmla="*/ 2371562 w 3994448"/>
                <a:gd name="connsiteY52-3966" fmla="*/ 1955570 h 1987467"/>
                <a:gd name="connsiteX53-3967" fmla="*/ 2307767 w 3994448"/>
                <a:gd name="connsiteY53-3968" fmla="*/ 1976835 h 1987467"/>
                <a:gd name="connsiteX54-3969" fmla="*/ 1999422 w 3994448"/>
                <a:gd name="connsiteY54-3970" fmla="*/ 1987467 h 1987467"/>
                <a:gd name="connsiteX55-3971" fmla="*/ 1340204 w 3994448"/>
                <a:gd name="connsiteY55-3972" fmla="*/ 1976835 h 1987467"/>
                <a:gd name="connsiteX56-3973" fmla="*/ 1170083 w 3994448"/>
                <a:gd name="connsiteY56-3974" fmla="*/ 1955570 h 1987467"/>
                <a:gd name="connsiteX57-3975" fmla="*/ 1138185 w 3994448"/>
                <a:gd name="connsiteY57-3976" fmla="*/ 1934305 h 1987467"/>
                <a:gd name="connsiteX58-3977" fmla="*/ 1095655 w 3994448"/>
                <a:gd name="connsiteY58-3978" fmla="*/ 1923672 h 1987467"/>
                <a:gd name="connsiteX59-3979" fmla="*/ 1063757 w 3994448"/>
                <a:gd name="connsiteY59-3980" fmla="*/ 1913040 h 1987467"/>
                <a:gd name="connsiteX60-3981" fmla="*/ 1021227 w 3994448"/>
                <a:gd name="connsiteY60-3982" fmla="*/ 1902407 h 1987467"/>
                <a:gd name="connsiteX61-3983" fmla="*/ 925534 w 3994448"/>
                <a:gd name="connsiteY61-3984" fmla="*/ 1870509 h 1987467"/>
                <a:gd name="connsiteX62-3985" fmla="*/ 893636 w 3994448"/>
                <a:gd name="connsiteY62-3986" fmla="*/ 1859877 h 1987467"/>
                <a:gd name="connsiteX63-3987" fmla="*/ 808576 w 3994448"/>
                <a:gd name="connsiteY63-3988" fmla="*/ 1849244 h 1987467"/>
                <a:gd name="connsiteX64-3989" fmla="*/ 734148 w 3994448"/>
                <a:gd name="connsiteY64-3990" fmla="*/ 1817347 h 1987467"/>
                <a:gd name="connsiteX65-3991" fmla="*/ 670353 w 3994448"/>
                <a:gd name="connsiteY65-3992" fmla="*/ 1796081 h 1987467"/>
                <a:gd name="connsiteX66-3993" fmla="*/ 627822 w 3994448"/>
                <a:gd name="connsiteY66-3994" fmla="*/ 1785449 h 1987467"/>
                <a:gd name="connsiteX67-3995" fmla="*/ 468334 w 3994448"/>
                <a:gd name="connsiteY67-3996" fmla="*/ 1764184 h 1987467"/>
                <a:gd name="connsiteX68-3997" fmla="*/ 362008 w 3994448"/>
                <a:gd name="connsiteY68-3998" fmla="*/ 1732286 h 1987467"/>
                <a:gd name="connsiteX69-3999" fmla="*/ 330111 w 3994448"/>
                <a:gd name="connsiteY69-4000" fmla="*/ 1721654 h 1987467"/>
                <a:gd name="connsiteX70-4001" fmla="*/ 276948 w 3994448"/>
                <a:gd name="connsiteY70-4002" fmla="*/ 1679123 h 1987467"/>
                <a:gd name="connsiteX71-4003" fmla="*/ 245050 w 3994448"/>
                <a:gd name="connsiteY71-4004" fmla="*/ 1668491 h 1987467"/>
                <a:gd name="connsiteX72-4005" fmla="*/ 213153 w 3994448"/>
                <a:gd name="connsiteY72-4006" fmla="*/ 1647226 h 1987467"/>
                <a:gd name="connsiteX73-4007" fmla="*/ 191888 w 3994448"/>
                <a:gd name="connsiteY73-4008" fmla="*/ 1615328 h 1987467"/>
                <a:gd name="connsiteX74-4009" fmla="*/ 170622 w 3994448"/>
                <a:gd name="connsiteY74-4010" fmla="*/ 1594063 h 1987467"/>
                <a:gd name="connsiteX75-4011" fmla="*/ 138725 w 3994448"/>
                <a:gd name="connsiteY75-4012" fmla="*/ 1530267 h 1987467"/>
                <a:gd name="connsiteX76-4013" fmla="*/ 106827 w 3994448"/>
                <a:gd name="connsiteY76-4014" fmla="*/ 1498370 h 1987467"/>
                <a:gd name="connsiteX77-4015" fmla="*/ 64297 w 3994448"/>
                <a:gd name="connsiteY77-4016" fmla="*/ 1434574 h 1987467"/>
                <a:gd name="connsiteX78-4017" fmla="*/ 53664 w 3994448"/>
                <a:gd name="connsiteY78-4018" fmla="*/ 1392044 h 1987467"/>
                <a:gd name="connsiteX79-4019" fmla="*/ 43032 w 3994448"/>
                <a:gd name="connsiteY79-4020" fmla="*/ 1328249 h 1987467"/>
                <a:gd name="connsiteX80-4021" fmla="*/ 32399 w 3994448"/>
                <a:gd name="connsiteY80-4022" fmla="*/ 1275086 h 1987467"/>
                <a:gd name="connsiteX81-4023" fmla="*/ 32399 w 3994448"/>
                <a:gd name="connsiteY81-4024" fmla="*/ 977374 h 1987467"/>
                <a:gd name="connsiteX82-4025" fmla="*/ 11134 w 3994448"/>
                <a:gd name="connsiteY82-4026" fmla="*/ 892314 h 1987467"/>
                <a:gd name="connsiteX83-4027" fmla="*/ 501 w 3994448"/>
                <a:gd name="connsiteY83-4028" fmla="*/ 807254 h 1987467"/>
                <a:gd name="connsiteX84-4029" fmla="*/ 501 w 3994448"/>
                <a:gd name="connsiteY84-4030" fmla="*/ 722193 h 1987467"/>
                <a:gd name="connsiteX0-4031" fmla="*/ 501 w 3996546"/>
                <a:gd name="connsiteY0-4032" fmla="*/ 722193 h 1987467"/>
                <a:gd name="connsiteX1-4033" fmla="*/ 32399 w 3996546"/>
                <a:gd name="connsiteY1-4034" fmla="*/ 605235 h 1987467"/>
                <a:gd name="connsiteX2-4035" fmla="*/ 43032 w 3996546"/>
                <a:gd name="connsiteY2-4036" fmla="*/ 562705 h 1987467"/>
                <a:gd name="connsiteX3-4037" fmla="*/ 64297 w 3996546"/>
                <a:gd name="connsiteY3-4038" fmla="*/ 403216 h 1987467"/>
                <a:gd name="connsiteX4-4039" fmla="*/ 85562 w 3996546"/>
                <a:gd name="connsiteY4-4040" fmla="*/ 328788 h 1987467"/>
                <a:gd name="connsiteX5-4041" fmla="*/ 117460 w 3996546"/>
                <a:gd name="connsiteY5-4042" fmla="*/ 307523 h 1987467"/>
                <a:gd name="connsiteX6-4043" fmla="*/ 181255 w 3996546"/>
                <a:gd name="connsiteY6-4044" fmla="*/ 222463 h 1987467"/>
                <a:gd name="connsiteX7-4045" fmla="*/ 202520 w 3996546"/>
                <a:gd name="connsiteY7-4046" fmla="*/ 190565 h 1987467"/>
                <a:gd name="connsiteX8-4047" fmla="*/ 266315 w 3996546"/>
                <a:gd name="connsiteY8-4048" fmla="*/ 158667 h 1987467"/>
                <a:gd name="connsiteX9-4049" fmla="*/ 298213 w 3996546"/>
                <a:gd name="connsiteY9-4050" fmla="*/ 137402 h 1987467"/>
                <a:gd name="connsiteX10-4051" fmla="*/ 478967 w 3996546"/>
                <a:gd name="connsiteY10-4052" fmla="*/ 116137 h 1987467"/>
                <a:gd name="connsiteX11-4053" fmla="*/ 542762 w 3996546"/>
                <a:gd name="connsiteY11-4054" fmla="*/ 105505 h 1987467"/>
                <a:gd name="connsiteX12-4055" fmla="*/ 595925 w 3996546"/>
                <a:gd name="connsiteY12-4056" fmla="*/ 94872 h 1987467"/>
                <a:gd name="connsiteX13-4057" fmla="*/ 1021227 w 3996546"/>
                <a:gd name="connsiteY13-4058" fmla="*/ 84240 h 1987467"/>
                <a:gd name="connsiteX14-4059" fmla="*/ 1276408 w 3996546"/>
                <a:gd name="connsiteY14-4060" fmla="*/ 62974 h 1987467"/>
                <a:gd name="connsiteX15-4061" fmla="*/ 1329571 w 3996546"/>
                <a:gd name="connsiteY15-4062" fmla="*/ 52342 h 1987467"/>
                <a:gd name="connsiteX16-4063" fmla="*/ 1414632 w 3996546"/>
                <a:gd name="connsiteY16-4064" fmla="*/ 41709 h 1987467"/>
                <a:gd name="connsiteX17-4065" fmla="*/ 1457162 w 3996546"/>
                <a:gd name="connsiteY17-4066" fmla="*/ 31077 h 1987467"/>
                <a:gd name="connsiteX18-4067" fmla="*/ 1616650 w 3996546"/>
                <a:gd name="connsiteY18-4068" fmla="*/ 9812 h 1987467"/>
                <a:gd name="connsiteX19-4069" fmla="*/ 2318399 w 3996546"/>
                <a:gd name="connsiteY19-4070" fmla="*/ 20444 h 1987467"/>
                <a:gd name="connsiteX20-4071" fmla="*/ 2488520 w 3996546"/>
                <a:gd name="connsiteY20-4072" fmla="*/ 41709 h 1987467"/>
                <a:gd name="connsiteX21-4073" fmla="*/ 2584213 w 3996546"/>
                <a:gd name="connsiteY21-4074" fmla="*/ 52342 h 1987467"/>
                <a:gd name="connsiteX22-4075" fmla="*/ 2648008 w 3996546"/>
                <a:gd name="connsiteY22-4076" fmla="*/ 62974 h 1987467"/>
                <a:gd name="connsiteX23-4077" fmla="*/ 3434818 w 3996546"/>
                <a:gd name="connsiteY23-4078" fmla="*/ 73607 h 1987467"/>
                <a:gd name="connsiteX24-4079" fmla="*/ 3519878 w 3996546"/>
                <a:gd name="connsiteY24-4080" fmla="*/ 84240 h 1987467"/>
                <a:gd name="connsiteX25-4081" fmla="*/ 3551776 w 3996546"/>
                <a:gd name="connsiteY25-4082" fmla="*/ 94872 h 1987467"/>
                <a:gd name="connsiteX26-4083" fmla="*/ 3636836 w 3996546"/>
                <a:gd name="connsiteY26-4084" fmla="*/ 105505 h 1987467"/>
                <a:gd name="connsiteX27-4085" fmla="*/ 3746032 w 3996546"/>
                <a:gd name="connsiteY27-4086" fmla="*/ 188241 h 1987467"/>
                <a:gd name="connsiteX28-4087" fmla="*/ 3846732 w 3996546"/>
                <a:gd name="connsiteY28-4088" fmla="*/ 305891 h 1987467"/>
                <a:gd name="connsiteX29-4089" fmla="*/ 3917222 w 3996546"/>
                <a:gd name="connsiteY29-4090" fmla="*/ 517662 h 1987467"/>
                <a:gd name="connsiteX30-4091" fmla="*/ 3987711 w 3996546"/>
                <a:gd name="connsiteY30-4092" fmla="*/ 941204 h 1987467"/>
                <a:gd name="connsiteX31-4093" fmla="*/ 3987711 w 3996546"/>
                <a:gd name="connsiteY31-4094" fmla="*/ 1129445 h 1987467"/>
                <a:gd name="connsiteX32-4095" fmla="*/ 3987711 w 3996546"/>
                <a:gd name="connsiteY32-4096" fmla="*/ 1317686 h 1987467"/>
                <a:gd name="connsiteX33-4097" fmla="*/ 3913283 w 3996546"/>
                <a:gd name="connsiteY33-4098" fmla="*/ 1519635 h 1987467"/>
                <a:gd name="connsiteX34-4099" fmla="*/ 3902650 w 3996546"/>
                <a:gd name="connsiteY34-4100" fmla="*/ 1551533 h 1987467"/>
                <a:gd name="connsiteX35-4101" fmla="*/ 3838855 w 3996546"/>
                <a:gd name="connsiteY35-4102" fmla="*/ 1594063 h 1987467"/>
                <a:gd name="connsiteX36-4103" fmla="*/ 3775060 w 3996546"/>
                <a:gd name="connsiteY36-4104" fmla="*/ 1636593 h 1987467"/>
                <a:gd name="connsiteX37-4105" fmla="*/ 3743162 w 3996546"/>
                <a:gd name="connsiteY37-4106" fmla="*/ 1657858 h 1987467"/>
                <a:gd name="connsiteX38-4107" fmla="*/ 3721897 w 3996546"/>
                <a:gd name="connsiteY38-4108" fmla="*/ 1689756 h 1987467"/>
                <a:gd name="connsiteX39-4109" fmla="*/ 3689999 w 3996546"/>
                <a:gd name="connsiteY39-4110" fmla="*/ 1700388 h 1987467"/>
                <a:gd name="connsiteX40-4111" fmla="*/ 3626204 w 3996546"/>
                <a:gd name="connsiteY40-4112" fmla="*/ 1742919 h 1987467"/>
                <a:gd name="connsiteX41-4113" fmla="*/ 3594306 w 3996546"/>
                <a:gd name="connsiteY41-4114" fmla="*/ 1764184 h 1987467"/>
                <a:gd name="connsiteX42-4115" fmla="*/ 3562408 w 3996546"/>
                <a:gd name="connsiteY42-4116" fmla="*/ 1785449 h 1987467"/>
                <a:gd name="connsiteX43-4117" fmla="*/ 3519878 w 3996546"/>
                <a:gd name="connsiteY43-4118" fmla="*/ 1806714 h 1987467"/>
                <a:gd name="connsiteX44-4119" fmla="*/ 3487981 w 3996546"/>
                <a:gd name="connsiteY44-4120" fmla="*/ 1817347 h 1987467"/>
                <a:gd name="connsiteX45-4121" fmla="*/ 3456083 w 3996546"/>
                <a:gd name="connsiteY45-4122" fmla="*/ 1838612 h 1987467"/>
                <a:gd name="connsiteX46-4123" fmla="*/ 3339125 w 3996546"/>
                <a:gd name="connsiteY46-4124" fmla="*/ 1859877 h 1987467"/>
                <a:gd name="connsiteX47-4125" fmla="*/ 3307227 w 3996546"/>
                <a:gd name="connsiteY47-4126" fmla="*/ 1881142 h 1987467"/>
                <a:gd name="connsiteX48-4127" fmla="*/ 3158371 w 3996546"/>
                <a:gd name="connsiteY48-4128" fmla="*/ 1902407 h 1987467"/>
                <a:gd name="connsiteX49-4129" fmla="*/ 2945720 w 3996546"/>
                <a:gd name="connsiteY49-4130" fmla="*/ 1923672 h 1987467"/>
                <a:gd name="connsiteX50-4131" fmla="*/ 2679906 w 3996546"/>
                <a:gd name="connsiteY50-4132" fmla="*/ 1934305 h 1987467"/>
                <a:gd name="connsiteX51-4133" fmla="*/ 2445990 w 3996546"/>
                <a:gd name="connsiteY51-4134" fmla="*/ 1944937 h 1987467"/>
                <a:gd name="connsiteX52-4135" fmla="*/ 2371562 w 3996546"/>
                <a:gd name="connsiteY52-4136" fmla="*/ 1955570 h 1987467"/>
                <a:gd name="connsiteX53-4137" fmla="*/ 2307767 w 3996546"/>
                <a:gd name="connsiteY53-4138" fmla="*/ 1976835 h 1987467"/>
                <a:gd name="connsiteX54-4139" fmla="*/ 1999422 w 3996546"/>
                <a:gd name="connsiteY54-4140" fmla="*/ 1987467 h 1987467"/>
                <a:gd name="connsiteX55-4141" fmla="*/ 1340204 w 3996546"/>
                <a:gd name="connsiteY55-4142" fmla="*/ 1976835 h 1987467"/>
                <a:gd name="connsiteX56-4143" fmla="*/ 1170083 w 3996546"/>
                <a:gd name="connsiteY56-4144" fmla="*/ 1955570 h 1987467"/>
                <a:gd name="connsiteX57-4145" fmla="*/ 1138185 w 3996546"/>
                <a:gd name="connsiteY57-4146" fmla="*/ 1934305 h 1987467"/>
                <a:gd name="connsiteX58-4147" fmla="*/ 1095655 w 3996546"/>
                <a:gd name="connsiteY58-4148" fmla="*/ 1923672 h 1987467"/>
                <a:gd name="connsiteX59-4149" fmla="*/ 1063757 w 3996546"/>
                <a:gd name="connsiteY59-4150" fmla="*/ 1913040 h 1987467"/>
                <a:gd name="connsiteX60-4151" fmla="*/ 1021227 w 3996546"/>
                <a:gd name="connsiteY60-4152" fmla="*/ 1902407 h 1987467"/>
                <a:gd name="connsiteX61-4153" fmla="*/ 925534 w 3996546"/>
                <a:gd name="connsiteY61-4154" fmla="*/ 1870509 h 1987467"/>
                <a:gd name="connsiteX62-4155" fmla="*/ 893636 w 3996546"/>
                <a:gd name="connsiteY62-4156" fmla="*/ 1859877 h 1987467"/>
                <a:gd name="connsiteX63-4157" fmla="*/ 808576 w 3996546"/>
                <a:gd name="connsiteY63-4158" fmla="*/ 1849244 h 1987467"/>
                <a:gd name="connsiteX64-4159" fmla="*/ 734148 w 3996546"/>
                <a:gd name="connsiteY64-4160" fmla="*/ 1817347 h 1987467"/>
                <a:gd name="connsiteX65-4161" fmla="*/ 670353 w 3996546"/>
                <a:gd name="connsiteY65-4162" fmla="*/ 1796081 h 1987467"/>
                <a:gd name="connsiteX66-4163" fmla="*/ 627822 w 3996546"/>
                <a:gd name="connsiteY66-4164" fmla="*/ 1785449 h 1987467"/>
                <a:gd name="connsiteX67-4165" fmla="*/ 468334 w 3996546"/>
                <a:gd name="connsiteY67-4166" fmla="*/ 1764184 h 1987467"/>
                <a:gd name="connsiteX68-4167" fmla="*/ 362008 w 3996546"/>
                <a:gd name="connsiteY68-4168" fmla="*/ 1732286 h 1987467"/>
                <a:gd name="connsiteX69-4169" fmla="*/ 330111 w 3996546"/>
                <a:gd name="connsiteY69-4170" fmla="*/ 1721654 h 1987467"/>
                <a:gd name="connsiteX70-4171" fmla="*/ 276948 w 3996546"/>
                <a:gd name="connsiteY70-4172" fmla="*/ 1679123 h 1987467"/>
                <a:gd name="connsiteX71-4173" fmla="*/ 245050 w 3996546"/>
                <a:gd name="connsiteY71-4174" fmla="*/ 1668491 h 1987467"/>
                <a:gd name="connsiteX72-4175" fmla="*/ 213153 w 3996546"/>
                <a:gd name="connsiteY72-4176" fmla="*/ 1647226 h 1987467"/>
                <a:gd name="connsiteX73-4177" fmla="*/ 191888 w 3996546"/>
                <a:gd name="connsiteY73-4178" fmla="*/ 1615328 h 1987467"/>
                <a:gd name="connsiteX74-4179" fmla="*/ 170622 w 3996546"/>
                <a:gd name="connsiteY74-4180" fmla="*/ 1594063 h 1987467"/>
                <a:gd name="connsiteX75-4181" fmla="*/ 138725 w 3996546"/>
                <a:gd name="connsiteY75-4182" fmla="*/ 1530267 h 1987467"/>
                <a:gd name="connsiteX76-4183" fmla="*/ 106827 w 3996546"/>
                <a:gd name="connsiteY76-4184" fmla="*/ 1498370 h 1987467"/>
                <a:gd name="connsiteX77-4185" fmla="*/ 64297 w 3996546"/>
                <a:gd name="connsiteY77-4186" fmla="*/ 1434574 h 1987467"/>
                <a:gd name="connsiteX78-4187" fmla="*/ 53664 w 3996546"/>
                <a:gd name="connsiteY78-4188" fmla="*/ 1392044 h 1987467"/>
                <a:gd name="connsiteX79-4189" fmla="*/ 43032 w 3996546"/>
                <a:gd name="connsiteY79-4190" fmla="*/ 1328249 h 1987467"/>
                <a:gd name="connsiteX80-4191" fmla="*/ 32399 w 3996546"/>
                <a:gd name="connsiteY80-4192" fmla="*/ 1275086 h 1987467"/>
                <a:gd name="connsiteX81-4193" fmla="*/ 32399 w 3996546"/>
                <a:gd name="connsiteY81-4194" fmla="*/ 977374 h 1987467"/>
                <a:gd name="connsiteX82-4195" fmla="*/ 11134 w 3996546"/>
                <a:gd name="connsiteY82-4196" fmla="*/ 892314 h 1987467"/>
                <a:gd name="connsiteX83-4197" fmla="*/ 501 w 3996546"/>
                <a:gd name="connsiteY83-4198" fmla="*/ 807254 h 1987467"/>
                <a:gd name="connsiteX84-4199" fmla="*/ 501 w 3996546"/>
                <a:gd name="connsiteY84-4200" fmla="*/ 722193 h 1987467"/>
                <a:gd name="connsiteX0-4201" fmla="*/ 501 w 3996546"/>
                <a:gd name="connsiteY0-4202" fmla="*/ 722193 h 1987467"/>
                <a:gd name="connsiteX1-4203" fmla="*/ 32399 w 3996546"/>
                <a:gd name="connsiteY1-4204" fmla="*/ 605235 h 1987467"/>
                <a:gd name="connsiteX2-4205" fmla="*/ 43032 w 3996546"/>
                <a:gd name="connsiteY2-4206" fmla="*/ 562705 h 1987467"/>
                <a:gd name="connsiteX3-4207" fmla="*/ 64297 w 3996546"/>
                <a:gd name="connsiteY3-4208" fmla="*/ 403216 h 1987467"/>
                <a:gd name="connsiteX4-4209" fmla="*/ 85562 w 3996546"/>
                <a:gd name="connsiteY4-4210" fmla="*/ 328788 h 1987467"/>
                <a:gd name="connsiteX5-4211" fmla="*/ 117460 w 3996546"/>
                <a:gd name="connsiteY5-4212" fmla="*/ 307523 h 1987467"/>
                <a:gd name="connsiteX6-4213" fmla="*/ 181255 w 3996546"/>
                <a:gd name="connsiteY6-4214" fmla="*/ 222463 h 1987467"/>
                <a:gd name="connsiteX7-4215" fmla="*/ 202520 w 3996546"/>
                <a:gd name="connsiteY7-4216" fmla="*/ 190565 h 1987467"/>
                <a:gd name="connsiteX8-4217" fmla="*/ 266315 w 3996546"/>
                <a:gd name="connsiteY8-4218" fmla="*/ 158667 h 1987467"/>
                <a:gd name="connsiteX9-4219" fmla="*/ 298213 w 3996546"/>
                <a:gd name="connsiteY9-4220" fmla="*/ 137402 h 1987467"/>
                <a:gd name="connsiteX10-4221" fmla="*/ 478967 w 3996546"/>
                <a:gd name="connsiteY10-4222" fmla="*/ 116137 h 1987467"/>
                <a:gd name="connsiteX11-4223" fmla="*/ 542762 w 3996546"/>
                <a:gd name="connsiteY11-4224" fmla="*/ 105505 h 1987467"/>
                <a:gd name="connsiteX12-4225" fmla="*/ 595925 w 3996546"/>
                <a:gd name="connsiteY12-4226" fmla="*/ 94872 h 1987467"/>
                <a:gd name="connsiteX13-4227" fmla="*/ 1021227 w 3996546"/>
                <a:gd name="connsiteY13-4228" fmla="*/ 84240 h 1987467"/>
                <a:gd name="connsiteX14-4229" fmla="*/ 1276408 w 3996546"/>
                <a:gd name="connsiteY14-4230" fmla="*/ 62974 h 1987467"/>
                <a:gd name="connsiteX15-4231" fmla="*/ 1329571 w 3996546"/>
                <a:gd name="connsiteY15-4232" fmla="*/ 52342 h 1987467"/>
                <a:gd name="connsiteX16-4233" fmla="*/ 1414632 w 3996546"/>
                <a:gd name="connsiteY16-4234" fmla="*/ 41709 h 1987467"/>
                <a:gd name="connsiteX17-4235" fmla="*/ 1457162 w 3996546"/>
                <a:gd name="connsiteY17-4236" fmla="*/ 31077 h 1987467"/>
                <a:gd name="connsiteX18-4237" fmla="*/ 1616650 w 3996546"/>
                <a:gd name="connsiteY18-4238" fmla="*/ 9812 h 1987467"/>
                <a:gd name="connsiteX19-4239" fmla="*/ 2318399 w 3996546"/>
                <a:gd name="connsiteY19-4240" fmla="*/ 20444 h 1987467"/>
                <a:gd name="connsiteX20-4241" fmla="*/ 2488520 w 3996546"/>
                <a:gd name="connsiteY20-4242" fmla="*/ 41709 h 1987467"/>
                <a:gd name="connsiteX21-4243" fmla="*/ 2584213 w 3996546"/>
                <a:gd name="connsiteY21-4244" fmla="*/ 52342 h 1987467"/>
                <a:gd name="connsiteX22-4245" fmla="*/ 2648008 w 3996546"/>
                <a:gd name="connsiteY22-4246" fmla="*/ 62974 h 1987467"/>
                <a:gd name="connsiteX23-4247" fmla="*/ 3434818 w 3996546"/>
                <a:gd name="connsiteY23-4248" fmla="*/ 73607 h 1987467"/>
                <a:gd name="connsiteX24-4249" fmla="*/ 3519878 w 3996546"/>
                <a:gd name="connsiteY24-4250" fmla="*/ 84240 h 1987467"/>
                <a:gd name="connsiteX25-4251" fmla="*/ 3551776 w 3996546"/>
                <a:gd name="connsiteY25-4252" fmla="*/ 94872 h 1987467"/>
                <a:gd name="connsiteX26-4253" fmla="*/ 3636836 w 3996546"/>
                <a:gd name="connsiteY26-4254" fmla="*/ 105505 h 1987467"/>
                <a:gd name="connsiteX27-4255" fmla="*/ 3746032 w 3996546"/>
                <a:gd name="connsiteY27-4256" fmla="*/ 188241 h 1987467"/>
                <a:gd name="connsiteX28-4257" fmla="*/ 3846732 w 3996546"/>
                <a:gd name="connsiteY28-4258" fmla="*/ 305891 h 1987467"/>
                <a:gd name="connsiteX29-4259" fmla="*/ 3917222 w 3996546"/>
                <a:gd name="connsiteY29-4260" fmla="*/ 517662 h 1987467"/>
                <a:gd name="connsiteX30-4261" fmla="*/ 3987711 w 3996546"/>
                <a:gd name="connsiteY30-4262" fmla="*/ 941204 h 1987467"/>
                <a:gd name="connsiteX31-4263" fmla="*/ 3987711 w 3996546"/>
                <a:gd name="connsiteY31-4264" fmla="*/ 1129445 h 1987467"/>
                <a:gd name="connsiteX32-4265" fmla="*/ 3987711 w 3996546"/>
                <a:gd name="connsiteY32-4266" fmla="*/ 1317686 h 1987467"/>
                <a:gd name="connsiteX33-4267" fmla="*/ 3902650 w 3996546"/>
                <a:gd name="connsiteY33-4268" fmla="*/ 1551533 h 1987467"/>
                <a:gd name="connsiteX34-4269" fmla="*/ 3838855 w 3996546"/>
                <a:gd name="connsiteY34-4270" fmla="*/ 1594063 h 1987467"/>
                <a:gd name="connsiteX35-4271" fmla="*/ 3775060 w 3996546"/>
                <a:gd name="connsiteY35-4272" fmla="*/ 1636593 h 1987467"/>
                <a:gd name="connsiteX36-4273" fmla="*/ 3743162 w 3996546"/>
                <a:gd name="connsiteY36-4274" fmla="*/ 1657858 h 1987467"/>
                <a:gd name="connsiteX37-4275" fmla="*/ 3721897 w 3996546"/>
                <a:gd name="connsiteY37-4276" fmla="*/ 1689756 h 1987467"/>
                <a:gd name="connsiteX38-4277" fmla="*/ 3689999 w 3996546"/>
                <a:gd name="connsiteY38-4278" fmla="*/ 1700388 h 1987467"/>
                <a:gd name="connsiteX39-4279" fmla="*/ 3626204 w 3996546"/>
                <a:gd name="connsiteY39-4280" fmla="*/ 1742919 h 1987467"/>
                <a:gd name="connsiteX40-4281" fmla="*/ 3594306 w 3996546"/>
                <a:gd name="connsiteY40-4282" fmla="*/ 1764184 h 1987467"/>
                <a:gd name="connsiteX41-4283" fmla="*/ 3562408 w 3996546"/>
                <a:gd name="connsiteY41-4284" fmla="*/ 1785449 h 1987467"/>
                <a:gd name="connsiteX42-4285" fmla="*/ 3519878 w 3996546"/>
                <a:gd name="connsiteY42-4286" fmla="*/ 1806714 h 1987467"/>
                <a:gd name="connsiteX43-4287" fmla="*/ 3487981 w 3996546"/>
                <a:gd name="connsiteY43-4288" fmla="*/ 1817347 h 1987467"/>
                <a:gd name="connsiteX44-4289" fmla="*/ 3456083 w 3996546"/>
                <a:gd name="connsiteY44-4290" fmla="*/ 1838612 h 1987467"/>
                <a:gd name="connsiteX45-4291" fmla="*/ 3339125 w 3996546"/>
                <a:gd name="connsiteY45-4292" fmla="*/ 1859877 h 1987467"/>
                <a:gd name="connsiteX46-4293" fmla="*/ 3307227 w 3996546"/>
                <a:gd name="connsiteY46-4294" fmla="*/ 1881142 h 1987467"/>
                <a:gd name="connsiteX47-4295" fmla="*/ 3158371 w 3996546"/>
                <a:gd name="connsiteY47-4296" fmla="*/ 1902407 h 1987467"/>
                <a:gd name="connsiteX48-4297" fmla="*/ 2945720 w 3996546"/>
                <a:gd name="connsiteY48-4298" fmla="*/ 1923672 h 1987467"/>
                <a:gd name="connsiteX49-4299" fmla="*/ 2679906 w 3996546"/>
                <a:gd name="connsiteY49-4300" fmla="*/ 1934305 h 1987467"/>
                <a:gd name="connsiteX50-4301" fmla="*/ 2445990 w 3996546"/>
                <a:gd name="connsiteY50-4302" fmla="*/ 1944937 h 1987467"/>
                <a:gd name="connsiteX51-4303" fmla="*/ 2371562 w 3996546"/>
                <a:gd name="connsiteY51-4304" fmla="*/ 1955570 h 1987467"/>
                <a:gd name="connsiteX52-4305" fmla="*/ 2307767 w 3996546"/>
                <a:gd name="connsiteY52-4306" fmla="*/ 1976835 h 1987467"/>
                <a:gd name="connsiteX53-4307" fmla="*/ 1999422 w 3996546"/>
                <a:gd name="connsiteY53-4308" fmla="*/ 1987467 h 1987467"/>
                <a:gd name="connsiteX54-4309" fmla="*/ 1340204 w 3996546"/>
                <a:gd name="connsiteY54-4310" fmla="*/ 1976835 h 1987467"/>
                <a:gd name="connsiteX55-4311" fmla="*/ 1170083 w 3996546"/>
                <a:gd name="connsiteY55-4312" fmla="*/ 1955570 h 1987467"/>
                <a:gd name="connsiteX56-4313" fmla="*/ 1138185 w 3996546"/>
                <a:gd name="connsiteY56-4314" fmla="*/ 1934305 h 1987467"/>
                <a:gd name="connsiteX57-4315" fmla="*/ 1095655 w 3996546"/>
                <a:gd name="connsiteY57-4316" fmla="*/ 1923672 h 1987467"/>
                <a:gd name="connsiteX58-4317" fmla="*/ 1063757 w 3996546"/>
                <a:gd name="connsiteY58-4318" fmla="*/ 1913040 h 1987467"/>
                <a:gd name="connsiteX59-4319" fmla="*/ 1021227 w 3996546"/>
                <a:gd name="connsiteY59-4320" fmla="*/ 1902407 h 1987467"/>
                <a:gd name="connsiteX60-4321" fmla="*/ 925534 w 3996546"/>
                <a:gd name="connsiteY60-4322" fmla="*/ 1870509 h 1987467"/>
                <a:gd name="connsiteX61-4323" fmla="*/ 893636 w 3996546"/>
                <a:gd name="connsiteY61-4324" fmla="*/ 1859877 h 1987467"/>
                <a:gd name="connsiteX62-4325" fmla="*/ 808576 w 3996546"/>
                <a:gd name="connsiteY62-4326" fmla="*/ 1849244 h 1987467"/>
                <a:gd name="connsiteX63-4327" fmla="*/ 734148 w 3996546"/>
                <a:gd name="connsiteY63-4328" fmla="*/ 1817347 h 1987467"/>
                <a:gd name="connsiteX64-4329" fmla="*/ 670353 w 3996546"/>
                <a:gd name="connsiteY64-4330" fmla="*/ 1796081 h 1987467"/>
                <a:gd name="connsiteX65-4331" fmla="*/ 627822 w 3996546"/>
                <a:gd name="connsiteY65-4332" fmla="*/ 1785449 h 1987467"/>
                <a:gd name="connsiteX66-4333" fmla="*/ 468334 w 3996546"/>
                <a:gd name="connsiteY66-4334" fmla="*/ 1764184 h 1987467"/>
                <a:gd name="connsiteX67-4335" fmla="*/ 362008 w 3996546"/>
                <a:gd name="connsiteY67-4336" fmla="*/ 1732286 h 1987467"/>
                <a:gd name="connsiteX68-4337" fmla="*/ 330111 w 3996546"/>
                <a:gd name="connsiteY68-4338" fmla="*/ 1721654 h 1987467"/>
                <a:gd name="connsiteX69-4339" fmla="*/ 276948 w 3996546"/>
                <a:gd name="connsiteY69-4340" fmla="*/ 1679123 h 1987467"/>
                <a:gd name="connsiteX70-4341" fmla="*/ 245050 w 3996546"/>
                <a:gd name="connsiteY70-4342" fmla="*/ 1668491 h 1987467"/>
                <a:gd name="connsiteX71-4343" fmla="*/ 213153 w 3996546"/>
                <a:gd name="connsiteY71-4344" fmla="*/ 1647226 h 1987467"/>
                <a:gd name="connsiteX72-4345" fmla="*/ 191888 w 3996546"/>
                <a:gd name="connsiteY72-4346" fmla="*/ 1615328 h 1987467"/>
                <a:gd name="connsiteX73-4347" fmla="*/ 170622 w 3996546"/>
                <a:gd name="connsiteY73-4348" fmla="*/ 1594063 h 1987467"/>
                <a:gd name="connsiteX74-4349" fmla="*/ 138725 w 3996546"/>
                <a:gd name="connsiteY74-4350" fmla="*/ 1530267 h 1987467"/>
                <a:gd name="connsiteX75-4351" fmla="*/ 106827 w 3996546"/>
                <a:gd name="connsiteY75-4352" fmla="*/ 1498370 h 1987467"/>
                <a:gd name="connsiteX76-4353" fmla="*/ 64297 w 3996546"/>
                <a:gd name="connsiteY76-4354" fmla="*/ 1434574 h 1987467"/>
                <a:gd name="connsiteX77-4355" fmla="*/ 53664 w 3996546"/>
                <a:gd name="connsiteY77-4356" fmla="*/ 1392044 h 1987467"/>
                <a:gd name="connsiteX78-4357" fmla="*/ 43032 w 3996546"/>
                <a:gd name="connsiteY78-4358" fmla="*/ 1328249 h 1987467"/>
                <a:gd name="connsiteX79-4359" fmla="*/ 32399 w 3996546"/>
                <a:gd name="connsiteY79-4360" fmla="*/ 1275086 h 1987467"/>
                <a:gd name="connsiteX80-4361" fmla="*/ 32399 w 3996546"/>
                <a:gd name="connsiteY80-4362" fmla="*/ 977374 h 1987467"/>
                <a:gd name="connsiteX81-4363" fmla="*/ 11134 w 3996546"/>
                <a:gd name="connsiteY81-4364" fmla="*/ 892314 h 1987467"/>
                <a:gd name="connsiteX82-4365" fmla="*/ 501 w 3996546"/>
                <a:gd name="connsiteY82-4366" fmla="*/ 807254 h 1987467"/>
                <a:gd name="connsiteX83-4367" fmla="*/ 501 w 3996546"/>
                <a:gd name="connsiteY83-4368" fmla="*/ 722193 h 1987467"/>
                <a:gd name="connsiteX0-4369" fmla="*/ 501 w 3996546"/>
                <a:gd name="connsiteY0-4370" fmla="*/ 722193 h 1987467"/>
                <a:gd name="connsiteX1-4371" fmla="*/ 32399 w 3996546"/>
                <a:gd name="connsiteY1-4372" fmla="*/ 605235 h 1987467"/>
                <a:gd name="connsiteX2-4373" fmla="*/ 43032 w 3996546"/>
                <a:gd name="connsiteY2-4374" fmla="*/ 562705 h 1987467"/>
                <a:gd name="connsiteX3-4375" fmla="*/ 64297 w 3996546"/>
                <a:gd name="connsiteY3-4376" fmla="*/ 403216 h 1987467"/>
                <a:gd name="connsiteX4-4377" fmla="*/ 85562 w 3996546"/>
                <a:gd name="connsiteY4-4378" fmla="*/ 328788 h 1987467"/>
                <a:gd name="connsiteX5-4379" fmla="*/ 117460 w 3996546"/>
                <a:gd name="connsiteY5-4380" fmla="*/ 307523 h 1987467"/>
                <a:gd name="connsiteX6-4381" fmla="*/ 181255 w 3996546"/>
                <a:gd name="connsiteY6-4382" fmla="*/ 222463 h 1987467"/>
                <a:gd name="connsiteX7-4383" fmla="*/ 202520 w 3996546"/>
                <a:gd name="connsiteY7-4384" fmla="*/ 190565 h 1987467"/>
                <a:gd name="connsiteX8-4385" fmla="*/ 266315 w 3996546"/>
                <a:gd name="connsiteY8-4386" fmla="*/ 158667 h 1987467"/>
                <a:gd name="connsiteX9-4387" fmla="*/ 298213 w 3996546"/>
                <a:gd name="connsiteY9-4388" fmla="*/ 137402 h 1987467"/>
                <a:gd name="connsiteX10-4389" fmla="*/ 478967 w 3996546"/>
                <a:gd name="connsiteY10-4390" fmla="*/ 116137 h 1987467"/>
                <a:gd name="connsiteX11-4391" fmla="*/ 542762 w 3996546"/>
                <a:gd name="connsiteY11-4392" fmla="*/ 105505 h 1987467"/>
                <a:gd name="connsiteX12-4393" fmla="*/ 595925 w 3996546"/>
                <a:gd name="connsiteY12-4394" fmla="*/ 94872 h 1987467"/>
                <a:gd name="connsiteX13-4395" fmla="*/ 1021227 w 3996546"/>
                <a:gd name="connsiteY13-4396" fmla="*/ 84240 h 1987467"/>
                <a:gd name="connsiteX14-4397" fmla="*/ 1276408 w 3996546"/>
                <a:gd name="connsiteY14-4398" fmla="*/ 62974 h 1987467"/>
                <a:gd name="connsiteX15-4399" fmla="*/ 1329571 w 3996546"/>
                <a:gd name="connsiteY15-4400" fmla="*/ 52342 h 1987467"/>
                <a:gd name="connsiteX16-4401" fmla="*/ 1414632 w 3996546"/>
                <a:gd name="connsiteY16-4402" fmla="*/ 41709 h 1987467"/>
                <a:gd name="connsiteX17-4403" fmla="*/ 1457162 w 3996546"/>
                <a:gd name="connsiteY17-4404" fmla="*/ 31077 h 1987467"/>
                <a:gd name="connsiteX18-4405" fmla="*/ 1616650 w 3996546"/>
                <a:gd name="connsiteY18-4406" fmla="*/ 9812 h 1987467"/>
                <a:gd name="connsiteX19-4407" fmla="*/ 2318399 w 3996546"/>
                <a:gd name="connsiteY19-4408" fmla="*/ 20444 h 1987467"/>
                <a:gd name="connsiteX20-4409" fmla="*/ 2488520 w 3996546"/>
                <a:gd name="connsiteY20-4410" fmla="*/ 41709 h 1987467"/>
                <a:gd name="connsiteX21-4411" fmla="*/ 2584213 w 3996546"/>
                <a:gd name="connsiteY21-4412" fmla="*/ 52342 h 1987467"/>
                <a:gd name="connsiteX22-4413" fmla="*/ 2648008 w 3996546"/>
                <a:gd name="connsiteY22-4414" fmla="*/ 62974 h 1987467"/>
                <a:gd name="connsiteX23-4415" fmla="*/ 3434818 w 3996546"/>
                <a:gd name="connsiteY23-4416" fmla="*/ 73607 h 1987467"/>
                <a:gd name="connsiteX24-4417" fmla="*/ 3519878 w 3996546"/>
                <a:gd name="connsiteY24-4418" fmla="*/ 84240 h 1987467"/>
                <a:gd name="connsiteX25-4419" fmla="*/ 3551776 w 3996546"/>
                <a:gd name="connsiteY25-4420" fmla="*/ 94872 h 1987467"/>
                <a:gd name="connsiteX26-4421" fmla="*/ 3636836 w 3996546"/>
                <a:gd name="connsiteY26-4422" fmla="*/ 105505 h 1987467"/>
                <a:gd name="connsiteX27-4423" fmla="*/ 3746032 w 3996546"/>
                <a:gd name="connsiteY27-4424" fmla="*/ 188241 h 1987467"/>
                <a:gd name="connsiteX28-4425" fmla="*/ 3846732 w 3996546"/>
                <a:gd name="connsiteY28-4426" fmla="*/ 305891 h 1987467"/>
                <a:gd name="connsiteX29-4427" fmla="*/ 3917222 w 3996546"/>
                <a:gd name="connsiteY29-4428" fmla="*/ 517662 h 1987467"/>
                <a:gd name="connsiteX30-4429" fmla="*/ 3987711 w 3996546"/>
                <a:gd name="connsiteY30-4430" fmla="*/ 941204 h 1987467"/>
                <a:gd name="connsiteX31-4431" fmla="*/ 3987711 w 3996546"/>
                <a:gd name="connsiteY31-4432" fmla="*/ 1129445 h 1987467"/>
                <a:gd name="connsiteX32-4433" fmla="*/ 3987711 w 3996546"/>
                <a:gd name="connsiteY32-4434" fmla="*/ 1317686 h 1987467"/>
                <a:gd name="connsiteX33-4435" fmla="*/ 3838855 w 3996546"/>
                <a:gd name="connsiteY33-4436" fmla="*/ 1594063 h 1987467"/>
                <a:gd name="connsiteX34-4437" fmla="*/ 3775060 w 3996546"/>
                <a:gd name="connsiteY34-4438" fmla="*/ 1636593 h 1987467"/>
                <a:gd name="connsiteX35-4439" fmla="*/ 3743162 w 3996546"/>
                <a:gd name="connsiteY35-4440" fmla="*/ 1657858 h 1987467"/>
                <a:gd name="connsiteX36-4441" fmla="*/ 3721897 w 3996546"/>
                <a:gd name="connsiteY36-4442" fmla="*/ 1689756 h 1987467"/>
                <a:gd name="connsiteX37-4443" fmla="*/ 3689999 w 3996546"/>
                <a:gd name="connsiteY37-4444" fmla="*/ 1700388 h 1987467"/>
                <a:gd name="connsiteX38-4445" fmla="*/ 3626204 w 3996546"/>
                <a:gd name="connsiteY38-4446" fmla="*/ 1742919 h 1987467"/>
                <a:gd name="connsiteX39-4447" fmla="*/ 3594306 w 3996546"/>
                <a:gd name="connsiteY39-4448" fmla="*/ 1764184 h 1987467"/>
                <a:gd name="connsiteX40-4449" fmla="*/ 3562408 w 3996546"/>
                <a:gd name="connsiteY40-4450" fmla="*/ 1785449 h 1987467"/>
                <a:gd name="connsiteX41-4451" fmla="*/ 3519878 w 3996546"/>
                <a:gd name="connsiteY41-4452" fmla="*/ 1806714 h 1987467"/>
                <a:gd name="connsiteX42-4453" fmla="*/ 3487981 w 3996546"/>
                <a:gd name="connsiteY42-4454" fmla="*/ 1817347 h 1987467"/>
                <a:gd name="connsiteX43-4455" fmla="*/ 3456083 w 3996546"/>
                <a:gd name="connsiteY43-4456" fmla="*/ 1838612 h 1987467"/>
                <a:gd name="connsiteX44-4457" fmla="*/ 3339125 w 3996546"/>
                <a:gd name="connsiteY44-4458" fmla="*/ 1859877 h 1987467"/>
                <a:gd name="connsiteX45-4459" fmla="*/ 3307227 w 3996546"/>
                <a:gd name="connsiteY45-4460" fmla="*/ 1881142 h 1987467"/>
                <a:gd name="connsiteX46-4461" fmla="*/ 3158371 w 3996546"/>
                <a:gd name="connsiteY46-4462" fmla="*/ 1902407 h 1987467"/>
                <a:gd name="connsiteX47-4463" fmla="*/ 2945720 w 3996546"/>
                <a:gd name="connsiteY47-4464" fmla="*/ 1923672 h 1987467"/>
                <a:gd name="connsiteX48-4465" fmla="*/ 2679906 w 3996546"/>
                <a:gd name="connsiteY48-4466" fmla="*/ 1934305 h 1987467"/>
                <a:gd name="connsiteX49-4467" fmla="*/ 2445990 w 3996546"/>
                <a:gd name="connsiteY49-4468" fmla="*/ 1944937 h 1987467"/>
                <a:gd name="connsiteX50-4469" fmla="*/ 2371562 w 3996546"/>
                <a:gd name="connsiteY50-4470" fmla="*/ 1955570 h 1987467"/>
                <a:gd name="connsiteX51-4471" fmla="*/ 2307767 w 3996546"/>
                <a:gd name="connsiteY51-4472" fmla="*/ 1976835 h 1987467"/>
                <a:gd name="connsiteX52-4473" fmla="*/ 1999422 w 3996546"/>
                <a:gd name="connsiteY52-4474" fmla="*/ 1987467 h 1987467"/>
                <a:gd name="connsiteX53-4475" fmla="*/ 1340204 w 3996546"/>
                <a:gd name="connsiteY53-4476" fmla="*/ 1976835 h 1987467"/>
                <a:gd name="connsiteX54-4477" fmla="*/ 1170083 w 3996546"/>
                <a:gd name="connsiteY54-4478" fmla="*/ 1955570 h 1987467"/>
                <a:gd name="connsiteX55-4479" fmla="*/ 1138185 w 3996546"/>
                <a:gd name="connsiteY55-4480" fmla="*/ 1934305 h 1987467"/>
                <a:gd name="connsiteX56-4481" fmla="*/ 1095655 w 3996546"/>
                <a:gd name="connsiteY56-4482" fmla="*/ 1923672 h 1987467"/>
                <a:gd name="connsiteX57-4483" fmla="*/ 1063757 w 3996546"/>
                <a:gd name="connsiteY57-4484" fmla="*/ 1913040 h 1987467"/>
                <a:gd name="connsiteX58-4485" fmla="*/ 1021227 w 3996546"/>
                <a:gd name="connsiteY58-4486" fmla="*/ 1902407 h 1987467"/>
                <a:gd name="connsiteX59-4487" fmla="*/ 925534 w 3996546"/>
                <a:gd name="connsiteY59-4488" fmla="*/ 1870509 h 1987467"/>
                <a:gd name="connsiteX60-4489" fmla="*/ 893636 w 3996546"/>
                <a:gd name="connsiteY60-4490" fmla="*/ 1859877 h 1987467"/>
                <a:gd name="connsiteX61-4491" fmla="*/ 808576 w 3996546"/>
                <a:gd name="connsiteY61-4492" fmla="*/ 1849244 h 1987467"/>
                <a:gd name="connsiteX62-4493" fmla="*/ 734148 w 3996546"/>
                <a:gd name="connsiteY62-4494" fmla="*/ 1817347 h 1987467"/>
                <a:gd name="connsiteX63-4495" fmla="*/ 670353 w 3996546"/>
                <a:gd name="connsiteY63-4496" fmla="*/ 1796081 h 1987467"/>
                <a:gd name="connsiteX64-4497" fmla="*/ 627822 w 3996546"/>
                <a:gd name="connsiteY64-4498" fmla="*/ 1785449 h 1987467"/>
                <a:gd name="connsiteX65-4499" fmla="*/ 468334 w 3996546"/>
                <a:gd name="connsiteY65-4500" fmla="*/ 1764184 h 1987467"/>
                <a:gd name="connsiteX66-4501" fmla="*/ 362008 w 3996546"/>
                <a:gd name="connsiteY66-4502" fmla="*/ 1732286 h 1987467"/>
                <a:gd name="connsiteX67-4503" fmla="*/ 330111 w 3996546"/>
                <a:gd name="connsiteY67-4504" fmla="*/ 1721654 h 1987467"/>
                <a:gd name="connsiteX68-4505" fmla="*/ 276948 w 3996546"/>
                <a:gd name="connsiteY68-4506" fmla="*/ 1679123 h 1987467"/>
                <a:gd name="connsiteX69-4507" fmla="*/ 245050 w 3996546"/>
                <a:gd name="connsiteY69-4508" fmla="*/ 1668491 h 1987467"/>
                <a:gd name="connsiteX70-4509" fmla="*/ 213153 w 3996546"/>
                <a:gd name="connsiteY70-4510" fmla="*/ 1647226 h 1987467"/>
                <a:gd name="connsiteX71-4511" fmla="*/ 191888 w 3996546"/>
                <a:gd name="connsiteY71-4512" fmla="*/ 1615328 h 1987467"/>
                <a:gd name="connsiteX72-4513" fmla="*/ 170622 w 3996546"/>
                <a:gd name="connsiteY72-4514" fmla="*/ 1594063 h 1987467"/>
                <a:gd name="connsiteX73-4515" fmla="*/ 138725 w 3996546"/>
                <a:gd name="connsiteY73-4516" fmla="*/ 1530267 h 1987467"/>
                <a:gd name="connsiteX74-4517" fmla="*/ 106827 w 3996546"/>
                <a:gd name="connsiteY74-4518" fmla="*/ 1498370 h 1987467"/>
                <a:gd name="connsiteX75-4519" fmla="*/ 64297 w 3996546"/>
                <a:gd name="connsiteY75-4520" fmla="*/ 1434574 h 1987467"/>
                <a:gd name="connsiteX76-4521" fmla="*/ 53664 w 3996546"/>
                <a:gd name="connsiteY76-4522" fmla="*/ 1392044 h 1987467"/>
                <a:gd name="connsiteX77-4523" fmla="*/ 43032 w 3996546"/>
                <a:gd name="connsiteY77-4524" fmla="*/ 1328249 h 1987467"/>
                <a:gd name="connsiteX78-4525" fmla="*/ 32399 w 3996546"/>
                <a:gd name="connsiteY78-4526" fmla="*/ 1275086 h 1987467"/>
                <a:gd name="connsiteX79-4527" fmla="*/ 32399 w 3996546"/>
                <a:gd name="connsiteY79-4528" fmla="*/ 977374 h 1987467"/>
                <a:gd name="connsiteX80-4529" fmla="*/ 11134 w 3996546"/>
                <a:gd name="connsiteY80-4530" fmla="*/ 892314 h 1987467"/>
                <a:gd name="connsiteX81-4531" fmla="*/ 501 w 3996546"/>
                <a:gd name="connsiteY81-4532" fmla="*/ 807254 h 1987467"/>
                <a:gd name="connsiteX82-4533" fmla="*/ 501 w 3996546"/>
                <a:gd name="connsiteY82-4534" fmla="*/ 722193 h 1987467"/>
                <a:gd name="connsiteX0-4535" fmla="*/ 501 w 3994448"/>
                <a:gd name="connsiteY0-4536" fmla="*/ 722193 h 1987467"/>
                <a:gd name="connsiteX1-4537" fmla="*/ 32399 w 3994448"/>
                <a:gd name="connsiteY1-4538" fmla="*/ 605235 h 1987467"/>
                <a:gd name="connsiteX2-4539" fmla="*/ 43032 w 3994448"/>
                <a:gd name="connsiteY2-4540" fmla="*/ 562705 h 1987467"/>
                <a:gd name="connsiteX3-4541" fmla="*/ 64297 w 3994448"/>
                <a:gd name="connsiteY3-4542" fmla="*/ 403216 h 1987467"/>
                <a:gd name="connsiteX4-4543" fmla="*/ 85562 w 3994448"/>
                <a:gd name="connsiteY4-4544" fmla="*/ 328788 h 1987467"/>
                <a:gd name="connsiteX5-4545" fmla="*/ 117460 w 3994448"/>
                <a:gd name="connsiteY5-4546" fmla="*/ 307523 h 1987467"/>
                <a:gd name="connsiteX6-4547" fmla="*/ 181255 w 3994448"/>
                <a:gd name="connsiteY6-4548" fmla="*/ 222463 h 1987467"/>
                <a:gd name="connsiteX7-4549" fmla="*/ 202520 w 3994448"/>
                <a:gd name="connsiteY7-4550" fmla="*/ 190565 h 1987467"/>
                <a:gd name="connsiteX8-4551" fmla="*/ 266315 w 3994448"/>
                <a:gd name="connsiteY8-4552" fmla="*/ 158667 h 1987467"/>
                <a:gd name="connsiteX9-4553" fmla="*/ 298213 w 3994448"/>
                <a:gd name="connsiteY9-4554" fmla="*/ 137402 h 1987467"/>
                <a:gd name="connsiteX10-4555" fmla="*/ 478967 w 3994448"/>
                <a:gd name="connsiteY10-4556" fmla="*/ 116137 h 1987467"/>
                <a:gd name="connsiteX11-4557" fmla="*/ 542762 w 3994448"/>
                <a:gd name="connsiteY11-4558" fmla="*/ 105505 h 1987467"/>
                <a:gd name="connsiteX12-4559" fmla="*/ 595925 w 3994448"/>
                <a:gd name="connsiteY12-4560" fmla="*/ 94872 h 1987467"/>
                <a:gd name="connsiteX13-4561" fmla="*/ 1021227 w 3994448"/>
                <a:gd name="connsiteY13-4562" fmla="*/ 84240 h 1987467"/>
                <a:gd name="connsiteX14-4563" fmla="*/ 1276408 w 3994448"/>
                <a:gd name="connsiteY14-4564" fmla="*/ 62974 h 1987467"/>
                <a:gd name="connsiteX15-4565" fmla="*/ 1329571 w 3994448"/>
                <a:gd name="connsiteY15-4566" fmla="*/ 52342 h 1987467"/>
                <a:gd name="connsiteX16-4567" fmla="*/ 1414632 w 3994448"/>
                <a:gd name="connsiteY16-4568" fmla="*/ 41709 h 1987467"/>
                <a:gd name="connsiteX17-4569" fmla="*/ 1457162 w 3994448"/>
                <a:gd name="connsiteY17-4570" fmla="*/ 31077 h 1987467"/>
                <a:gd name="connsiteX18-4571" fmla="*/ 1616650 w 3994448"/>
                <a:gd name="connsiteY18-4572" fmla="*/ 9812 h 1987467"/>
                <a:gd name="connsiteX19-4573" fmla="*/ 2318399 w 3994448"/>
                <a:gd name="connsiteY19-4574" fmla="*/ 20444 h 1987467"/>
                <a:gd name="connsiteX20-4575" fmla="*/ 2488520 w 3994448"/>
                <a:gd name="connsiteY20-4576" fmla="*/ 41709 h 1987467"/>
                <a:gd name="connsiteX21-4577" fmla="*/ 2584213 w 3994448"/>
                <a:gd name="connsiteY21-4578" fmla="*/ 52342 h 1987467"/>
                <a:gd name="connsiteX22-4579" fmla="*/ 2648008 w 3994448"/>
                <a:gd name="connsiteY22-4580" fmla="*/ 62974 h 1987467"/>
                <a:gd name="connsiteX23-4581" fmla="*/ 3434818 w 3994448"/>
                <a:gd name="connsiteY23-4582" fmla="*/ 73607 h 1987467"/>
                <a:gd name="connsiteX24-4583" fmla="*/ 3519878 w 3994448"/>
                <a:gd name="connsiteY24-4584" fmla="*/ 84240 h 1987467"/>
                <a:gd name="connsiteX25-4585" fmla="*/ 3551776 w 3994448"/>
                <a:gd name="connsiteY25-4586" fmla="*/ 94872 h 1987467"/>
                <a:gd name="connsiteX26-4587" fmla="*/ 3636836 w 3994448"/>
                <a:gd name="connsiteY26-4588" fmla="*/ 105505 h 1987467"/>
                <a:gd name="connsiteX27-4589" fmla="*/ 3746032 w 3994448"/>
                <a:gd name="connsiteY27-4590" fmla="*/ 188241 h 1987467"/>
                <a:gd name="connsiteX28-4591" fmla="*/ 3846732 w 3994448"/>
                <a:gd name="connsiteY28-4592" fmla="*/ 305891 h 1987467"/>
                <a:gd name="connsiteX29-4593" fmla="*/ 3917222 w 3994448"/>
                <a:gd name="connsiteY29-4594" fmla="*/ 517662 h 1987467"/>
                <a:gd name="connsiteX30-4595" fmla="*/ 3987711 w 3994448"/>
                <a:gd name="connsiteY30-4596" fmla="*/ 941204 h 1987467"/>
                <a:gd name="connsiteX31-4597" fmla="*/ 3987711 w 3994448"/>
                <a:gd name="connsiteY31-4598" fmla="*/ 1129445 h 1987467"/>
                <a:gd name="connsiteX32-4599" fmla="*/ 3952466 w 3994448"/>
                <a:gd name="connsiteY32-4600" fmla="*/ 1333372 h 1987467"/>
                <a:gd name="connsiteX33-4601" fmla="*/ 3838855 w 3994448"/>
                <a:gd name="connsiteY33-4602" fmla="*/ 1594063 h 1987467"/>
                <a:gd name="connsiteX34-4603" fmla="*/ 3775060 w 3994448"/>
                <a:gd name="connsiteY34-4604" fmla="*/ 1636593 h 1987467"/>
                <a:gd name="connsiteX35-4605" fmla="*/ 3743162 w 3994448"/>
                <a:gd name="connsiteY35-4606" fmla="*/ 1657858 h 1987467"/>
                <a:gd name="connsiteX36-4607" fmla="*/ 3721897 w 3994448"/>
                <a:gd name="connsiteY36-4608" fmla="*/ 1689756 h 1987467"/>
                <a:gd name="connsiteX37-4609" fmla="*/ 3689999 w 3994448"/>
                <a:gd name="connsiteY37-4610" fmla="*/ 1700388 h 1987467"/>
                <a:gd name="connsiteX38-4611" fmla="*/ 3626204 w 3994448"/>
                <a:gd name="connsiteY38-4612" fmla="*/ 1742919 h 1987467"/>
                <a:gd name="connsiteX39-4613" fmla="*/ 3594306 w 3994448"/>
                <a:gd name="connsiteY39-4614" fmla="*/ 1764184 h 1987467"/>
                <a:gd name="connsiteX40-4615" fmla="*/ 3562408 w 3994448"/>
                <a:gd name="connsiteY40-4616" fmla="*/ 1785449 h 1987467"/>
                <a:gd name="connsiteX41-4617" fmla="*/ 3519878 w 3994448"/>
                <a:gd name="connsiteY41-4618" fmla="*/ 1806714 h 1987467"/>
                <a:gd name="connsiteX42-4619" fmla="*/ 3487981 w 3994448"/>
                <a:gd name="connsiteY42-4620" fmla="*/ 1817347 h 1987467"/>
                <a:gd name="connsiteX43-4621" fmla="*/ 3456083 w 3994448"/>
                <a:gd name="connsiteY43-4622" fmla="*/ 1838612 h 1987467"/>
                <a:gd name="connsiteX44-4623" fmla="*/ 3339125 w 3994448"/>
                <a:gd name="connsiteY44-4624" fmla="*/ 1859877 h 1987467"/>
                <a:gd name="connsiteX45-4625" fmla="*/ 3307227 w 3994448"/>
                <a:gd name="connsiteY45-4626" fmla="*/ 1881142 h 1987467"/>
                <a:gd name="connsiteX46-4627" fmla="*/ 3158371 w 3994448"/>
                <a:gd name="connsiteY46-4628" fmla="*/ 1902407 h 1987467"/>
                <a:gd name="connsiteX47-4629" fmla="*/ 2945720 w 3994448"/>
                <a:gd name="connsiteY47-4630" fmla="*/ 1923672 h 1987467"/>
                <a:gd name="connsiteX48-4631" fmla="*/ 2679906 w 3994448"/>
                <a:gd name="connsiteY48-4632" fmla="*/ 1934305 h 1987467"/>
                <a:gd name="connsiteX49-4633" fmla="*/ 2445990 w 3994448"/>
                <a:gd name="connsiteY49-4634" fmla="*/ 1944937 h 1987467"/>
                <a:gd name="connsiteX50-4635" fmla="*/ 2371562 w 3994448"/>
                <a:gd name="connsiteY50-4636" fmla="*/ 1955570 h 1987467"/>
                <a:gd name="connsiteX51-4637" fmla="*/ 2307767 w 3994448"/>
                <a:gd name="connsiteY51-4638" fmla="*/ 1976835 h 1987467"/>
                <a:gd name="connsiteX52-4639" fmla="*/ 1999422 w 3994448"/>
                <a:gd name="connsiteY52-4640" fmla="*/ 1987467 h 1987467"/>
                <a:gd name="connsiteX53-4641" fmla="*/ 1340204 w 3994448"/>
                <a:gd name="connsiteY53-4642" fmla="*/ 1976835 h 1987467"/>
                <a:gd name="connsiteX54-4643" fmla="*/ 1170083 w 3994448"/>
                <a:gd name="connsiteY54-4644" fmla="*/ 1955570 h 1987467"/>
                <a:gd name="connsiteX55-4645" fmla="*/ 1138185 w 3994448"/>
                <a:gd name="connsiteY55-4646" fmla="*/ 1934305 h 1987467"/>
                <a:gd name="connsiteX56-4647" fmla="*/ 1095655 w 3994448"/>
                <a:gd name="connsiteY56-4648" fmla="*/ 1923672 h 1987467"/>
                <a:gd name="connsiteX57-4649" fmla="*/ 1063757 w 3994448"/>
                <a:gd name="connsiteY57-4650" fmla="*/ 1913040 h 1987467"/>
                <a:gd name="connsiteX58-4651" fmla="*/ 1021227 w 3994448"/>
                <a:gd name="connsiteY58-4652" fmla="*/ 1902407 h 1987467"/>
                <a:gd name="connsiteX59-4653" fmla="*/ 925534 w 3994448"/>
                <a:gd name="connsiteY59-4654" fmla="*/ 1870509 h 1987467"/>
                <a:gd name="connsiteX60-4655" fmla="*/ 893636 w 3994448"/>
                <a:gd name="connsiteY60-4656" fmla="*/ 1859877 h 1987467"/>
                <a:gd name="connsiteX61-4657" fmla="*/ 808576 w 3994448"/>
                <a:gd name="connsiteY61-4658" fmla="*/ 1849244 h 1987467"/>
                <a:gd name="connsiteX62-4659" fmla="*/ 734148 w 3994448"/>
                <a:gd name="connsiteY62-4660" fmla="*/ 1817347 h 1987467"/>
                <a:gd name="connsiteX63-4661" fmla="*/ 670353 w 3994448"/>
                <a:gd name="connsiteY63-4662" fmla="*/ 1796081 h 1987467"/>
                <a:gd name="connsiteX64-4663" fmla="*/ 627822 w 3994448"/>
                <a:gd name="connsiteY64-4664" fmla="*/ 1785449 h 1987467"/>
                <a:gd name="connsiteX65-4665" fmla="*/ 468334 w 3994448"/>
                <a:gd name="connsiteY65-4666" fmla="*/ 1764184 h 1987467"/>
                <a:gd name="connsiteX66-4667" fmla="*/ 362008 w 3994448"/>
                <a:gd name="connsiteY66-4668" fmla="*/ 1732286 h 1987467"/>
                <a:gd name="connsiteX67-4669" fmla="*/ 330111 w 3994448"/>
                <a:gd name="connsiteY67-4670" fmla="*/ 1721654 h 1987467"/>
                <a:gd name="connsiteX68-4671" fmla="*/ 276948 w 3994448"/>
                <a:gd name="connsiteY68-4672" fmla="*/ 1679123 h 1987467"/>
                <a:gd name="connsiteX69-4673" fmla="*/ 245050 w 3994448"/>
                <a:gd name="connsiteY69-4674" fmla="*/ 1668491 h 1987467"/>
                <a:gd name="connsiteX70-4675" fmla="*/ 213153 w 3994448"/>
                <a:gd name="connsiteY70-4676" fmla="*/ 1647226 h 1987467"/>
                <a:gd name="connsiteX71-4677" fmla="*/ 191888 w 3994448"/>
                <a:gd name="connsiteY71-4678" fmla="*/ 1615328 h 1987467"/>
                <a:gd name="connsiteX72-4679" fmla="*/ 170622 w 3994448"/>
                <a:gd name="connsiteY72-4680" fmla="*/ 1594063 h 1987467"/>
                <a:gd name="connsiteX73-4681" fmla="*/ 138725 w 3994448"/>
                <a:gd name="connsiteY73-4682" fmla="*/ 1530267 h 1987467"/>
                <a:gd name="connsiteX74-4683" fmla="*/ 106827 w 3994448"/>
                <a:gd name="connsiteY74-4684" fmla="*/ 1498370 h 1987467"/>
                <a:gd name="connsiteX75-4685" fmla="*/ 64297 w 3994448"/>
                <a:gd name="connsiteY75-4686" fmla="*/ 1434574 h 1987467"/>
                <a:gd name="connsiteX76-4687" fmla="*/ 53664 w 3994448"/>
                <a:gd name="connsiteY76-4688" fmla="*/ 1392044 h 1987467"/>
                <a:gd name="connsiteX77-4689" fmla="*/ 43032 w 3994448"/>
                <a:gd name="connsiteY77-4690" fmla="*/ 1328249 h 1987467"/>
                <a:gd name="connsiteX78-4691" fmla="*/ 32399 w 3994448"/>
                <a:gd name="connsiteY78-4692" fmla="*/ 1275086 h 1987467"/>
                <a:gd name="connsiteX79-4693" fmla="*/ 32399 w 3994448"/>
                <a:gd name="connsiteY79-4694" fmla="*/ 977374 h 1987467"/>
                <a:gd name="connsiteX80-4695" fmla="*/ 11134 w 3994448"/>
                <a:gd name="connsiteY80-4696" fmla="*/ 892314 h 1987467"/>
                <a:gd name="connsiteX81-4697" fmla="*/ 501 w 3994448"/>
                <a:gd name="connsiteY81-4698" fmla="*/ 807254 h 1987467"/>
                <a:gd name="connsiteX82-4699" fmla="*/ 501 w 3994448"/>
                <a:gd name="connsiteY82-4700" fmla="*/ 722193 h 1987467"/>
                <a:gd name="connsiteX0-4701" fmla="*/ 501 w 3994448"/>
                <a:gd name="connsiteY0-4702" fmla="*/ 722193 h 1987467"/>
                <a:gd name="connsiteX1-4703" fmla="*/ 32399 w 3994448"/>
                <a:gd name="connsiteY1-4704" fmla="*/ 605235 h 1987467"/>
                <a:gd name="connsiteX2-4705" fmla="*/ 43032 w 3994448"/>
                <a:gd name="connsiteY2-4706" fmla="*/ 562705 h 1987467"/>
                <a:gd name="connsiteX3-4707" fmla="*/ 64297 w 3994448"/>
                <a:gd name="connsiteY3-4708" fmla="*/ 403216 h 1987467"/>
                <a:gd name="connsiteX4-4709" fmla="*/ 85562 w 3994448"/>
                <a:gd name="connsiteY4-4710" fmla="*/ 328788 h 1987467"/>
                <a:gd name="connsiteX5-4711" fmla="*/ 117460 w 3994448"/>
                <a:gd name="connsiteY5-4712" fmla="*/ 307523 h 1987467"/>
                <a:gd name="connsiteX6-4713" fmla="*/ 181255 w 3994448"/>
                <a:gd name="connsiteY6-4714" fmla="*/ 222463 h 1987467"/>
                <a:gd name="connsiteX7-4715" fmla="*/ 202520 w 3994448"/>
                <a:gd name="connsiteY7-4716" fmla="*/ 190565 h 1987467"/>
                <a:gd name="connsiteX8-4717" fmla="*/ 266315 w 3994448"/>
                <a:gd name="connsiteY8-4718" fmla="*/ 158667 h 1987467"/>
                <a:gd name="connsiteX9-4719" fmla="*/ 298213 w 3994448"/>
                <a:gd name="connsiteY9-4720" fmla="*/ 137402 h 1987467"/>
                <a:gd name="connsiteX10-4721" fmla="*/ 478967 w 3994448"/>
                <a:gd name="connsiteY10-4722" fmla="*/ 116137 h 1987467"/>
                <a:gd name="connsiteX11-4723" fmla="*/ 542762 w 3994448"/>
                <a:gd name="connsiteY11-4724" fmla="*/ 105505 h 1987467"/>
                <a:gd name="connsiteX12-4725" fmla="*/ 595925 w 3994448"/>
                <a:gd name="connsiteY12-4726" fmla="*/ 94872 h 1987467"/>
                <a:gd name="connsiteX13-4727" fmla="*/ 1021227 w 3994448"/>
                <a:gd name="connsiteY13-4728" fmla="*/ 84240 h 1987467"/>
                <a:gd name="connsiteX14-4729" fmla="*/ 1276408 w 3994448"/>
                <a:gd name="connsiteY14-4730" fmla="*/ 62974 h 1987467"/>
                <a:gd name="connsiteX15-4731" fmla="*/ 1329571 w 3994448"/>
                <a:gd name="connsiteY15-4732" fmla="*/ 52342 h 1987467"/>
                <a:gd name="connsiteX16-4733" fmla="*/ 1414632 w 3994448"/>
                <a:gd name="connsiteY16-4734" fmla="*/ 41709 h 1987467"/>
                <a:gd name="connsiteX17-4735" fmla="*/ 1457162 w 3994448"/>
                <a:gd name="connsiteY17-4736" fmla="*/ 31077 h 1987467"/>
                <a:gd name="connsiteX18-4737" fmla="*/ 1616650 w 3994448"/>
                <a:gd name="connsiteY18-4738" fmla="*/ 9812 h 1987467"/>
                <a:gd name="connsiteX19-4739" fmla="*/ 2318399 w 3994448"/>
                <a:gd name="connsiteY19-4740" fmla="*/ 20444 h 1987467"/>
                <a:gd name="connsiteX20-4741" fmla="*/ 2488520 w 3994448"/>
                <a:gd name="connsiteY20-4742" fmla="*/ 41709 h 1987467"/>
                <a:gd name="connsiteX21-4743" fmla="*/ 2584213 w 3994448"/>
                <a:gd name="connsiteY21-4744" fmla="*/ 52342 h 1987467"/>
                <a:gd name="connsiteX22-4745" fmla="*/ 2648008 w 3994448"/>
                <a:gd name="connsiteY22-4746" fmla="*/ 62974 h 1987467"/>
                <a:gd name="connsiteX23-4747" fmla="*/ 3434818 w 3994448"/>
                <a:gd name="connsiteY23-4748" fmla="*/ 73607 h 1987467"/>
                <a:gd name="connsiteX24-4749" fmla="*/ 3519878 w 3994448"/>
                <a:gd name="connsiteY24-4750" fmla="*/ 84240 h 1987467"/>
                <a:gd name="connsiteX25-4751" fmla="*/ 3551776 w 3994448"/>
                <a:gd name="connsiteY25-4752" fmla="*/ 94872 h 1987467"/>
                <a:gd name="connsiteX26-4753" fmla="*/ 3636836 w 3994448"/>
                <a:gd name="connsiteY26-4754" fmla="*/ 105505 h 1987467"/>
                <a:gd name="connsiteX27-4755" fmla="*/ 3746032 w 3994448"/>
                <a:gd name="connsiteY27-4756" fmla="*/ 188241 h 1987467"/>
                <a:gd name="connsiteX28-4757" fmla="*/ 3846732 w 3994448"/>
                <a:gd name="connsiteY28-4758" fmla="*/ 305891 h 1987467"/>
                <a:gd name="connsiteX29-4759" fmla="*/ 3957501 w 3994448"/>
                <a:gd name="connsiteY29-4760" fmla="*/ 549036 h 1987467"/>
                <a:gd name="connsiteX30-4761" fmla="*/ 3987711 w 3994448"/>
                <a:gd name="connsiteY30-4762" fmla="*/ 941204 h 1987467"/>
                <a:gd name="connsiteX31-4763" fmla="*/ 3987711 w 3994448"/>
                <a:gd name="connsiteY31-4764" fmla="*/ 1129445 h 1987467"/>
                <a:gd name="connsiteX32-4765" fmla="*/ 3952466 w 3994448"/>
                <a:gd name="connsiteY32-4766" fmla="*/ 1333372 h 1987467"/>
                <a:gd name="connsiteX33-4767" fmla="*/ 3838855 w 3994448"/>
                <a:gd name="connsiteY33-4768" fmla="*/ 1594063 h 1987467"/>
                <a:gd name="connsiteX34-4769" fmla="*/ 3775060 w 3994448"/>
                <a:gd name="connsiteY34-4770" fmla="*/ 1636593 h 1987467"/>
                <a:gd name="connsiteX35-4771" fmla="*/ 3743162 w 3994448"/>
                <a:gd name="connsiteY35-4772" fmla="*/ 1657858 h 1987467"/>
                <a:gd name="connsiteX36-4773" fmla="*/ 3721897 w 3994448"/>
                <a:gd name="connsiteY36-4774" fmla="*/ 1689756 h 1987467"/>
                <a:gd name="connsiteX37-4775" fmla="*/ 3689999 w 3994448"/>
                <a:gd name="connsiteY37-4776" fmla="*/ 1700388 h 1987467"/>
                <a:gd name="connsiteX38-4777" fmla="*/ 3626204 w 3994448"/>
                <a:gd name="connsiteY38-4778" fmla="*/ 1742919 h 1987467"/>
                <a:gd name="connsiteX39-4779" fmla="*/ 3594306 w 3994448"/>
                <a:gd name="connsiteY39-4780" fmla="*/ 1764184 h 1987467"/>
                <a:gd name="connsiteX40-4781" fmla="*/ 3562408 w 3994448"/>
                <a:gd name="connsiteY40-4782" fmla="*/ 1785449 h 1987467"/>
                <a:gd name="connsiteX41-4783" fmla="*/ 3519878 w 3994448"/>
                <a:gd name="connsiteY41-4784" fmla="*/ 1806714 h 1987467"/>
                <a:gd name="connsiteX42-4785" fmla="*/ 3487981 w 3994448"/>
                <a:gd name="connsiteY42-4786" fmla="*/ 1817347 h 1987467"/>
                <a:gd name="connsiteX43-4787" fmla="*/ 3456083 w 3994448"/>
                <a:gd name="connsiteY43-4788" fmla="*/ 1838612 h 1987467"/>
                <a:gd name="connsiteX44-4789" fmla="*/ 3339125 w 3994448"/>
                <a:gd name="connsiteY44-4790" fmla="*/ 1859877 h 1987467"/>
                <a:gd name="connsiteX45-4791" fmla="*/ 3307227 w 3994448"/>
                <a:gd name="connsiteY45-4792" fmla="*/ 1881142 h 1987467"/>
                <a:gd name="connsiteX46-4793" fmla="*/ 3158371 w 3994448"/>
                <a:gd name="connsiteY46-4794" fmla="*/ 1902407 h 1987467"/>
                <a:gd name="connsiteX47-4795" fmla="*/ 2945720 w 3994448"/>
                <a:gd name="connsiteY47-4796" fmla="*/ 1923672 h 1987467"/>
                <a:gd name="connsiteX48-4797" fmla="*/ 2679906 w 3994448"/>
                <a:gd name="connsiteY48-4798" fmla="*/ 1934305 h 1987467"/>
                <a:gd name="connsiteX49-4799" fmla="*/ 2445990 w 3994448"/>
                <a:gd name="connsiteY49-4800" fmla="*/ 1944937 h 1987467"/>
                <a:gd name="connsiteX50-4801" fmla="*/ 2371562 w 3994448"/>
                <a:gd name="connsiteY50-4802" fmla="*/ 1955570 h 1987467"/>
                <a:gd name="connsiteX51-4803" fmla="*/ 2307767 w 3994448"/>
                <a:gd name="connsiteY51-4804" fmla="*/ 1976835 h 1987467"/>
                <a:gd name="connsiteX52-4805" fmla="*/ 1999422 w 3994448"/>
                <a:gd name="connsiteY52-4806" fmla="*/ 1987467 h 1987467"/>
                <a:gd name="connsiteX53-4807" fmla="*/ 1340204 w 3994448"/>
                <a:gd name="connsiteY53-4808" fmla="*/ 1976835 h 1987467"/>
                <a:gd name="connsiteX54-4809" fmla="*/ 1170083 w 3994448"/>
                <a:gd name="connsiteY54-4810" fmla="*/ 1955570 h 1987467"/>
                <a:gd name="connsiteX55-4811" fmla="*/ 1138185 w 3994448"/>
                <a:gd name="connsiteY55-4812" fmla="*/ 1934305 h 1987467"/>
                <a:gd name="connsiteX56-4813" fmla="*/ 1095655 w 3994448"/>
                <a:gd name="connsiteY56-4814" fmla="*/ 1923672 h 1987467"/>
                <a:gd name="connsiteX57-4815" fmla="*/ 1063757 w 3994448"/>
                <a:gd name="connsiteY57-4816" fmla="*/ 1913040 h 1987467"/>
                <a:gd name="connsiteX58-4817" fmla="*/ 1021227 w 3994448"/>
                <a:gd name="connsiteY58-4818" fmla="*/ 1902407 h 1987467"/>
                <a:gd name="connsiteX59-4819" fmla="*/ 925534 w 3994448"/>
                <a:gd name="connsiteY59-4820" fmla="*/ 1870509 h 1987467"/>
                <a:gd name="connsiteX60-4821" fmla="*/ 893636 w 3994448"/>
                <a:gd name="connsiteY60-4822" fmla="*/ 1859877 h 1987467"/>
                <a:gd name="connsiteX61-4823" fmla="*/ 808576 w 3994448"/>
                <a:gd name="connsiteY61-4824" fmla="*/ 1849244 h 1987467"/>
                <a:gd name="connsiteX62-4825" fmla="*/ 734148 w 3994448"/>
                <a:gd name="connsiteY62-4826" fmla="*/ 1817347 h 1987467"/>
                <a:gd name="connsiteX63-4827" fmla="*/ 670353 w 3994448"/>
                <a:gd name="connsiteY63-4828" fmla="*/ 1796081 h 1987467"/>
                <a:gd name="connsiteX64-4829" fmla="*/ 627822 w 3994448"/>
                <a:gd name="connsiteY64-4830" fmla="*/ 1785449 h 1987467"/>
                <a:gd name="connsiteX65-4831" fmla="*/ 468334 w 3994448"/>
                <a:gd name="connsiteY65-4832" fmla="*/ 1764184 h 1987467"/>
                <a:gd name="connsiteX66-4833" fmla="*/ 362008 w 3994448"/>
                <a:gd name="connsiteY66-4834" fmla="*/ 1732286 h 1987467"/>
                <a:gd name="connsiteX67-4835" fmla="*/ 330111 w 3994448"/>
                <a:gd name="connsiteY67-4836" fmla="*/ 1721654 h 1987467"/>
                <a:gd name="connsiteX68-4837" fmla="*/ 276948 w 3994448"/>
                <a:gd name="connsiteY68-4838" fmla="*/ 1679123 h 1987467"/>
                <a:gd name="connsiteX69-4839" fmla="*/ 245050 w 3994448"/>
                <a:gd name="connsiteY69-4840" fmla="*/ 1668491 h 1987467"/>
                <a:gd name="connsiteX70-4841" fmla="*/ 213153 w 3994448"/>
                <a:gd name="connsiteY70-4842" fmla="*/ 1647226 h 1987467"/>
                <a:gd name="connsiteX71-4843" fmla="*/ 191888 w 3994448"/>
                <a:gd name="connsiteY71-4844" fmla="*/ 1615328 h 1987467"/>
                <a:gd name="connsiteX72-4845" fmla="*/ 170622 w 3994448"/>
                <a:gd name="connsiteY72-4846" fmla="*/ 1594063 h 1987467"/>
                <a:gd name="connsiteX73-4847" fmla="*/ 138725 w 3994448"/>
                <a:gd name="connsiteY73-4848" fmla="*/ 1530267 h 1987467"/>
                <a:gd name="connsiteX74-4849" fmla="*/ 106827 w 3994448"/>
                <a:gd name="connsiteY74-4850" fmla="*/ 1498370 h 1987467"/>
                <a:gd name="connsiteX75-4851" fmla="*/ 64297 w 3994448"/>
                <a:gd name="connsiteY75-4852" fmla="*/ 1434574 h 1987467"/>
                <a:gd name="connsiteX76-4853" fmla="*/ 53664 w 3994448"/>
                <a:gd name="connsiteY76-4854" fmla="*/ 1392044 h 1987467"/>
                <a:gd name="connsiteX77-4855" fmla="*/ 43032 w 3994448"/>
                <a:gd name="connsiteY77-4856" fmla="*/ 1328249 h 1987467"/>
                <a:gd name="connsiteX78-4857" fmla="*/ 32399 w 3994448"/>
                <a:gd name="connsiteY78-4858" fmla="*/ 1275086 h 1987467"/>
                <a:gd name="connsiteX79-4859" fmla="*/ 32399 w 3994448"/>
                <a:gd name="connsiteY79-4860" fmla="*/ 977374 h 1987467"/>
                <a:gd name="connsiteX80-4861" fmla="*/ 11134 w 3994448"/>
                <a:gd name="connsiteY80-4862" fmla="*/ 892314 h 1987467"/>
                <a:gd name="connsiteX81-4863" fmla="*/ 501 w 3994448"/>
                <a:gd name="connsiteY81-4864" fmla="*/ 807254 h 1987467"/>
                <a:gd name="connsiteX82-4865" fmla="*/ 501 w 3994448"/>
                <a:gd name="connsiteY82-4866" fmla="*/ 722193 h 19874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anose="020B0609020204030204" pitchFamily="49" charset="0"/>
                </a:rPr>
                <a:t>…</a:t>
              </a:r>
            </a:p>
          </p:txBody>
        </p:sp>
      </p:grpSp>
      <p:sp>
        <p:nvSpPr>
          <p:cNvPr id="57" name="Freeform 147"/>
          <p:cNvSpPr/>
          <p:nvPr/>
        </p:nvSpPr>
        <p:spPr bwMode="auto">
          <a:xfrm>
            <a:off x="3642680" y="42614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58" name="Freeform 145"/>
          <p:cNvSpPr/>
          <p:nvPr/>
        </p:nvSpPr>
        <p:spPr bwMode="auto">
          <a:xfrm>
            <a:off x="3789134" y="44308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1" fmla="*/ 0 w 0"/>
              <a:gd name="connsiteY0-2" fmla="*/ 0 h 4848"/>
              <a:gd name="connsiteX1-3" fmla="*/ 0 w 0"/>
              <a:gd name="connsiteY1-4" fmla="*/ 4848 h 4848"/>
            </a:gdLst>
            <a:ahLst/>
            <a:cxnLst>
              <a:cxn ang="0">
                <a:pos x="connsiteX0-1" y="connsiteY0-2"/>
              </a:cxn>
              <a:cxn ang="0">
                <a:pos x="connsiteX1-3" y="connsiteY1-4"/>
              </a:cxn>
            </a:cxnLst>
            <a:rect l="l" t="t" r="r" b="b"/>
            <a:pathLst>
              <a:path h="4848">
                <a:moveTo>
                  <a:pt x="0" y="0"/>
                </a:moveTo>
                <a:lnTo>
                  <a:pt x="0" y="4848"/>
                </a:lnTo>
              </a:path>
            </a:pathLst>
          </a:custGeom>
          <a:solidFill>
            <a:srgbClr val="B5DBE5">
              <a:alpha val="0"/>
            </a:srgbClr>
          </a:solidFill>
          <a:ln w="25400" algn="ctr">
            <a:solidFill>
              <a:schemeClr val="accent1"/>
            </a:solidFill>
            <a:miter lim="800000"/>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anose="020B0609020204030204" pitchFamily="49" charset="0"/>
            </a:endParaRPr>
          </a:p>
        </p:txBody>
      </p:sp>
      <p:sp>
        <p:nvSpPr>
          <p:cNvPr id="59" name="Freeform 58"/>
          <p:cNvSpPr/>
          <p:nvPr/>
        </p:nvSpPr>
        <p:spPr>
          <a:xfrm>
            <a:off x="3249083" y="57150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1" fmla="*/ 501 w 3987711"/>
              <a:gd name="connsiteY0-2" fmla="*/ 722193 h 1987467"/>
              <a:gd name="connsiteX1-3" fmla="*/ 32399 w 3987711"/>
              <a:gd name="connsiteY1-4" fmla="*/ 605235 h 1987467"/>
              <a:gd name="connsiteX2-5" fmla="*/ 43032 w 3987711"/>
              <a:gd name="connsiteY2-6" fmla="*/ 562705 h 1987467"/>
              <a:gd name="connsiteX3-7" fmla="*/ 64297 w 3987711"/>
              <a:gd name="connsiteY3-8" fmla="*/ 403216 h 1987467"/>
              <a:gd name="connsiteX4-9" fmla="*/ 85562 w 3987711"/>
              <a:gd name="connsiteY4-10" fmla="*/ 328788 h 1987467"/>
              <a:gd name="connsiteX5-11" fmla="*/ 117460 w 3987711"/>
              <a:gd name="connsiteY5-12" fmla="*/ 307523 h 1987467"/>
              <a:gd name="connsiteX6-13" fmla="*/ 181255 w 3987711"/>
              <a:gd name="connsiteY6-14" fmla="*/ 222463 h 1987467"/>
              <a:gd name="connsiteX7-15" fmla="*/ 202520 w 3987711"/>
              <a:gd name="connsiteY7-16" fmla="*/ 190565 h 1987467"/>
              <a:gd name="connsiteX8-17" fmla="*/ 266315 w 3987711"/>
              <a:gd name="connsiteY8-18" fmla="*/ 158667 h 1987467"/>
              <a:gd name="connsiteX9-19" fmla="*/ 298213 w 3987711"/>
              <a:gd name="connsiteY9-20" fmla="*/ 137402 h 1987467"/>
              <a:gd name="connsiteX10-21" fmla="*/ 478967 w 3987711"/>
              <a:gd name="connsiteY10-22" fmla="*/ 116137 h 1987467"/>
              <a:gd name="connsiteX11-23" fmla="*/ 542762 w 3987711"/>
              <a:gd name="connsiteY11-24" fmla="*/ 105505 h 1987467"/>
              <a:gd name="connsiteX12-25" fmla="*/ 595925 w 3987711"/>
              <a:gd name="connsiteY12-26" fmla="*/ 94872 h 1987467"/>
              <a:gd name="connsiteX13-27" fmla="*/ 1021227 w 3987711"/>
              <a:gd name="connsiteY13-28" fmla="*/ 84240 h 1987467"/>
              <a:gd name="connsiteX14-29" fmla="*/ 1276408 w 3987711"/>
              <a:gd name="connsiteY14-30" fmla="*/ 62974 h 1987467"/>
              <a:gd name="connsiteX15-31" fmla="*/ 1329571 w 3987711"/>
              <a:gd name="connsiteY15-32" fmla="*/ 52342 h 1987467"/>
              <a:gd name="connsiteX16-33" fmla="*/ 1414632 w 3987711"/>
              <a:gd name="connsiteY16-34" fmla="*/ 41709 h 1987467"/>
              <a:gd name="connsiteX17-35" fmla="*/ 1457162 w 3987711"/>
              <a:gd name="connsiteY17-36" fmla="*/ 31077 h 1987467"/>
              <a:gd name="connsiteX18-37" fmla="*/ 1616650 w 3987711"/>
              <a:gd name="connsiteY18-38" fmla="*/ 9812 h 1987467"/>
              <a:gd name="connsiteX19-39" fmla="*/ 2318399 w 3987711"/>
              <a:gd name="connsiteY19-40" fmla="*/ 20444 h 1987467"/>
              <a:gd name="connsiteX20-41" fmla="*/ 2488520 w 3987711"/>
              <a:gd name="connsiteY20-42" fmla="*/ 41709 h 1987467"/>
              <a:gd name="connsiteX21-43" fmla="*/ 2584213 w 3987711"/>
              <a:gd name="connsiteY21-44" fmla="*/ 52342 h 1987467"/>
              <a:gd name="connsiteX22-45" fmla="*/ 2648008 w 3987711"/>
              <a:gd name="connsiteY22-46" fmla="*/ 62974 h 1987467"/>
              <a:gd name="connsiteX23-47" fmla="*/ 3434818 w 3987711"/>
              <a:gd name="connsiteY23-48" fmla="*/ 73607 h 1987467"/>
              <a:gd name="connsiteX24-49" fmla="*/ 3519878 w 3987711"/>
              <a:gd name="connsiteY24-50" fmla="*/ 84240 h 1987467"/>
              <a:gd name="connsiteX25-51" fmla="*/ 3551776 w 3987711"/>
              <a:gd name="connsiteY25-52" fmla="*/ 94872 h 1987467"/>
              <a:gd name="connsiteX26-53" fmla="*/ 3636836 w 3987711"/>
              <a:gd name="connsiteY26-54" fmla="*/ 105505 h 1987467"/>
              <a:gd name="connsiteX27-55" fmla="*/ 3689999 w 3987711"/>
              <a:gd name="connsiteY27-56" fmla="*/ 116137 h 1987467"/>
              <a:gd name="connsiteX28-57" fmla="*/ 3753795 w 3987711"/>
              <a:gd name="connsiteY28-58" fmla="*/ 137402 h 1987467"/>
              <a:gd name="connsiteX29-59" fmla="*/ 3849488 w 3987711"/>
              <a:gd name="connsiteY29-60" fmla="*/ 211830 h 1987467"/>
              <a:gd name="connsiteX30-61" fmla="*/ 3892018 w 3987711"/>
              <a:gd name="connsiteY30-62" fmla="*/ 275626 h 1987467"/>
              <a:gd name="connsiteX31-63" fmla="*/ 3913283 w 3987711"/>
              <a:gd name="connsiteY31-64" fmla="*/ 307523 h 1987467"/>
              <a:gd name="connsiteX32-65" fmla="*/ 3923915 w 3987711"/>
              <a:gd name="connsiteY32-66" fmla="*/ 339421 h 1987467"/>
              <a:gd name="connsiteX33-67" fmla="*/ 3955813 w 3987711"/>
              <a:gd name="connsiteY33-68" fmla="*/ 360686 h 1987467"/>
              <a:gd name="connsiteX34-69" fmla="*/ 3977078 w 3987711"/>
              <a:gd name="connsiteY34-70" fmla="*/ 424481 h 1987467"/>
              <a:gd name="connsiteX35-71" fmla="*/ 3987711 w 3987711"/>
              <a:gd name="connsiteY35-72" fmla="*/ 456379 h 1987467"/>
              <a:gd name="connsiteX36-73" fmla="*/ 3977078 w 3987711"/>
              <a:gd name="connsiteY36-74" fmla="*/ 1073067 h 1987467"/>
              <a:gd name="connsiteX37-75" fmla="*/ 3966446 w 3987711"/>
              <a:gd name="connsiteY37-76" fmla="*/ 1104965 h 1987467"/>
              <a:gd name="connsiteX38-77" fmla="*/ 3955813 w 3987711"/>
              <a:gd name="connsiteY38-78" fmla="*/ 1423942 h 1987467"/>
              <a:gd name="connsiteX39-79" fmla="*/ 3913283 w 3987711"/>
              <a:gd name="connsiteY39-80" fmla="*/ 1519635 h 1987467"/>
              <a:gd name="connsiteX40-81" fmla="*/ 3902650 w 3987711"/>
              <a:gd name="connsiteY40-82" fmla="*/ 1551533 h 1987467"/>
              <a:gd name="connsiteX41-83" fmla="*/ 3838855 w 3987711"/>
              <a:gd name="connsiteY41-84" fmla="*/ 1594063 h 1987467"/>
              <a:gd name="connsiteX42-85" fmla="*/ 3775060 w 3987711"/>
              <a:gd name="connsiteY42-86" fmla="*/ 1636593 h 1987467"/>
              <a:gd name="connsiteX43-87" fmla="*/ 3743162 w 3987711"/>
              <a:gd name="connsiteY43-88" fmla="*/ 1657858 h 1987467"/>
              <a:gd name="connsiteX44-89" fmla="*/ 3721897 w 3987711"/>
              <a:gd name="connsiteY44-90" fmla="*/ 1689756 h 1987467"/>
              <a:gd name="connsiteX45-91" fmla="*/ 3689999 w 3987711"/>
              <a:gd name="connsiteY45-92" fmla="*/ 1700388 h 1987467"/>
              <a:gd name="connsiteX46-93" fmla="*/ 3626204 w 3987711"/>
              <a:gd name="connsiteY46-94" fmla="*/ 1742919 h 1987467"/>
              <a:gd name="connsiteX47-95" fmla="*/ 3594306 w 3987711"/>
              <a:gd name="connsiteY47-96" fmla="*/ 1764184 h 1987467"/>
              <a:gd name="connsiteX48-97" fmla="*/ 3562408 w 3987711"/>
              <a:gd name="connsiteY48-98" fmla="*/ 1785449 h 1987467"/>
              <a:gd name="connsiteX49-99" fmla="*/ 3519878 w 3987711"/>
              <a:gd name="connsiteY49-100" fmla="*/ 1806714 h 1987467"/>
              <a:gd name="connsiteX50-101" fmla="*/ 3487981 w 3987711"/>
              <a:gd name="connsiteY50-102" fmla="*/ 1817347 h 1987467"/>
              <a:gd name="connsiteX51-103" fmla="*/ 3456083 w 3987711"/>
              <a:gd name="connsiteY51-104" fmla="*/ 1838612 h 1987467"/>
              <a:gd name="connsiteX52-105" fmla="*/ 3339125 w 3987711"/>
              <a:gd name="connsiteY52-106" fmla="*/ 1859877 h 1987467"/>
              <a:gd name="connsiteX53-107" fmla="*/ 3307227 w 3987711"/>
              <a:gd name="connsiteY53-108" fmla="*/ 1881142 h 1987467"/>
              <a:gd name="connsiteX54-109" fmla="*/ 3158371 w 3987711"/>
              <a:gd name="connsiteY54-110" fmla="*/ 1902407 h 1987467"/>
              <a:gd name="connsiteX55-111" fmla="*/ 2945720 w 3987711"/>
              <a:gd name="connsiteY55-112" fmla="*/ 1923672 h 1987467"/>
              <a:gd name="connsiteX56-113" fmla="*/ 2679906 w 3987711"/>
              <a:gd name="connsiteY56-114" fmla="*/ 1934305 h 1987467"/>
              <a:gd name="connsiteX57-115" fmla="*/ 2445990 w 3987711"/>
              <a:gd name="connsiteY57-116" fmla="*/ 1944937 h 1987467"/>
              <a:gd name="connsiteX58-117" fmla="*/ 2371562 w 3987711"/>
              <a:gd name="connsiteY58-118" fmla="*/ 1955570 h 1987467"/>
              <a:gd name="connsiteX59-119" fmla="*/ 2307767 w 3987711"/>
              <a:gd name="connsiteY59-120" fmla="*/ 1976835 h 1987467"/>
              <a:gd name="connsiteX60-121" fmla="*/ 1999422 w 3987711"/>
              <a:gd name="connsiteY60-122" fmla="*/ 1987467 h 1987467"/>
              <a:gd name="connsiteX61-123" fmla="*/ 1340204 w 3987711"/>
              <a:gd name="connsiteY61-124" fmla="*/ 1976835 h 1987467"/>
              <a:gd name="connsiteX62-125" fmla="*/ 1170083 w 3987711"/>
              <a:gd name="connsiteY62-126" fmla="*/ 1955570 h 1987467"/>
              <a:gd name="connsiteX63-127" fmla="*/ 1138185 w 3987711"/>
              <a:gd name="connsiteY63-128" fmla="*/ 1934305 h 1987467"/>
              <a:gd name="connsiteX64-129" fmla="*/ 1095655 w 3987711"/>
              <a:gd name="connsiteY64-130" fmla="*/ 1923672 h 1987467"/>
              <a:gd name="connsiteX65-131" fmla="*/ 1063757 w 3987711"/>
              <a:gd name="connsiteY65-132" fmla="*/ 1913040 h 1987467"/>
              <a:gd name="connsiteX66-133" fmla="*/ 1021227 w 3987711"/>
              <a:gd name="connsiteY66-134" fmla="*/ 1902407 h 1987467"/>
              <a:gd name="connsiteX67-135" fmla="*/ 925534 w 3987711"/>
              <a:gd name="connsiteY67-136" fmla="*/ 1870509 h 1987467"/>
              <a:gd name="connsiteX68-137" fmla="*/ 893636 w 3987711"/>
              <a:gd name="connsiteY68-138" fmla="*/ 1859877 h 1987467"/>
              <a:gd name="connsiteX69-139" fmla="*/ 808576 w 3987711"/>
              <a:gd name="connsiteY69-140" fmla="*/ 1849244 h 1987467"/>
              <a:gd name="connsiteX70-141" fmla="*/ 734148 w 3987711"/>
              <a:gd name="connsiteY70-142" fmla="*/ 1817347 h 1987467"/>
              <a:gd name="connsiteX71-143" fmla="*/ 670353 w 3987711"/>
              <a:gd name="connsiteY71-144" fmla="*/ 1796081 h 1987467"/>
              <a:gd name="connsiteX72-145" fmla="*/ 627822 w 3987711"/>
              <a:gd name="connsiteY72-146" fmla="*/ 1785449 h 1987467"/>
              <a:gd name="connsiteX73-147" fmla="*/ 468334 w 3987711"/>
              <a:gd name="connsiteY73-148" fmla="*/ 1764184 h 1987467"/>
              <a:gd name="connsiteX74-149" fmla="*/ 362008 w 3987711"/>
              <a:gd name="connsiteY74-150" fmla="*/ 1732286 h 1987467"/>
              <a:gd name="connsiteX75-151" fmla="*/ 330111 w 3987711"/>
              <a:gd name="connsiteY75-152" fmla="*/ 1721654 h 1987467"/>
              <a:gd name="connsiteX76-153" fmla="*/ 276948 w 3987711"/>
              <a:gd name="connsiteY76-154" fmla="*/ 1679123 h 1987467"/>
              <a:gd name="connsiteX77-155" fmla="*/ 245050 w 3987711"/>
              <a:gd name="connsiteY77-156" fmla="*/ 1668491 h 1987467"/>
              <a:gd name="connsiteX78-157" fmla="*/ 213153 w 3987711"/>
              <a:gd name="connsiteY78-158" fmla="*/ 1647226 h 1987467"/>
              <a:gd name="connsiteX79-159" fmla="*/ 191888 w 3987711"/>
              <a:gd name="connsiteY79-160" fmla="*/ 1615328 h 1987467"/>
              <a:gd name="connsiteX80-161" fmla="*/ 170622 w 3987711"/>
              <a:gd name="connsiteY80-162" fmla="*/ 1594063 h 1987467"/>
              <a:gd name="connsiteX81-163" fmla="*/ 138725 w 3987711"/>
              <a:gd name="connsiteY81-164" fmla="*/ 1530267 h 1987467"/>
              <a:gd name="connsiteX82-165" fmla="*/ 106827 w 3987711"/>
              <a:gd name="connsiteY82-166" fmla="*/ 1498370 h 1987467"/>
              <a:gd name="connsiteX83-167" fmla="*/ 64297 w 3987711"/>
              <a:gd name="connsiteY83-168" fmla="*/ 1434574 h 1987467"/>
              <a:gd name="connsiteX84-169" fmla="*/ 53664 w 3987711"/>
              <a:gd name="connsiteY84-170" fmla="*/ 1392044 h 1987467"/>
              <a:gd name="connsiteX85-171" fmla="*/ 43032 w 3987711"/>
              <a:gd name="connsiteY85-172" fmla="*/ 1328249 h 1987467"/>
              <a:gd name="connsiteX86-173" fmla="*/ 32399 w 3987711"/>
              <a:gd name="connsiteY86-174" fmla="*/ 1275086 h 1987467"/>
              <a:gd name="connsiteX87-175" fmla="*/ 32399 w 3987711"/>
              <a:gd name="connsiteY87-176" fmla="*/ 977374 h 1987467"/>
              <a:gd name="connsiteX88-177" fmla="*/ 11134 w 3987711"/>
              <a:gd name="connsiteY88-178" fmla="*/ 892314 h 1987467"/>
              <a:gd name="connsiteX89-179" fmla="*/ 501 w 3987711"/>
              <a:gd name="connsiteY89-180" fmla="*/ 807254 h 1987467"/>
              <a:gd name="connsiteX90" fmla="*/ 501 w 3987711"/>
              <a:gd name="connsiteY90" fmla="*/ 722193 h 1987467"/>
              <a:gd name="connsiteX0-181" fmla="*/ 501 w 3987711"/>
              <a:gd name="connsiteY0-182" fmla="*/ 722193 h 1987467"/>
              <a:gd name="connsiteX1-183" fmla="*/ 32399 w 3987711"/>
              <a:gd name="connsiteY1-184" fmla="*/ 605235 h 1987467"/>
              <a:gd name="connsiteX2-185" fmla="*/ 43032 w 3987711"/>
              <a:gd name="connsiteY2-186" fmla="*/ 562705 h 1987467"/>
              <a:gd name="connsiteX3-187" fmla="*/ 64297 w 3987711"/>
              <a:gd name="connsiteY3-188" fmla="*/ 403216 h 1987467"/>
              <a:gd name="connsiteX4-189" fmla="*/ 85562 w 3987711"/>
              <a:gd name="connsiteY4-190" fmla="*/ 328788 h 1987467"/>
              <a:gd name="connsiteX5-191" fmla="*/ 117460 w 3987711"/>
              <a:gd name="connsiteY5-192" fmla="*/ 307523 h 1987467"/>
              <a:gd name="connsiteX6-193" fmla="*/ 181255 w 3987711"/>
              <a:gd name="connsiteY6-194" fmla="*/ 222463 h 1987467"/>
              <a:gd name="connsiteX7-195" fmla="*/ 202520 w 3987711"/>
              <a:gd name="connsiteY7-196" fmla="*/ 190565 h 1987467"/>
              <a:gd name="connsiteX8-197" fmla="*/ 266315 w 3987711"/>
              <a:gd name="connsiteY8-198" fmla="*/ 158667 h 1987467"/>
              <a:gd name="connsiteX9-199" fmla="*/ 298213 w 3987711"/>
              <a:gd name="connsiteY9-200" fmla="*/ 137402 h 1987467"/>
              <a:gd name="connsiteX10-201" fmla="*/ 478967 w 3987711"/>
              <a:gd name="connsiteY10-202" fmla="*/ 116137 h 1987467"/>
              <a:gd name="connsiteX11-203" fmla="*/ 542762 w 3987711"/>
              <a:gd name="connsiteY11-204" fmla="*/ 105505 h 1987467"/>
              <a:gd name="connsiteX12-205" fmla="*/ 595925 w 3987711"/>
              <a:gd name="connsiteY12-206" fmla="*/ 94872 h 1987467"/>
              <a:gd name="connsiteX13-207" fmla="*/ 1021227 w 3987711"/>
              <a:gd name="connsiteY13-208" fmla="*/ 84240 h 1987467"/>
              <a:gd name="connsiteX14-209" fmla="*/ 1276408 w 3987711"/>
              <a:gd name="connsiteY14-210" fmla="*/ 62974 h 1987467"/>
              <a:gd name="connsiteX15-211" fmla="*/ 1329571 w 3987711"/>
              <a:gd name="connsiteY15-212" fmla="*/ 52342 h 1987467"/>
              <a:gd name="connsiteX16-213" fmla="*/ 1414632 w 3987711"/>
              <a:gd name="connsiteY16-214" fmla="*/ 41709 h 1987467"/>
              <a:gd name="connsiteX17-215" fmla="*/ 1457162 w 3987711"/>
              <a:gd name="connsiteY17-216" fmla="*/ 31077 h 1987467"/>
              <a:gd name="connsiteX18-217" fmla="*/ 1616650 w 3987711"/>
              <a:gd name="connsiteY18-218" fmla="*/ 9812 h 1987467"/>
              <a:gd name="connsiteX19-219" fmla="*/ 2318399 w 3987711"/>
              <a:gd name="connsiteY19-220" fmla="*/ 20444 h 1987467"/>
              <a:gd name="connsiteX20-221" fmla="*/ 2488520 w 3987711"/>
              <a:gd name="connsiteY20-222" fmla="*/ 41709 h 1987467"/>
              <a:gd name="connsiteX21-223" fmla="*/ 2584213 w 3987711"/>
              <a:gd name="connsiteY21-224" fmla="*/ 52342 h 1987467"/>
              <a:gd name="connsiteX22-225" fmla="*/ 2648008 w 3987711"/>
              <a:gd name="connsiteY22-226" fmla="*/ 62974 h 1987467"/>
              <a:gd name="connsiteX23-227" fmla="*/ 3434818 w 3987711"/>
              <a:gd name="connsiteY23-228" fmla="*/ 73607 h 1987467"/>
              <a:gd name="connsiteX24-229" fmla="*/ 3519878 w 3987711"/>
              <a:gd name="connsiteY24-230" fmla="*/ 84240 h 1987467"/>
              <a:gd name="connsiteX25-231" fmla="*/ 3551776 w 3987711"/>
              <a:gd name="connsiteY25-232" fmla="*/ 94872 h 1987467"/>
              <a:gd name="connsiteX26-233" fmla="*/ 3636836 w 3987711"/>
              <a:gd name="connsiteY26-234" fmla="*/ 105505 h 1987467"/>
              <a:gd name="connsiteX27-235" fmla="*/ 3689999 w 3987711"/>
              <a:gd name="connsiteY27-236" fmla="*/ 116137 h 1987467"/>
              <a:gd name="connsiteX28-237" fmla="*/ 3753795 w 3987711"/>
              <a:gd name="connsiteY28-238" fmla="*/ 137402 h 1987467"/>
              <a:gd name="connsiteX29-239" fmla="*/ 3849488 w 3987711"/>
              <a:gd name="connsiteY29-240" fmla="*/ 211830 h 1987467"/>
              <a:gd name="connsiteX30-241" fmla="*/ 3892018 w 3987711"/>
              <a:gd name="connsiteY30-242" fmla="*/ 275626 h 1987467"/>
              <a:gd name="connsiteX31-243" fmla="*/ 3913283 w 3987711"/>
              <a:gd name="connsiteY31-244" fmla="*/ 307523 h 1987467"/>
              <a:gd name="connsiteX32-245" fmla="*/ 3923915 w 3987711"/>
              <a:gd name="connsiteY32-246" fmla="*/ 339421 h 1987467"/>
              <a:gd name="connsiteX33-247" fmla="*/ 3955813 w 3987711"/>
              <a:gd name="connsiteY33-248" fmla="*/ 360686 h 1987467"/>
              <a:gd name="connsiteX34-249" fmla="*/ 3866870 w 3987711"/>
              <a:gd name="connsiteY34-250" fmla="*/ 564722 h 1987467"/>
              <a:gd name="connsiteX35-251" fmla="*/ 3987711 w 3987711"/>
              <a:gd name="connsiteY35-252" fmla="*/ 456379 h 1987467"/>
              <a:gd name="connsiteX36-253" fmla="*/ 3977078 w 3987711"/>
              <a:gd name="connsiteY36-254" fmla="*/ 1073067 h 1987467"/>
              <a:gd name="connsiteX37-255" fmla="*/ 3966446 w 3987711"/>
              <a:gd name="connsiteY37-256" fmla="*/ 1104965 h 1987467"/>
              <a:gd name="connsiteX38-257" fmla="*/ 3955813 w 3987711"/>
              <a:gd name="connsiteY38-258" fmla="*/ 1423942 h 1987467"/>
              <a:gd name="connsiteX39-259" fmla="*/ 3913283 w 3987711"/>
              <a:gd name="connsiteY39-260" fmla="*/ 1519635 h 1987467"/>
              <a:gd name="connsiteX40-261" fmla="*/ 3902650 w 3987711"/>
              <a:gd name="connsiteY40-262" fmla="*/ 1551533 h 1987467"/>
              <a:gd name="connsiteX41-263" fmla="*/ 3838855 w 3987711"/>
              <a:gd name="connsiteY41-264" fmla="*/ 1594063 h 1987467"/>
              <a:gd name="connsiteX42-265" fmla="*/ 3775060 w 3987711"/>
              <a:gd name="connsiteY42-266" fmla="*/ 1636593 h 1987467"/>
              <a:gd name="connsiteX43-267" fmla="*/ 3743162 w 3987711"/>
              <a:gd name="connsiteY43-268" fmla="*/ 1657858 h 1987467"/>
              <a:gd name="connsiteX44-269" fmla="*/ 3721897 w 3987711"/>
              <a:gd name="connsiteY44-270" fmla="*/ 1689756 h 1987467"/>
              <a:gd name="connsiteX45-271" fmla="*/ 3689999 w 3987711"/>
              <a:gd name="connsiteY45-272" fmla="*/ 1700388 h 1987467"/>
              <a:gd name="connsiteX46-273" fmla="*/ 3626204 w 3987711"/>
              <a:gd name="connsiteY46-274" fmla="*/ 1742919 h 1987467"/>
              <a:gd name="connsiteX47-275" fmla="*/ 3594306 w 3987711"/>
              <a:gd name="connsiteY47-276" fmla="*/ 1764184 h 1987467"/>
              <a:gd name="connsiteX48-277" fmla="*/ 3562408 w 3987711"/>
              <a:gd name="connsiteY48-278" fmla="*/ 1785449 h 1987467"/>
              <a:gd name="connsiteX49-279" fmla="*/ 3519878 w 3987711"/>
              <a:gd name="connsiteY49-280" fmla="*/ 1806714 h 1987467"/>
              <a:gd name="connsiteX50-281" fmla="*/ 3487981 w 3987711"/>
              <a:gd name="connsiteY50-282" fmla="*/ 1817347 h 1987467"/>
              <a:gd name="connsiteX51-283" fmla="*/ 3456083 w 3987711"/>
              <a:gd name="connsiteY51-284" fmla="*/ 1838612 h 1987467"/>
              <a:gd name="connsiteX52-285" fmla="*/ 3339125 w 3987711"/>
              <a:gd name="connsiteY52-286" fmla="*/ 1859877 h 1987467"/>
              <a:gd name="connsiteX53-287" fmla="*/ 3307227 w 3987711"/>
              <a:gd name="connsiteY53-288" fmla="*/ 1881142 h 1987467"/>
              <a:gd name="connsiteX54-289" fmla="*/ 3158371 w 3987711"/>
              <a:gd name="connsiteY54-290" fmla="*/ 1902407 h 1987467"/>
              <a:gd name="connsiteX55-291" fmla="*/ 2945720 w 3987711"/>
              <a:gd name="connsiteY55-292" fmla="*/ 1923672 h 1987467"/>
              <a:gd name="connsiteX56-293" fmla="*/ 2679906 w 3987711"/>
              <a:gd name="connsiteY56-294" fmla="*/ 1934305 h 1987467"/>
              <a:gd name="connsiteX57-295" fmla="*/ 2445990 w 3987711"/>
              <a:gd name="connsiteY57-296" fmla="*/ 1944937 h 1987467"/>
              <a:gd name="connsiteX58-297" fmla="*/ 2371562 w 3987711"/>
              <a:gd name="connsiteY58-298" fmla="*/ 1955570 h 1987467"/>
              <a:gd name="connsiteX59-299" fmla="*/ 2307767 w 3987711"/>
              <a:gd name="connsiteY59-300" fmla="*/ 1976835 h 1987467"/>
              <a:gd name="connsiteX60-301" fmla="*/ 1999422 w 3987711"/>
              <a:gd name="connsiteY60-302" fmla="*/ 1987467 h 1987467"/>
              <a:gd name="connsiteX61-303" fmla="*/ 1340204 w 3987711"/>
              <a:gd name="connsiteY61-304" fmla="*/ 1976835 h 1987467"/>
              <a:gd name="connsiteX62-305" fmla="*/ 1170083 w 3987711"/>
              <a:gd name="connsiteY62-306" fmla="*/ 1955570 h 1987467"/>
              <a:gd name="connsiteX63-307" fmla="*/ 1138185 w 3987711"/>
              <a:gd name="connsiteY63-308" fmla="*/ 1934305 h 1987467"/>
              <a:gd name="connsiteX64-309" fmla="*/ 1095655 w 3987711"/>
              <a:gd name="connsiteY64-310" fmla="*/ 1923672 h 1987467"/>
              <a:gd name="connsiteX65-311" fmla="*/ 1063757 w 3987711"/>
              <a:gd name="connsiteY65-312" fmla="*/ 1913040 h 1987467"/>
              <a:gd name="connsiteX66-313" fmla="*/ 1021227 w 3987711"/>
              <a:gd name="connsiteY66-314" fmla="*/ 1902407 h 1987467"/>
              <a:gd name="connsiteX67-315" fmla="*/ 925534 w 3987711"/>
              <a:gd name="connsiteY67-316" fmla="*/ 1870509 h 1987467"/>
              <a:gd name="connsiteX68-317" fmla="*/ 893636 w 3987711"/>
              <a:gd name="connsiteY68-318" fmla="*/ 1859877 h 1987467"/>
              <a:gd name="connsiteX69-319" fmla="*/ 808576 w 3987711"/>
              <a:gd name="connsiteY69-320" fmla="*/ 1849244 h 1987467"/>
              <a:gd name="connsiteX70-321" fmla="*/ 734148 w 3987711"/>
              <a:gd name="connsiteY70-322" fmla="*/ 1817347 h 1987467"/>
              <a:gd name="connsiteX71-323" fmla="*/ 670353 w 3987711"/>
              <a:gd name="connsiteY71-324" fmla="*/ 1796081 h 1987467"/>
              <a:gd name="connsiteX72-325" fmla="*/ 627822 w 3987711"/>
              <a:gd name="connsiteY72-326" fmla="*/ 1785449 h 1987467"/>
              <a:gd name="connsiteX73-327" fmla="*/ 468334 w 3987711"/>
              <a:gd name="connsiteY73-328" fmla="*/ 1764184 h 1987467"/>
              <a:gd name="connsiteX74-329" fmla="*/ 362008 w 3987711"/>
              <a:gd name="connsiteY74-330" fmla="*/ 1732286 h 1987467"/>
              <a:gd name="connsiteX75-331" fmla="*/ 330111 w 3987711"/>
              <a:gd name="connsiteY75-332" fmla="*/ 1721654 h 1987467"/>
              <a:gd name="connsiteX76-333" fmla="*/ 276948 w 3987711"/>
              <a:gd name="connsiteY76-334" fmla="*/ 1679123 h 1987467"/>
              <a:gd name="connsiteX77-335" fmla="*/ 245050 w 3987711"/>
              <a:gd name="connsiteY77-336" fmla="*/ 1668491 h 1987467"/>
              <a:gd name="connsiteX78-337" fmla="*/ 213153 w 3987711"/>
              <a:gd name="connsiteY78-338" fmla="*/ 1647226 h 1987467"/>
              <a:gd name="connsiteX79-339" fmla="*/ 191888 w 3987711"/>
              <a:gd name="connsiteY79-340" fmla="*/ 1615328 h 1987467"/>
              <a:gd name="connsiteX80-341" fmla="*/ 170622 w 3987711"/>
              <a:gd name="connsiteY80-342" fmla="*/ 1594063 h 1987467"/>
              <a:gd name="connsiteX81-343" fmla="*/ 138725 w 3987711"/>
              <a:gd name="connsiteY81-344" fmla="*/ 1530267 h 1987467"/>
              <a:gd name="connsiteX82-345" fmla="*/ 106827 w 3987711"/>
              <a:gd name="connsiteY82-346" fmla="*/ 1498370 h 1987467"/>
              <a:gd name="connsiteX83-347" fmla="*/ 64297 w 3987711"/>
              <a:gd name="connsiteY83-348" fmla="*/ 1434574 h 1987467"/>
              <a:gd name="connsiteX84-349" fmla="*/ 53664 w 3987711"/>
              <a:gd name="connsiteY84-350" fmla="*/ 1392044 h 1987467"/>
              <a:gd name="connsiteX85-351" fmla="*/ 43032 w 3987711"/>
              <a:gd name="connsiteY85-352" fmla="*/ 1328249 h 1987467"/>
              <a:gd name="connsiteX86-353" fmla="*/ 32399 w 3987711"/>
              <a:gd name="connsiteY86-354" fmla="*/ 1275086 h 1987467"/>
              <a:gd name="connsiteX87-355" fmla="*/ 32399 w 3987711"/>
              <a:gd name="connsiteY87-356" fmla="*/ 977374 h 1987467"/>
              <a:gd name="connsiteX88-357" fmla="*/ 11134 w 3987711"/>
              <a:gd name="connsiteY88-358" fmla="*/ 892314 h 1987467"/>
              <a:gd name="connsiteX89-359" fmla="*/ 501 w 3987711"/>
              <a:gd name="connsiteY89-360" fmla="*/ 807254 h 1987467"/>
              <a:gd name="connsiteX90-361" fmla="*/ 501 w 3987711"/>
              <a:gd name="connsiteY90-362" fmla="*/ 722193 h 1987467"/>
              <a:gd name="connsiteX0-363" fmla="*/ 501 w 3987709"/>
              <a:gd name="connsiteY0-364" fmla="*/ 722193 h 1987467"/>
              <a:gd name="connsiteX1-365" fmla="*/ 32399 w 3987709"/>
              <a:gd name="connsiteY1-366" fmla="*/ 605235 h 1987467"/>
              <a:gd name="connsiteX2-367" fmla="*/ 43032 w 3987709"/>
              <a:gd name="connsiteY2-368" fmla="*/ 562705 h 1987467"/>
              <a:gd name="connsiteX3-369" fmla="*/ 64297 w 3987709"/>
              <a:gd name="connsiteY3-370" fmla="*/ 403216 h 1987467"/>
              <a:gd name="connsiteX4-371" fmla="*/ 85562 w 3987709"/>
              <a:gd name="connsiteY4-372" fmla="*/ 328788 h 1987467"/>
              <a:gd name="connsiteX5-373" fmla="*/ 117460 w 3987709"/>
              <a:gd name="connsiteY5-374" fmla="*/ 307523 h 1987467"/>
              <a:gd name="connsiteX6-375" fmla="*/ 181255 w 3987709"/>
              <a:gd name="connsiteY6-376" fmla="*/ 222463 h 1987467"/>
              <a:gd name="connsiteX7-377" fmla="*/ 202520 w 3987709"/>
              <a:gd name="connsiteY7-378" fmla="*/ 190565 h 1987467"/>
              <a:gd name="connsiteX8-379" fmla="*/ 266315 w 3987709"/>
              <a:gd name="connsiteY8-380" fmla="*/ 158667 h 1987467"/>
              <a:gd name="connsiteX9-381" fmla="*/ 298213 w 3987709"/>
              <a:gd name="connsiteY9-382" fmla="*/ 137402 h 1987467"/>
              <a:gd name="connsiteX10-383" fmla="*/ 478967 w 3987709"/>
              <a:gd name="connsiteY10-384" fmla="*/ 116137 h 1987467"/>
              <a:gd name="connsiteX11-385" fmla="*/ 542762 w 3987709"/>
              <a:gd name="connsiteY11-386" fmla="*/ 105505 h 1987467"/>
              <a:gd name="connsiteX12-387" fmla="*/ 595925 w 3987709"/>
              <a:gd name="connsiteY12-388" fmla="*/ 94872 h 1987467"/>
              <a:gd name="connsiteX13-389" fmla="*/ 1021227 w 3987709"/>
              <a:gd name="connsiteY13-390" fmla="*/ 84240 h 1987467"/>
              <a:gd name="connsiteX14-391" fmla="*/ 1276408 w 3987709"/>
              <a:gd name="connsiteY14-392" fmla="*/ 62974 h 1987467"/>
              <a:gd name="connsiteX15-393" fmla="*/ 1329571 w 3987709"/>
              <a:gd name="connsiteY15-394" fmla="*/ 52342 h 1987467"/>
              <a:gd name="connsiteX16-395" fmla="*/ 1414632 w 3987709"/>
              <a:gd name="connsiteY16-396" fmla="*/ 41709 h 1987467"/>
              <a:gd name="connsiteX17-397" fmla="*/ 1457162 w 3987709"/>
              <a:gd name="connsiteY17-398" fmla="*/ 31077 h 1987467"/>
              <a:gd name="connsiteX18-399" fmla="*/ 1616650 w 3987709"/>
              <a:gd name="connsiteY18-400" fmla="*/ 9812 h 1987467"/>
              <a:gd name="connsiteX19-401" fmla="*/ 2318399 w 3987709"/>
              <a:gd name="connsiteY19-402" fmla="*/ 20444 h 1987467"/>
              <a:gd name="connsiteX20-403" fmla="*/ 2488520 w 3987709"/>
              <a:gd name="connsiteY20-404" fmla="*/ 41709 h 1987467"/>
              <a:gd name="connsiteX21-405" fmla="*/ 2584213 w 3987709"/>
              <a:gd name="connsiteY21-406" fmla="*/ 52342 h 1987467"/>
              <a:gd name="connsiteX22-407" fmla="*/ 2648008 w 3987709"/>
              <a:gd name="connsiteY22-408" fmla="*/ 62974 h 1987467"/>
              <a:gd name="connsiteX23-409" fmla="*/ 3434818 w 3987709"/>
              <a:gd name="connsiteY23-410" fmla="*/ 73607 h 1987467"/>
              <a:gd name="connsiteX24-411" fmla="*/ 3519878 w 3987709"/>
              <a:gd name="connsiteY24-412" fmla="*/ 84240 h 1987467"/>
              <a:gd name="connsiteX25-413" fmla="*/ 3551776 w 3987709"/>
              <a:gd name="connsiteY25-414" fmla="*/ 94872 h 1987467"/>
              <a:gd name="connsiteX26-415" fmla="*/ 3636836 w 3987709"/>
              <a:gd name="connsiteY26-416" fmla="*/ 105505 h 1987467"/>
              <a:gd name="connsiteX27-417" fmla="*/ 3689999 w 3987709"/>
              <a:gd name="connsiteY27-418" fmla="*/ 116137 h 1987467"/>
              <a:gd name="connsiteX28-419" fmla="*/ 3753795 w 3987709"/>
              <a:gd name="connsiteY28-420" fmla="*/ 137402 h 1987467"/>
              <a:gd name="connsiteX29-421" fmla="*/ 3849488 w 3987709"/>
              <a:gd name="connsiteY29-422" fmla="*/ 211830 h 1987467"/>
              <a:gd name="connsiteX30-423" fmla="*/ 3892018 w 3987709"/>
              <a:gd name="connsiteY30-424" fmla="*/ 275626 h 1987467"/>
              <a:gd name="connsiteX31-425" fmla="*/ 3913283 w 3987709"/>
              <a:gd name="connsiteY31-426" fmla="*/ 307523 h 1987467"/>
              <a:gd name="connsiteX32-427" fmla="*/ 3923915 w 3987709"/>
              <a:gd name="connsiteY32-428" fmla="*/ 339421 h 1987467"/>
              <a:gd name="connsiteX33-429" fmla="*/ 3955813 w 3987709"/>
              <a:gd name="connsiteY33-430" fmla="*/ 360686 h 1987467"/>
              <a:gd name="connsiteX34-431" fmla="*/ 3866870 w 3987709"/>
              <a:gd name="connsiteY34-432" fmla="*/ 564722 h 1987467"/>
              <a:gd name="connsiteX35-433" fmla="*/ 3987709 w 3987709"/>
              <a:gd name="connsiteY35-434" fmla="*/ 564722 h 1987467"/>
              <a:gd name="connsiteX36-435" fmla="*/ 3977078 w 3987709"/>
              <a:gd name="connsiteY36-436" fmla="*/ 1073067 h 1987467"/>
              <a:gd name="connsiteX37-437" fmla="*/ 3966446 w 3987709"/>
              <a:gd name="connsiteY37-438" fmla="*/ 1104965 h 1987467"/>
              <a:gd name="connsiteX38-439" fmla="*/ 3955813 w 3987709"/>
              <a:gd name="connsiteY38-440" fmla="*/ 1423942 h 1987467"/>
              <a:gd name="connsiteX39-441" fmla="*/ 3913283 w 3987709"/>
              <a:gd name="connsiteY39-442" fmla="*/ 1519635 h 1987467"/>
              <a:gd name="connsiteX40-443" fmla="*/ 3902650 w 3987709"/>
              <a:gd name="connsiteY40-444" fmla="*/ 1551533 h 1987467"/>
              <a:gd name="connsiteX41-445" fmla="*/ 3838855 w 3987709"/>
              <a:gd name="connsiteY41-446" fmla="*/ 1594063 h 1987467"/>
              <a:gd name="connsiteX42-447" fmla="*/ 3775060 w 3987709"/>
              <a:gd name="connsiteY42-448" fmla="*/ 1636593 h 1987467"/>
              <a:gd name="connsiteX43-449" fmla="*/ 3743162 w 3987709"/>
              <a:gd name="connsiteY43-450" fmla="*/ 1657858 h 1987467"/>
              <a:gd name="connsiteX44-451" fmla="*/ 3721897 w 3987709"/>
              <a:gd name="connsiteY44-452" fmla="*/ 1689756 h 1987467"/>
              <a:gd name="connsiteX45-453" fmla="*/ 3689999 w 3987709"/>
              <a:gd name="connsiteY45-454" fmla="*/ 1700388 h 1987467"/>
              <a:gd name="connsiteX46-455" fmla="*/ 3626204 w 3987709"/>
              <a:gd name="connsiteY46-456" fmla="*/ 1742919 h 1987467"/>
              <a:gd name="connsiteX47-457" fmla="*/ 3594306 w 3987709"/>
              <a:gd name="connsiteY47-458" fmla="*/ 1764184 h 1987467"/>
              <a:gd name="connsiteX48-459" fmla="*/ 3562408 w 3987709"/>
              <a:gd name="connsiteY48-460" fmla="*/ 1785449 h 1987467"/>
              <a:gd name="connsiteX49-461" fmla="*/ 3519878 w 3987709"/>
              <a:gd name="connsiteY49-462" fmla="*/ 1806714 h 1987467"/>
              <a:gd name="connsiteX50-463" fmla="*/ 3487981 w 3987709"/>
              <a:gd name="connsiteY50-464" fmla="*/ 1817347 h 1987467"/>
              <a:gd name="connsiteX51-465" fmla="*/ 3456083 w 3987709"/>
              <a:gd name="connsiteY51-466" fmla="*/ 1838612 h 1987467"/>
              <a:gd name="connsiteX52-467" fmla="*/ 3339125 w 3987709"/>
              <a:gd name="connsiteY52-468" fmla="*/ 1859877 h 1987467"/>
              <a:gd name="connsiteX53-469" fmla="*/ 3307227 w 3987709"/>
              <a:gd name="connsiteY53-470" fmla="*/ 1881142 h 1987467"/>
              <a:gd name="connsiteX54-471" fmla="*/ 3158371 w 3987709"/>
              <a:gd name="connsiteY54-472" fmla="*/ 1902407 h 1987467"/>
              <a:gd name="connsiteX55-473" fmla="*/ 2945720 w 3987709"/>
              <a:gd name="connsiteY55-474" fmla="*/ 1923672 h 1987467"/>
              <a:gd name="connsiteX56-475" fmla="*/ 2679906 w 3987709"/>
              <a:gd name="connsiteY56-476" fmla="*/ 1934305 h 1987467"/>
              <a:gd name="connsiteX57-477" fmla="*/ 2445990 w 3987709"/>
              <a:gd name="connsiteY57-478" fmla="*/ 1944937 h 1987467"/>
              <a:gd name="connsiteX58-479" fmla="*/ 2371562 w 3987709"/>
              <a:gd name="connsiteY58-480" fmla="*/ 1955570 h 1987467"/>
              <a:gd name="connsiteX59-481" fmla="*/ 2307767 w 3987709"/>
              <a:gd name="connsiteY59-482" fmla="*/ 1976835 h 1987467"/>
              <a:gd name="connsiteX60-483" fmla="*/ 1999422 w 3987709"/>
              <a:gd name="connsiteY60-484" fmla="*/ 1987467 h 1987467"/>
              <a:gd name="connsiteX61-485" fmla="*/ 1340204 w 3987709"/>
              <a:gd name="connsiteY61-486" fmla="*/ 1976835 h 1987467"/>
              <a:gd name="connsiteX62-487" fmla="*/ 1170083 w 3987709"/>
              <a:gd name="connsiteY62-488" fmla="*/ 1955570 h 1987467"/>
              <a:gd name="connsiteX63-489" fmla="*/ 1138185 w 3987709"/>
              <a:gd name="connsiteY63-490" fmla="*/ 1934305 h 1987467"/>
              <a:gd name="connsiteX64-491" fmla="*/ 1095655 w 3987709"/>
              <a:gd name="connsiteY64-492" fmla="*/ 1923672 h 1987467"/>
              <a:gd name="connsiteX65-493" fmla="*/ 1063757 w 3987709"/>
              <a:gd name="connsiteY65-494" fmla="*/ 1913040 h 1987467"/>
              <a:gd name="connsiteX66-495" fmla="*/ 1021227 w 3987709"/>
              <a:gd name="connsiteY66-496" fmla="*/ 1902407 h 1987467"/>
              <a:gd name="connsiteX67-497" fmla="*/ 925534 w 3987709"/>
              <a:gd name="connsiteY67-498" fmla="*/ 1870509 h 1987467"/>
              <a:gd name="connsiteX68-499" fmla="*/ 893636 w 3987709"/>
              <a:gd name="connsiteY68-500" fmla="*/ 1859877 h 1987467"/>
              <a:gd name="connsiteX69-501" fmla="*/ 808576 w 3987709"/>
              <a:gd name="connsiteY69-502" fmla="*/ 1849244 h 1987467"/>
              <a:gd name="connsiteX70-503" fmla="*/ 734148 w 3987709"/>
              <a:gd name="connsiteY70-504" fmla="*/ 1817347 h 1987467"/>
              <a:gd name="connsiteX71-505" fmla="*/ 670353 w 3987709"/>
              <a:gd name="connsiteY71-506" fmla="*/ 1796081 h 1987467"/>
              <a:gd name="connsiteX72-507" fmla="*/ 627822 w 3987709"/>
              <a:gd name="connsiteY72-508" fmla="*/ 1785449 h 1987467"/>
              <a:gd name="connsiteX73-509" fmla="*/ 468334 w 3987709"/>
              <a:gd name="connsiteY73-510" fmla="*/ 1764184 h 1987467"/>
              <a:gd name="connsiteX74-511" fmla="*/ 362008 w 3987709"/>
              <a:gd name="connsiteY74-512" fmla="*/ 1732286 h 1987467"/>
              <a:gd name="connsiteX75-513" fmla="*/ 330111 w 3987709"/>
              <a:gd name="connsiteY75-514" fmla="*/ 1721654 h 1987467"/>
              <a:gd name="connsiteX76-515" fmla="*/ 276948 w 3987709"/>
              <a:gd name="connsiteY76-516" fmla="*/ 1679123 h 1987467"/>
              <a:gd name="connsiteX77-517" fmla="*/ 245050 w 3987709"/>
              <a:gd name="connsiteY77-518" fmla="*/ 1668491 h 1987467"/>
              <a:gd name="connsiteX78-519" fmla="*/ 213153 w 3987709"/>
              <a:gd name="connsiteY78-520" fmla="*/ 1647226 h 1987467"/>
              <a:gd name="connsiteX79-521" fmla="*/ 191888 w 3987709"/>
              <a:gd name="connsiteY79-522" fmla="*/ 1615328 h 1987467"/>
              <a:gd name="connsiteX80-523" fmla="*/ 170622 w 3987709"/>
              <a:gd name="connsiteY80-524" fmla="*/ 1594063 h 1987467"/>
              <a:gd name="connsiteX81-525" fmla="*/ 138725 w 3987709"/>
              <a:gd name="connsiteY81-526" fmla="*/ 1530267 h 1987467"/>
              <a:gd name="connsiteX82-527" fmla="*/ 106827 w 3987709"/>
              <a:gd name="connsiteY82-528" fmla="*/ 1498370 h 1987467"/>
              <a:gd name="connsiteX83-529" fmla="*/ 64297 w 3987709"/>
              <a:gd name="connsiteY83-530" fmla="*/ 1434574 h 1987467"/>
              <a:gd name="connsiteX84-531" fmla="*/ 53664 w 3987709"/>
              <a:gd name="connsiteY84-532" fmla="*/ 1392044 h 1987467"/>
              <a:gd name="connsiteX85-533" fmla="*/ 43032 w 3987709"/>
              <a:gd name="connsiteY85-534" fmla="*/ 1328249 h 1987467"/>
              <a:gd name="connsiteX86-535" fmla="*/ 32399 w 3987709"/>
              <a:gd name="connsiteY86-536" fmla="*/ 1275086 h 1987467"/>
              <a:gd name="connsiteX87-537" fmla="*/ 32399 w 3987709"/>
              <a:gd name="connsiteY87-538" fmla="*/ 977374 h 1987467"/>
              <a:gd name="connsiteX88-539" fmla="*/ 11134 w 3987709"/>
              <a:gd name="connsiteY88-540" fmla="*/ 892314 h 1987467"/>
              <a:gd name="connsiteX89-541" fmla="*/ 501 w 3987709"/>
              <a:gd name="connsiteY89-542" fmla="*/ 807254 h 1987467"/>
              <a:gd name="connsiteX90-543" fmla="*/ 501 w 3987709"/>
              <a:gd name="connsiteY90-544" fmla="*/ 722193 h 1987467"/>
              <a:gd name="connsiteX0-545" fmla="*/ 501 w 3987711"/>
              <a:gd name="connsiteY0-546" fmla="*/ 722193 h 1987467"/>
              <a:gd name="connsiteX1-547" fmla="*/ 32399 w 3987711"/>
              <a:gd name="connsiteY1-548" fmla="*/ 605235 h 1987467"/>
              <a:gd name="connsiteX2-549" fmla="*/ 43032 w 3987711"/>
              <a:gd name="connsiteY2-550" fmla="*/ 562705 h 1987467"/>
              <a:gd name="connsiteX3-551" fmla="*/ 64297 w 3987711"/>
              <a:gd name="connsiteY3-552" fmla="*/ 403216 h 1987467"/>
              <a:gd name="connsiteX4-553" fmla="*/ 85562 w 3987711"/>
              <a:gd name="connsiteY4-554" fmla="*/ 328788 h 1987467"/>
              <a:gd name="connsiteX5-555" fmla="*/ 117460 w 3987711"/>
              <a:gd name="connsiteY5-556" fmla="*/ 307523 h 1987467"/>
              <a:gd name="connsiteX6-557" fmla="*/ 181255 w 3987711"/>
              <a:gd name="connsiteY6-558" fmla="*/ 222463 h 1987467"/>
              <a:gd name="connsiteX7-559" fmla="*/ 202520 w 3987711"/>
              <a:gd name="connsiteY7-560" fmla="*/ 190565 h 1987467"/>
              <a:gd name="connsiteX8-561" fmla="*/ 266315 w 3987711"/>
              <a:gd name="connsiteY8-562" fmla="*/ 158667 h 1987467"/>
              <a:gd name="connsiteX9-563" fmla="*/ 298213 w 3987711"/>
              <a:gd name="connsiteY9-564" fmla="*/ 137402 h 1987467"/>
              <a:gd name="connsiteX10-565" fmla="*/ 478967 w 3987711"/>
              <a:gd name="connsiteY10-566" fmla="*/ 116137 h 1987467"/>
              <a:gd name="connsiteX11-567" fmla="*/ 542762 w 3987711"/>
              <a:gd name="connsiteY11-568" fmla="*/ 105505 h 1987467"/>
              <a:gd name="connsiteX12-569" fmla="*/ 595925 w 3987711"/>
              <a:gd name="connsiteY12-570" fmla="*/ 94872 h 1987467"/>
              <a:gd name="connsiteX13-571" fmla="*/ 1021227 w 3987711"/>
              <a:gd name="connsiteY13-572" fmla="*/ 84240 h 1987467"/>
              <a:gd name="connsiteX14-573" fmla="*/ 1276408 w 3987711"/>
              <a:gd name="connsiteY14-574" fmla="*/ 62974 h 1987467"/>
              <a:gd name="connsiteX15-575" fmla="*/ 1329571 w 3987711"/>
              <a:gd name="connsiteY15-576" fmla="*/ 52342 h 1987467"/>
              <a:gd name="connsiteX16-577" fmla="*/ 1414632 w 3987711"/>
              <a:gd name="connsiteY16-578" fmla="*/ 41709 h 1987467"/>
              <a:gd name="connsiteX17-579" fmla="*/ 1457162 w 3987711"/>
              <a:gd name="connsiteY17-580" fmla="*/ 31077 h 1987467"/>
              <a:gd name="connsiteX18-581" fmla="*/ 1616650 w 3987711"/>
              <a:gd name="connsiteY18-582" fmla="*/ 9812 h 1987467"/>
              <a:gd name="connsiteX19-583" fmla="*/ 2318399 w 3987711"/>
              <a:gd name="connsiteY19-584" fmla="*/ 20444 h 1987467"/>
              <a:gd name="connsiteX20-585" fmla="*/ 2488520 w 3987711"/>
              <a:gd name="connsiteY20-586" fmla="*/ 41709 h 1987467"/>
              <a:gd name="connsiteX21-587" fmla="*/ 2584213 w 3987711"/>
              <a:gd name="connsiteY21-588" fmla="*/ 52342 h 1987467"/>
              <a:gd name="connsiteX22-589" fmla="*/ 2648008 w 3987711"/>
              <a:gd name="connsiteY22-590" fmla="*/ 62974 h 1987467"/>
              <a:gd name="connsiteX23-591" fmla="*/ 3434818 w 3987711"/>
              <a:gd name="connsiteY23-592" fmla="*/ 73607 h 1987467"/>
              <a:gd name="connsiteX24-593" fmla="*/ 3519878 w 3987711"/>
              <a:gd name="connsiteY24-594" fmla="*/ 84240 h 1987467"/>
              <a:gd name="connsiteX25-595" fmla="*/ 3551776 w 3987711"/>
              <a:gd name="connsiteY25-596" fmla="*/ 94872 h 1987467"/>
              <a:gd name="connsiteX26-597" fmla="*/ 3636836 w 3987711"/>
              <a:gd name="connsiteY26-598" fmla="*/ 105505 h 1987467"/>
              <a:gd name="connsiteX27-599" fmla="*/ 3689999 w 3987711"/>
              <a:gd name="connsiteY27-600" fmla="*/ 116137 h 1987467"/>
              <a:gd name="connsiteX28-601" fmla="*/ 3753795 w 3987711"/>
              <a:gd name="connsiteY28-602" fmla="*/ 137402 h 1987467"/>
              <a:gd name="connsiteX29-603" fmla="*/ 3849488 w 3987711"/>
              <a:gd name="connsiteY29-604" fmla="*/ 211830 h 1987467"/>
              <a:gd name="connsiteX30-605" fmla="*/ 3892018 w 3987711"/>
              <a:gd name="connsiteY30-606" fmla="*/ 275626 h 1987467"/>
              <a:gd name="connsiteX31-607" fmla="*/ 3913283 w 3987711"/>
              <a:gd name="connsiteY31-608" fmla="*/ 307523 h 1987467"/>
              <a:gd name="connsiteX32-609" fmla="*/ 3923915 w 3987711"/>
              <a:gd name="connsiteY32-610" fmla="*/ 339421 h 1987467"/>
              <a:gd name="connsiteX33-611" fmla="*/ 3955813 w 3987711"/>
              <a:gd name="connsiteY33-612" fmla="*/ 360686 h 1987467"/>
              <a:gd name="connsiteX34-613" fmla="*/ 3866870 w 3987711"/>
              <a:gd name="connsiteY34-614" fmla="*/ 564722 h 1987467"/>
              <a:gd name="connsiteX35-615" fmla="*/ 3987711 w 3987711"/>
              <a:gd name="connsiteY35-616" fmla="*/ 564722 h 1987467"/>
              <a:gd name="connsiteX36-617" fmla="*/ 3977078 w 3987711"/>
              <a:gd name="connsiteY36-618" fmla="*/ 1073067 h 1987467"/>
              <a:gd name="connsiteX37-619" fmla="*/ 3966446 w 3987711"/>
              <a:gd name="connsiteY37-620" fmla="*/ 1104965 h 1987467"/>
              <a:gd name="connsiteX38-621" fmla="*/ 3955813 w 3987711"/>
              <a:gd name="connsiteY38-622" fmla="*/ 1423942 h 1987467"/>
              <a:gd name="connsiteX39-623" fmla="*/ 3913283 w 3987711"/>
              <a:gd name="connsiteY39-624" fmla="*/ 1519635 h 1987467"/>
              <a:gd name="connsiteX40-625" fmla="*/ 3902650 w 3987711"/>
              <a:gd name="connsiteY40-626" fmla="*/ 1551533 h 1987467"/>
              <a:gd name="connsiteX41-627" fmla="*/ 3838855 w 3987711"/>
              <a:gd name="connsiteY41-628" fmla="*/ 1594063 h 1987467"/>
              <a:gd name="connsiteX42-629" fmla="*/ 3775060 w 3987711"/>
              <a:gd name="connsiteY42-630" fmla="*/ 1636593 h 1987467"/>
              <a:gd name="connsiteX43-631" fmla="*/ 3743162 w 3987711"/>
              <a:gd name="connsiteY43-632" fmla="*/ 1657858 h 1987467"/>
              <a:gd name="connsiteX44-633" fmla="*/ 3721897 w 3987711"/>
              <a:gd name="connsiteY44-634" fmla="*/ 1689756 h 1987467"/>
              <a:gd name="connsiteX45-635" fmla="*/ 3689999 w 3987711"/>
              <a:gd name="connsiteY45-636" fmla="*/ 1700388 h 1987467"/>
              <a:gd name="connsiteX46-637" fmla="*/ 3626204 w 3987711"/>
              <a:gd name="connsiteY46-638" fmla="*/ 1742919 h 1987467"/>
              <a:gd name="connsiteX47-639" fmla="*/ 3594306 w 3987711"/>
              <a:gd name="connsiteY47-640" fmla="*/ 1764184 h 1987467"/>
              <a:gd name="connsiteX48-641" fmla="*/ 3562408 w 3987711"/>
              <a:gd name="connsiteY48-642" fmla="*/ 1785449 h 1987467"/>
              <a:gd name="connsiteX49-643" fmla="*/ 3519878 w 3987711"/>
              <a:gd name="connsiteY49-644" fmla="*/ 1806714 h 1987467"/>
              <a:gd name="connsiteX50-645" fmla="*/ 3487981 w 3987711"/>
              <a:gd name="connsiteY50-646" fmla="*/ 1817347 h 1987467"/>
              <a:gd name="connsiteX51-647" fmla="*/ 3456083 w 3987711"/>
              <a:gd name="connsiteY51-648" fmla="*/ 1838612 h 1987467"/>
              <a:gd name="connsiteX52-649" fmla="*/ 3339125 w 3987711"/>
              <a:gd name="connsiteY52-650" fmla="*/ 1859877 h 1987467"/>
              <a:gd name="connsiteX53-651" fmla="*/ 3307227 w 3987711"/>
              <a:gd name="connsiteY53-652" fmla="*/ 1881142 h 1987467"/>
              <a:gd name="connsiteX54-653" fmla="*/ 3158371 w 3987711"/>
              <a:gd name="connsiteY54-654" fmla="*/ 1902407 h 1987467"/>
              <a:gd name="connsiteX55-655" fmla="*/ 2945720 w 3987711"/>
              <a:gd name="connsiteY55-656" fmla="*/ 1923672 h 1987467"/>
              <a:gd name="connsiteX56-657" fmla="*/ 2679906 w 3987711"/>
              <a:gd name="connsiteY56-658" fmla="*/ 1934305 h 1987467"/>
              <a:gd name="connsiteX57-659" fmla="*/ 2445990 w 3987711"/>
              <a:gd name="connsiteY57-660" fmla="*/ 1944937 h 1987467"/>
              <a:gd name="connsiteX58-661" fmla="*/ 2371562 w 3987711"/>
              <a:gd name="connsiteY58-662" fmla="*/ 1955570 h 1987467"/>
              <a:gd name="connsiteX59-663" fmla="*/ 2307767 w 3987711"/>
              <a:gd name="connsiteY59-664" fmla="*/ 1976835 h 1987467"/>
              <a:gd name="connsiteX60-665" fmla="*/ 1999422 w 3987711"/>
              <a:gd name="connsiteY60-666" fmla="*/ 1987467 h 1987467"/>
              <a:gd name="connsiteX61-667" fmla="*/ 1340204 w 3987711"/>
              <a:gd name="connsiteY61-668" fmla="*/ 1976835 h 1987467"/>
              <a:gd name="connsiteX62-669" fmla="*/ 1170083 w 3987711"/>
              <a:gd name="connsiteY62-670" fmla="*/ 1955570 h 1987467"/>
              <a:gd name="connsiteX63-671" fmla="*/ 1138185 w 3987711"/>
              <a:gd name="connsiteY63-672" fmla="*/ 1934305 h 1987467"/>
              <a:gd name="connsiteX64-673" fmla="*/ 1095655 w 3987711"/>
              <a:gd name="connsiteY64-674" fmla="*/ 1923672 h 1987467"/>
              <a:gd name="connsiteX65-675" fmla="*/ 1063757 w 3987711"/>
              <a:gd name="connsiteY65-676" fmla="*/ 1913040 h 1987467"/>
              <a:gd name="connsiteX66-677" fmla="*/ 1021227 w 3987711"/>
              <a:gd name="connsiteY66-678" fmla="*/ 1902407 h 1987467"/>
              <a:gd name="connsiteX67-679" fmla="*/ 925534 w 3987711"/>
              <a:gd name="connsiteY67-680" fmla="*/ 1870509 h 1987467"/>
              <a:gd name="connsiteX68-681" fmla="*/ 893636 w 3987711"/>
              <a:gd name="connsiteY68-682" fmla="*/ 1859877 h 1987467"/>
              <a:gd name="connsiteX69-683" fmla="*/ 808576 w 3987711"/>
              <a:gd name="connsiteY69-684" fmla="*/ 1849244 h 1987467"/>
              <a:gd name="connsiteX70-685" fmla="*/ 734148 w 3987711"/>
              <a:gd name="connsiteY70-686" fmla="*/ 1817347 h 1987467"/>
              <a:gd name="connsiteX71-687" fmla="*/ 670353 w 3987711"/>
              <a:gd name="connsiteY71-688" fmla="*/ 1796081 h 1987467"/>
              <a:gd name="connsiteX72-689" fmla="*/ 627822 w 3987711"/>
              <a:gd name="connsiteY72-690" fmla="*/ 1785449 h 1987467"/>
              <a:gd name="connsiteX73-691" fmla="*/ 468334 w 3987711"/>
              <a:gd name="connsiteY73-692" fmla="*/ 1764184 h 1987467"/>
              <a:gd name="connsiteX74-693" fmla="*/ 362008 w 3987711"/>
              <a:gd name="connsiteY74-694" fmla="*/ 1732286 h 1987467"/>
              <a:gd name="connsiteX75-695" fmla="*/ 330111 w 3987711"/>
              <a:gd name="connsiteY75-696" fmla="*/ 1721654 h 1987467"/>
              <a:gd name="connsiteX76-697" fmla="*/ 276948 w 3987711"/>
              <a:gd name="connsiteY76-698" fmla="*/ 1679123 h 1987467"/>
              <a:gd name="connsiteX77-699" fmla="*/ 245050 w 3987711"/>
              <a:gd name="connsiteY77-700" fmla="*/ 1668491 h 1987467"/>
              <a:gd name="connsiteX78-701" fmla="*/ 213153 w 3987711"/>
              <a:gd name="connsiteY78-702" fmla="*/ 1647226 h 1987467"/>
              <a:gd name="connsiteX79-703" fmla="*/ 191888 w 3987711"/>
              <a:gd name="connsiteY79-704" fmla="*/ 1615328 h 1987467"/>
              <a:gd name="connsiteX80-705" fmla="*/ 170622 w 3987711"/>
              <a:gd name="connsiteY80-706" fmla="*/ 1594063 h 1987467"/>
              <a:gd name="connsiteX81-707" fmla="*/ 138725 w 3987711"/>
              <a:gd name="connsiteY81-708" fmla="*/ 1530267 h 1987467"/>
              <a:gd name="connsiteX82-709" fmla="*/ 106827 w 3987711"/>
              <a:gd name="connsiteY82-710" fmla="*/ 1498370 h 1987467"/>
              <a:gd name="connsiteX83-711" fmla="*/ 64297 w 3987711"/>
              <a:gd name="connsiteY83-712" fmla="*/ 1434574 h 1987467"/>
              <a:gd name="connsiteX84-713" fmla="*/ 53664 w 3987711"/>
              <a:gd name="connsiteY84-714" fmla="*/ 1392044 h 1987467"/>
              <a:gd name="connsiteX85-715" fmla="*/ 43032 w 3987711"/>
              <a:gd name="connsiteY85-716" fmla="*/ 1328249 h 1987467"/>
              <a:gd name="connsiteX86-717" fmla="*/ 32399 w 3987711"/>
              <a:gd name="connsiteY86-718" fmla="*/ 1275086 h 1987467"/>
              <a:gd name="connsiteX87-719" fmla="*/ 32399 w 3987711"/>
              <a:gd name="connsiteY87-720" fmla="*/ 977374 h 1987467"/>
              <a:gd name="connsiteX88-721" fmla="*/ 11134 w 3987711"/>
              <a:gd name="connsiteY88-722" fmla="*/ 892314 h 1987467"/>
              <a:gd name="connsiteX89-723" fmla="*/ 501 w 3987711"/>
              <a:gd name="connsiteY89-724" fmla="*/ 807254 h 1987467"/>
              <a:gd name="connsiteX90-725" fmla="*/ 501 w 3987711"/>
              <a:gd name="connsiteY90-726" fmla="*/ 722193 h 1987467"/>
              <a:gd name="connsiteX0-727" fmla="*/ 501 w 3987711"/>
              <a:gd name="connsiteY0-728" fmla="*/ 722193 h 1987467"/>
              <a:gd name="connsiteX1-729" fmla="*/ 32399 w 3987711"/>
              <a:gd name="connsiteY1-730" fmla="*/ 605235 h 1987467"/>
              <a:gd name="connsiteX2-731" fmla="*/ 43032 w 3987711"/>
              <a:gd name="connsiteY2-732" fmla="*/ 562705 h 1987467"/>
              <a:gd name="connsiteX3-733" fmla="*/ 64297 w 3987711"/>
              <a:gd name="connsiteY3-734" fmla="*/ 403216 h 1987467"/>
              <a:gd name="connsiteX4-735" fmla="*/ 85562 w 3987711"/>
              <a:gd name="connsiteY4-736" fmla="*/ 328788 h 1987467"/>
              <a:gd name="connsiteX5-737" fmla="*/ 117460 w 3987711"/>
              <a:gd name="connsiteY5-738" fmla="*/ 307523 h 1987467"/>
              <a:gd name="connsiteX6-739" fmla="*/ 181255 w 3987711"/>
              <a:gd name="connsiteY6-740" fmla="*/ 222463 h 1987467"/>
              <a:gd name="connsiteX7-741" fmla="*/ 202520 w 3987711"/>
              <a:gd name="connsiteY7-742" fmla="*/ 190565 h 1987467"/>
              <a:gd name="connsiteX8-743" fmla="*/ 266315 w 3987711"/>
              <a:gd name="connsiteY8-744" fmla="*/ 158667 h 1987467"/>
              <a:gd name="connsiteX9-745" fmla="*/ 298213 w 3987711"/>
              <a:gd name="connsiteY9-746" fmla="*/ 137402 h 1987467"/>
              <a:gd name="connsiteX10-747" fmla="*/ 478967 w 3987711"/>
              <a:gd name="connsiteY10-748" fmla="*/ 116137 h 1987467"/>
              <a:gd name="connsiteX11-749" fmla="*/ 542762 w 3987711"/>
              <a:gd name="connsiteY11-750" fmla="*/ 105505 h 1987467"/>
              <a:gd name="connsiteX12-751" fmla="*/ 595925 w 3987711"/>
              <a:gd name="connsiteY12-752" fmla="*/ 94872 h 1987467"/>
              <a:gd name="connsiteX13-753" fmla="*/ 1021227 w 3987711"/>
              <a:gd name="connsiteY13-754" fmla="*/ 84240 h 1987467"/>
              <a:gd name="connsiteX14-755" fmla="*/ 1276408 w 3987711"/>
              <a:gd name="connsiteY14-756" fmla="*/ 62974 h 1987467"/>
              <a:gd name="connsiteX15-757" fmla="*/ 1329571 w 3987711"/>
              <a:gd name="connsiteY15-758" fmla="*/ 52342 h 1987467"/>
              <a:gd name="connsiteX16-759" fmla="*/ 1414632 w 3987711"/>
              <a:gd name="connsiteY16-760" fmla="*/ 41709 h 1987467"/>
              <a:gd name="connsiteX17-761" fmla="*/ 1457162 w 3987711"/>
              <a:gd name="connsiteY17-762" fmla="*/ 31077 h 1987467"/>
              <a:gd name="connsiteX18-763" fmla="*/ 1616650 w 3987711"/>
              <a:gd name="connsiteY18-764" fmla="*/ 9812 h 1987467"/>
              <a:gd name="connsiteX19-765" fmla="*/ 2318399 w 3987711"/>
              <a:gd name="connsiteY19-766" fmla="*/ 20444 h 1987467"/>
              <a:gd name="connsiteX20-767" fmla="*/ 2488520 w 3987711"/>
              <a:gd name="connsiteY20-768" fmla="*/ 41709 h 1987467"/>
              <a:gd name="connsiteX21-769" fmla="*/ 2584213 w 3987711"/>
              <a:gd name="connsiteY21-770" fmla="*/ 52342 h 1987467"/>
              <a:gd name="connsiteX22-771" fmla="*/ 2648008 w 3987711"/>
              <a:gd name="connsiteY22-772" fmla="*/ 62974 h 1987467"/>
              <a:gd name="connsiteX23-773" fmla="*/ 3434818 w 3987711"/>
              <a:gd name="connsiteY23-774" fmla="*/ 73607 h 1987467"/>
              <a:gd name="connsiteX24-775" fmla="*/ 3519878 w 3987711"/>
              <a:gd name="connsiteY24-776" fmla="*/ 84240 h 1987467"/>
              <a:gd name="connsiteX25-777" fmla="*/ 3551776 w 3987711"/>
              <a:gd name="connsiteY25-778" fmla="*/ 94872 h 1987467"/>
              <a:gd name="connsiteX26-779" fmla="*/ 3636836 w 3987711"/>
              <a:gd name="connsiteY26-780" fmla="*/ 105505 h 1987467"/>
              <a:gd name="connsiteX27-781" fmla="*/ 3689999 w 3987711"/>
              <a:gd name="connsiteY27-782" fmla="*/ 116137 h 1987467"/>
              <a:gd name="connsiteX28-783" fmla="*/ 3753795 w 3987711"/>
              <a:gd name="connsiteY28-784" fmla="*/ 137402 h 1987467"/>
              <a:gd name="connsiteX29-785" fmla="*/ 3849488 w 3987711"/>
              <a:gd name="connsiteY29-786" fmla="*/ 211830 h 1987467"/>
              <a:gd name="connsiteX30-787" fmla="*/ 3892018 w 3987711"/>
              <a:gd name="connsiteY30-788" fmla="*/ 275626 h 1987467"/>
              <a:gd name="connsiteX31-789" fmla="*/ 3913283 w 3987711"/>
              <a:gd name="connsiteY31-790" fmla="*/ 307523 h 1987467"/>
              <a:gd name="connsiteX32-791" fmla="*/ 3923915 w 3987711"/>
              <a:gd name="connsiteY32-792" fmla="*/ 339421 h 1987467"/>
              <a:gd name="connsiteX33-793" fmla="*/ 3955813 w 3987711"/>
              <a:gd name="connsiteY33-794" fmla="*/ 360686 h 1987467"/>
              <a:gd name="connsiteX34-795" fmla="*/ 3987711 w 3987711"/>
              <a:gd name="connsiteY34-796" fmla="*/ 564722 h 1987467"/>
              <a:gd name="connsiteX35-797" fmla="*/ 3977078 w 3987711"/>
              <a:gd name="connsiteY35-798" fmla="*/ 1073067 h 1987467"/>
              <a:gd name="connsiteX36-799" fmla="*/ 3966446 w 3987711"/>
              <a:gd name="connsiteY36-800" fmla="*/ 1104965 h 1987467"/>
              <a:gd name="connsiteX37-801" fmla="*/ 3955813 w 3987711"/>
              <a:gd name="connsiteY37-802" fmla="*/ 1423942 h 1987467"/>
              <a:gd name="connsiteX38-803" fmla="*/ 3913283 w 3987711"/>
              <a:gd name="connsiteY38-804" fmla="*/ 1519635 h 1987467"/>
              <a:gd name="connsiteX39-805" fmla="*/ 3902650 w 3987711"/>
              <a:gd name="connsiteY39-806" fmla="*/ 1551533 h 1987467"/>
              <a:gd name="connsiteX40-807" fmla="*/ 3838855 w 3987711"/>
              <a:gd name="connsiteY40-808" fmla="*/ 1594063 h 1987467"/>
              <a:gd name="connsiteX41-809" fmla="*/ 3775060 w 3987711"/>
              <a:gd name="connsiteY41-810" fmla="*/ 1636593 h 1987467"/>
              <a:gd name="connsiteX42-811" fmla="*/ 3743162 w 3987711"/>
              <a:gd name="connsiteY42-812" fmla="*/ 1657858 h 1987467"/>
              <a:gd name="connsiteX43-813" fmla="*/ 3721897 w 3987711"/>
              <a:gd name="connsiteY43-814" fmla="*/ 1689756 h 1987467"/>
              <a:gd name="connsiteX44-815" fmla="*/ 3689999 w 3987711"/>
              <a:gd name="connsiteY44-816" fmla="*/ 1700388 h 1987467"/>
              <a:gd name="connsiteX45-817" fmla="*/ 3626204 w 3987711"/>
              <a:gd name="connsiteY45-818" fmla="*/ 1742919 h 1987467"/>
              <a:gd name="connsiteX46-819" fmla="*/ 3594306 w 3987711"/>
              <a:gd name="connsiteY46-820" fmla="*/ 1764184 h 1987467"/>
              <a:gd name="connsiteX47-821" fmla="*/ 3562408 w 3987711"/>
              <a:gd name="connsiteY47-822" fmla="*/ 1785449 h 1987467"/>
              <a:gd name="connsiteX48-823" fmla="*/ 3519878 w 3987711"/>
              <a:gd name="connsiteY48-824" fmla="*/ 1806714 h 1987467"/>
              <a:gd name="connsiteX49-825" fmla="*/ 3487981 w 3987711"/>
              <a:gd name="connsiteY49-826" fmla="*/ 1817347 h 1987467"/>
              <a:gd name="connsiteX50-827" fmla="*/ 3456083 w 3987711"/>
              <a:gd name="connsiteY50-828" fmla="*/ 1838612 h 1987467"/>
              <a:gd name="connsiteX51-829" fmla="*/ 3339125 w 3987711"/>
              <a:gd name="connsiteY51-830" fmla="*/ 1859877 h 1987467"/>
              <a:gd name="connsiteX52-831" fmla="*/ 3307227 w 3987711"/>
              <a:gd name="connsiteY52-832" fmla="*/ 1881142 h 1987467"/>
              <a:gd name="connsiteX53-833" fmla="*/ 3158371 w 3987711"/>
              <a:gd name="connsiteY53-834" fmla="*/ 1902407 h 1987467"/>
              <a:gd name="connsiteX54-835" fmla="*/ 2945720 w 3987711"/>
              <a:gd name="connsiteY54-836" fmla="*/ 1923672 h 1987467"/>
              <a:gd name="connsiteX55-837" fmla="*/ 2679906 w 3987711"/>
              <a:gd name="connsiteY55-838" fmla="*/ 1934305 h 1987467"/>
              <a:gd name="connsiteX56-839" fmla="*/ 2445990 w 3987711"/>
              <a:gd name="connsiteY56-840" fmla="*/ 1944937 h 1987467"/>
              <a:gd name="connsiteX57-841" fmla="*/ 2371562 w 3987711"/>
              <a:gd name="connsiteY57-842" fmla="*/ 1955570 h 1987467"/>
              <a:gd name="connsiteX58-843" fmla="*/ 2307767 w 3987711"/>
              <a:gd name="connsiteY58-844" fmla="*/ 1976835 h 1987467"/>
              <a:gd name="connsiteX59-845" fmla="*/ 1999422 w 3987711"/>
              <a:gd name="connsiteY59-846" fmla="*/ 1987467 h 1987467"/>
              <a:gd name="connsiteX60-847" fmla="*/ 1340204 w 3987711"/>
              <a:gd name="connsiteY60-848" fmla="*/ 1976835 h 1987467"/>
              <a:gd name="connsiteX61-849" fmla="*/ 1170083 w 3987711"/>
              <a:gd name="connsiteY61-850" fmla="*/ 1955570 h 1987467"/>
              <a:gd name="connsiteX62-851" fmla="*/ 1138185 w 3987711"/>
              <a:gd name="connsiteY62-852" fmla="*/ 1934305 h 1987467"/>
              <a:gd name="connsiteX63-853" fmla="*/ 1095655 w 3987711"/>
              <a:gd name="connsiteY63-854" fmla="*/ 1923672 h 1987467"/>
              <a:gd name="connsiteX64-855" fmla="*/ 1063757 w 3987711"/>
              <a:gd name="connsiteY64-856" fmla="*/ 1913040 h 1987467"/>
              <a:gd name="connsiteX65-857" fmla="*/ 1021227 w 3987711"/>
              <a:gd name="connsiteY65-858" fmla="*/ 1902407 h 1987467"/>
              <a:gd name="connsiteX66-859" fmla="*/ 925534 w 3987711"/>
              <a:gd name="connsiteY66-860" fmla="*/ 1870509 h 1987467"/>
              <a:gd name="connsiteX67-861" fmla="*/ 893636 w 3987711"/>
              <a:gd name="connsiteY67-862" fmla="*/ 1859877 h 1987467"/>
              <a:gd name="connsiteX68-863" fmla="*/ 808576 w 3987711"/>
              <a:gd name="connsiteY68-864" fmla="*/ 1849244 h 1987467"/>
              <a:gd name="connsiteX69-865" fmla="*/ 734148 w 3987711"/>
              <a:gd name="connsiteY69-866" fmla="*/ 1817347 h 1987467"/>
              <a:gd name="connsiteX70-867" fmla="*/ 670353 w 3987711"/>
              <a:gd name="connsiteY70-868" fmla="*/ 1796081 h 1987467"/>
              <a:gd name="connsiteX71-869" fmla="*/ 627822 w 3987711"/>
              <a:gd name="connsiteY71-870" fmla="*/ 1785449 h 1987467"/>
              <a:gd name="connsiteX72-871" fmla="*/ 468334 w 3987711"/>
              <a:gd name="connsiteY72-872" fmla="*/ 1764184 h 1987467"/>
              <a:gd name="connsiteX73-873" fmla="*/ 362008 w 3987711"/>
              <a:gd name="connsiteY73-874" fmla="*/ 1732286 h 1987467"/>
              <a:gd name="connsiteX74-875" fmla="*/ 330111 w 3987711"/>
              <a:gd name="connsiteY74-876" fmla="*/ 1721654 h 1987467"/>
              <a:gd name="connsiteX75-877" fmla="*/ 276948 w 3987711"/>
              <a:gd name="connsiteY75-878" fmla="*/ 1679123 h 1987467"/>
              <a:gd name="connsiteX76-879" fmla="*/ 245050 w 3987711"/>
              <a:gd name="connsiteY76-880" fmla="*/ 1668491 h 1987467"/>
              <a:gd name="connsiteX77-881" fmla="*/ 213153 w 3987711"/>
              <a:gd name="connsiteY77-882" fmla="*/ 1647226 h 1987467"/>
              <a:gd name="connsiteX78-883" fmla="*/ 191888 w 3987711"/>
              <a:gd name="connsiteY78-884" fmla="*/ 1615328 h 1987467"/>
              <a:gd name="connsiteX79-885" fmla="*/ 170622 w 3987711"/>
              <a:gd name="connsiteY79-886" fmla="*/ 1594063 h 1987467"/>
              <a:gd name="connsiteX80-887" fmla="*/ 138725 w 3987711"/>
              <a:gd name="connsiteY80-888" fmla="*/ 1530267 h 1987467"/>
              <a:gd name="connsiteX81-889" fmla="*/ 106827 w 3987711"/>
              <a:gd name="connsiteY81-890" fmla="*/ 1498370 h 1987467"/>
              <a:gd name="connsiteX82-891" fmla="*/ 64297 w 3987711"/>
              <a:gd name="connsiteY82-892" fmla="*/ 1434574 h 1987467"/>
              <a:gd name="connsiteX83-893" fmla="*/ 53664 w 3987711"/>
              <a:gd name="connsiteY83-894" fmla="*/ 1392044 h 1987467"/>
              <a:gd name="connsiteX84-895" fmla="*/ 43032 w 3987711"/>
              <a:gd name="connsiteY84-896" fmla="*/ 1328249 h 1987467"/>
              <a:gd name="connsiteX85-897" fmla="*/ 32399 w 3987711"/>
              <a:gd name="connsiteY85-898" fmla="*/ 1275086 h 1987467"/>
              <a:gd name="connsiteX86-899" fmla="*/ 32399 w 3987711"/>
              <a:gd name="connsiteY86-900" fmla="*/ 977374 h 1987467"/>
              <a:gd name="connsiteX87-901" fmla="*/ 11134 w 3987711"/>
              <a:gd name="connsiteY87-902" fmla="*/ 892314 h 1987467"/>
              <a:gd name="connsiteX88-903" fmla="*/ 501 w 3987711"/>
              <a:gd name="connsiteY88-904" fmla="*/ 807254 h 1987467"/>
              <a:gd name="connsiteX89-905" fmla="*/ 501 w 3987711"/>
              <a:gd name="connsiteY89-906" fmla="*/ 722193 h 1987467"/>
              <a:gd name="connsiteX0-907" fmla="*/ 501 w 3987711"/>
              <a:gd name="connsiteY0-908" fmla="*/ 722193 h 1987467"/>
              <a:gd name="connsiteX1-909" fmla="*/ 32399 w 3987711"/>
              <a:gd name="connsiteY1-910" fmla="*/ 605235 h 1987467"/>
              <a:gd name="connsiteX2-911" fmla="*/ 43032 w 3987711"/>
              <a:gd name="connsiteY2-912" fmla="*/ 562705 h 1987467"/>
              <a:gd name="connsiteX3-913" fmla="*/ 64297 w 3987711"/>
              <a:gd name="connsiteY3-914" fmla="*/ 403216 h 1987467"/>
              <a:gd name="connsiteX4-915" fmla="*/ 85562 w 3987711"/>
              <a:gd name="connsiteY4-916" fmla="*/ 328788 h 1987467"/>
              <a:gd name="connsiteX5-917" fmla="*/ 117460 w 3987711"/>
              <a:gd name="connsiteY5-918" fmla="*/ 307523 h 1987467"/>
              <a:gd name="connsiteX6-919" fmla="*/ 181255 w 3987711"/>
              <a:gd name="connsiteY6-920" fmla="*/ 222463 h 1987467"/>
              <a:gd name="connsiteX7-921" fmla="*/ 202520 w 3987711"/>
              <a:gd name="connsiteY7-922" fmla="*/ 190565 h 1987467"/>
              <a:gd name="connsiteX8-923" fmla="*/ 266315 w 3987711"/>
              <a:gd name="connsiteY8-924" fmla="*/ 158667 h 1987467"/>
              <a:gd name="connsiteX9-925" fmla="*/ 298213 w 3987711"/>
              <a:gd name="connsiteY9-926" fmla="*/ 137402 h 1987467"/>
              <a:gd name="connsiteX10-927" fmla="*/ 478967 w 3987711"/>
              <a:gd name="connsiteY10-928" fmla="*/ 116137 h 1987467"/>
              <a:gd name="connsiteX11-929" fmla="*/ 542762 w 3987711"/>
              <a:gd name="connsiteY11-930" fmla="*/ 105505 h 1987467"/>
              <a:gd name="connsiteX12-931" fmla="*/ 595925 w 3987711"/>
              <a:gd name="connsiteY12-932" fmla="*/ 94872 h 1987467"/>
              <a:gd name="connsiteX13-933" fmla="*/ 1021227 w 3987711"/>
              <a:gd name="connsiteY13-934" fmla="*/ 84240 h 1987467"/>
              <a:gd name="connsiteX14-935" fmla="*/ 1276408 w 3987711"/>
              <a:gd name="connsiteY14-936" fmla="*/ 62974 h 1987467"/>
              <a:gd name="connsiteX15-937" fmla="*/ 1329571 w 3987711"/>
              <a:gd name="connsiteY15-938" fmla="*/ 52342 h 1987467"/>
              <a:gd name="connsiteX16-939" fmla="*/ 1414632 w 3987711"/>
              <a:gd name="connsiteY16-940" fmla="*/ 41709 h 1987467"/>
              <a:gd name="connsiteX17-941" fmla="*/ 1457162 w 3987711"/>
              <a:gd name="connsiteY17-942" fmla="*/ 31077 h 1987467"/>
              <a:gd name="connsiteX18-943" fmla="*/ 1616650 w 3987711"/>
              <a:gd name="connsiteY18-944" fmla="*/ 9812 h 1987467"/>
              <a:gd name="connsiteX19-945" fmla="*/ 2318399 w 3987711"/>
              <a:gd name="connsiteY19-946" fmla="*/ 20444 h 1987467"/>
              <a:gd name="connsiteX20-947" fmla="*/ 2488520 w 3987711"/>
              <a:gd name="connsiteY20-948" fmla="*/ 41709 h 1987467"/>
              <a:gd name="connsiteX21-949" fmla="*/ 2584213 w 3987711"/>
              <a:gd name="connsiteY21-950" fmla="*/ 52342 h 1987467"/>
              <a:gd name="connsiteX22-951" fmla="*/ 2648008 w 3987711"/>
              <a:gd name="connsiteY22-952" fmla="*/ 62974 h 1987467"/>
              <a:gd name="connsiteX23-953" fmla="*/ 3434818 w 3987711"/>
              <a:gd name="connsiteY23-954" fmla="*/ 73607 h 1987467"/>
              <a:gd name="connsiteX24-955" fmla="*/ 3519878 w 3987711"/>
              <a:gd name="connsiteY24-956" fmla="*/ 84240 h 1987467"/>
              <a:gd name="connsiteX25-957" fmla="*/ 3551776 w 3987711"/>
              <a:gd name="connsiteY25-958" fmla="*/ 94872 h 1987467"/>
              <a:gd name="connsiteX26-959" fmla="*/ 3636836 w 3987711"/>
              <a:gd name="connsiteY26-960" fmla="*/ 105505 h 1987467"/>
              <a:gd name="connsiteX27-961" fmla="*/ 3689999 w 3987711"/>
              <a:gd name="connsiteY27-962" fmla="*/ 116137 h 1987467"/>
              <a:gd name="connsiteX28-963" fmla="*/ 3753795 w 3987711"/>
              <a:gd name="connsiteY28-964" fmla="*/ 137402 h 1987467"/>
              <a:gd name="connsiteX29-965" fmla="*/ 3849488 w 3987711"/>
              <a:gd name="connsiteY29-966" fmla="*/ 211830 h 1987467"/>
              <a:gd name="connsiteX30-967" fmla="*/ 3892018 w 3987711"/>
              <a:gd name="connsiteY30-968" fmla="*/ 275626 h 1987467"/>
              <a:gd name="connsiteX31-969" fmla="*/ 3913283 w 3987711"/>
              <a:gd name="connsiteY31-970" fmla="*/ 307523 h 1987467"/>
              <a:gd name="connsiteX32-971" fmla="*/ 3923915 w 3987711"/>
              <a:gd name="connsiteY32-972" fmla="*/ 339421 h 1987467"/>
              <a:gd name="connsiteX33-973" fmla="*/ 3866870 w 3987711"/>
              <a:gd name="connsiteY33-974" fmla="*/ 376482 h 1987467"/>
              <a:gd name="connsiteX34-975" fmla="*/ 3987711 w 3987711"/>
              <a:gd name="connsiteY34-976" fmla="*/ 564722 h 1987467"/>
              <a:gd name="connsiteX35-977" fmla="*/ 3977078 w 3987711"/>
              <a:gd name="connsiteY35-978" fmla="*/ 1073067 h 1987467"/>
              <a:gd name="connsiteX36-979" fmla="*/ 3966446 w 3987711"/>
              <a:gd name="connsiteY36-980" fmla="*/ 1104965 h 1987467"/>
              <a:gd name="connsiteX37-981" fmla="*/ 3955813 w 3987711"/>
              <a:gd name="connsiteY37-982" fmla="*/ 1423942 h 1987467"/>
              <a:gd name="connsiteX38-983" fmla="*/ 3913283 w 3987711"/>
              <a:gd name="connsiteY38-984" fmla="*/ 1519635 h 1987467"/>
              <a:gd name="connsiteX39-985" fmla="*/ 3902650 w 3987711"/>
              <a:gd name="connsiteY39-986" fmla="*/ 1551533 h 1987467"/>
              <a:gd name="connsiteX40-987" fmla="*/ 3838855 w 3987711"/>
              <a:gd name="connsiteY40-988" fmla="*/ 1594063 h 1987467"/>
              <a:gd name="connsiteX41-989" fmla="*/ 3775060 w 3987711"/>
              <a:gd name="connsiteY41-990" fmla="*/ 1636593 h 1987467"/>
              <a:gd name="connsiteX42-991" fmla="*/ 3743162 w 3987711"/>
              <a:gd name="connsiteY42-992" fmla="*/ 1657858 h 1987467"/>
              <a:gd name="connsiteX43-993" fmla="*/ 3721897 w 3987711"/>
              <a:gd name="connsiteY43-994" fmla="*/ 1689756 h 1987467"/>
              <a:gd name="connsiteX44-995" fmla="*/ 3689999 w 3987711"/>
              <a:gd name="connsiteY44-996" fmla="*/ 1700388 h 1987467"/>
              <a:gd name="connsiteX45-997" fmla="*/ 3626204 w 3987711"/>
              <a:gd name="connsiteY45-998" fmla="*/ 1742919 h 1987467"/>
              <a:gd name="connsiteX46-999" fmla="*/ 3594306 w 3987711"/>
              <a:gd name="connsiteY46-1000" fmla="*/ 1764184 h 1987467"/>
              <a:gd name="connsiteX47-1001" fmla="*/ 3562408 w 3987711"/>
              <a:gd name="connsiteY47-1002" fmla="*/ 1785449 h 1987467"/>
              <a:gd name="connsiteX48-1003" fmla="*/ 3519878 w 3987711"/>
              <a:gd name="connsiteY48-1004" fmla="*/ 1806714 h 1987467"/>
              <a:gd name="connsiteX49-1005" fmla="*/ 3487981 w 3987711"/>
              <a:gd name="connsiteY49-1006" fmla="*/ 1817347 h 1987467"/>
              <a:gd name="connsiteX50-1007" fmla="*/ 3456083 w 3987711"/>
              <a:gd name="connsiteY50-1008" fmla="*/ 1838612 h 1987467"/>
              <a:gd name="connsiteX51-1009" fmla="*/ 3339125 w 3987711"/>
              <a:gd name="connsiteY51-1010" fmla="*/ 1859877 h 1987467"/>
              <a:gd name="connsiteX52-1011" fmla="*/ 3307227 w 3987711"/>
              <a:gd name="connsiteY52-1012" fmla="*/ 1881142 h 1987467"/>
              <a:gd name="connsiteX53-1013" fmla="*/ 3158371 w 3987711"/>
              <a:gd name="connsiteY53-1014" fmla="*/ 1902407 h 1987467"/>
              <a:gd name="connsiteX54-1015" fmla="*/ 2945720 w 3987711"/>
              <a:gd name="connsiteY54-1016" fmla="*/ 1923672 h 1987467"/>
              <a:gd name="connsiteX55-1017" fmla="*/ 2679906 w 3987711"/>
              <a:gd name="connsiteY55-1018" fmla="*/ 1934305 h 1987467"/>
              <a:gd name="connsiteX56-1019" fmla="*/ 2445990 w 3987711"/>
              <a:gd name="connsiteY56-1020" fmla="*/ 1944937 h 1987467"/>
              <a:gd name="connsiteX57-1021" fmla="*/ 2371562 w 3987711"/>
              <a:gd name="connsiteY57-1022" fmla="*/ 1955570 h 1987467"/>
              <a:gd name="connsiteX58-1023" fmla="*/ 2307767 w 3987711"/>
              <a:gd name="connsiteY58-1024" fmla="*/ 1976835 h 1987467"/>
              <a:gd name="connsiteX59-1025" fmla="*/ 1999422 w 3987711"/>
              <a:gd name="connsiteY59-1026" fmla="*/ 1987467 h 1987467"/>
              <a:gd name="connsiteX60-1027" fmla="*/ 1340204 w 3987711"/>
              <a:gd name="connsiteY60-1028" fmla="*/ 1976835 h 1987467"/>
              <a:gd name="connsiteX61-1029" fmla="*/ 1170083 w 3987711"/>
              <a:gd name="connsiteY61-1030" fmla="*/ 1955570 h 1987467"/>
              <a:gd name="connsiteX62-1031" fmla="*/ 1138185 w 3987711"/>
              <a:gd name="connsiteY62-1032" fmla="*/ 1934305 h 1987467"/>
              <a:gd name="connsiteX63-1033" fmla="*/ 1095655 w 3987711"/>
              <a:gd name="connsiteY63-1034" fmla="*/ 1923672 h 1987467"/>
              <a:gd name="connsiteX64-1035" fmla="*/ 1063757 w 3987711"/>
              <a:gd name="connsiteY64-1036" fmla="*/ 1913040 h 1987467"/>
              <a:gd name="connsiteX65-1037" fmla="*/ 1021227 w 3987711"/>
              <a:gd name="connsiteY65-1038" fmla="*/ 1902407 h 1987467"/>
              <a:gd name="connsiteX66-1039" fmla="*/ 925534 w 3987711"/>
              <a:gd name="connsiteY66-1040" fmla="*/ 1870509 h 1987467"/>
              <a:gd name="connsiteX67-1041" fmla="*/ 893636 w 3987711"/>
              <a:gd name="connsiteY67-1042" fmla="*/ 1859877 h 1987467"/>
              <a:gd name="connsiteX68-1043" fmla="*/ 808576 w 3987711"/>
              <a:gd name="connsiteY68-1044" fmla="*/ 1849244 h 1987467"/>
              <a:gd name="connsiteX69-1045" fmla="*/ 734148 w 3987711"/>
              <a:gd name="connsiteY69-1046" fmla="*/ 1817347 h 1987467"/>
              <a:gd name="connsiteX70-1047" fmla="*/ 670353 w 3987711"/>
              <a:gd name="connsiteY70-1048" fmla="*/ 1796081 h 1987467"/>
              <a:gd name="connsiteX71-1049" fmla="*/ 627822 w 3987711"/>
              <a:gd name="connsiteY71-1050" fmla="*/ 1785449 h 1987467"/>
              <a:gd name="connsiteX72-1051" fmla="*/ 468334 w 3987711"/>
              <a:gd name="connsiteY72-1052" fmla="*/ 1764184 h 1987467"/>
              <a:gd name="connsiteX73-1053" fmla="*/ 362008 w 3987711"/>
              <a:gd name="connsiteY73-1054" fmla="*/ 1732286 h 1987467"/>
              <a:gd name="connsiteX74-1055" fmla="*/ 330111 w 3987711"/>
              <a:gd name="connsiteY74-1056" fmla="*/ 1721654 h 1987467"/>
              <a:gd name="connsiteX75-1057" fmla="*/ 276948 w 3987711"/>
              <a:gd name="connsiteY75-1058" fmla="*/ 1679123 h 1987467"/>
              <a:gd name="connsiteX76-1059" fmla="*/ 245050 w 3987711"/>
              <a:gd name="connsiteY76-1060" fmla="*/ 1668491 h 1987467"/>
              <a:gd name="connsiteX77-1061" fmla="*/ 213153 w 3987711"/>
              <a:gd name="connsiteY77-1062" fmla="*/ 1647226 h 1987467"/>
              <a:gd name="connsiteX78-1063" fmla="*/ 191888 w 3987711"/>
              <a:gd name="connsiteY78-1064" fmla="*/ 1615328 h 1987467"/>
              <a:gd name="connsiteX79-1065" fmla="*/ 170622 w 3987711"/>
              <a:gd name="connsiteY79-1066" fmla="*/ 1594063 h 1987467"/>
              <a:gd name="connsiteX80-1067" fmla="*/ 138725 w 3987711"/>
              <a:gd name="connsiteY80-1068" fmla="*/ 1530267 h 1987467"/>
              <a:gd name="connsiteX81-1069" fmla="*/ 106827 w 3987711"/>
              <a:gd name="connsiteY81-1070" fmla="*/ 1498370 h 1987467"/>
              <a:gd name="connsiteX82-1071" fmla="*/ 64297 w 3987711"/>
              <a:gd name="connsiteY82-1072" fmla="*/ 1434574 h 1987467"/>
              <a:gd name="connsiteX83-1073" fmla="*/ 53664 w 3987711"/>
              <a:gd name="connsiteY83-1074" fmla="*/ 1392044 h 1987467"/>
              <a:gd name="connsiteX84-1075" fmla="*/ 43032 w 3987711"/>
              <a:gd name="connsiteY84-1076" fmla="*/ 1328249 h 1987467"/>
              <a:gd name="connsiteX85-1077" fmla="*/ 32399 w 3987711"/>
              <a:gd name="connsiteY85-1078" fmla="*/ 1275086 h 1987467"/>
              <a:gd name="connsiteX86-1079" fmla="*/ 32399 w 3987711"/>
              <a:gd name="connsiteY86-1080" fmla="*/ 977374 h 1987467"/>
              <a:gd name="connsiteX87-1081" fmla="*/ 11134 w 3987711"/>
              <a:gd name="connsiteY87-1082" fmla="*/ 892314 h 1987467"/>
              <a:gd name="connsiteX88-1083" fmla="*/ 501 w 3987711"/>
              <a:gd name="connsiteY88-1084" fmla="*/ 807254 h 1987467"/>
              <a:gd name="connsiteX89-1085" fmla="*/ 501 w 3987711"/>
              <a:gd name="connsiteY89-1086" fmla="*/ 722193 h 1987467"/>
              <a:gd name="connsiteX0-1087" fmla="*/ 501 w 3987711"/>
              <a:gd name="connsiteY0-1088" fmla="*/ 722193 h 1987467"/>
              <a:gd name="connsiteX1-1089" fmla="*/ 32399 w 3987711"/>
              <a:gd name="connsiteY1-1090" fmla="*/ 605235 h 1987467"/>
              <a:gd name="connsiteX2-1091" fmla="*/ 43032 w 3987711"/>
              <a:gd name="connsiteY2-1092" fmla="*/ 562705 h 1987467"/>
              <a:gd name="connsiteX3-1093" fmla="*/ 64297 w 3987711"/>
              <a:gd name="connsiteY3-1094" fmla="*/ 403216 h 1987467"/>
              <a:gd name="connsiteX4-1095" fmla="*/ 85562 w 3987711"/>
              <a:gd name="connsiteY4-1096" fmla="*/ 328788 h 1987467"/>
              <a:gd name="connsiteX5-1097" fmla="*/ 117460 w 3987711"/>
              <a:gd name="connsiteY5-1098" fmla="*/ 307523 h 1987467"/>
              <a:gd name="connsiteX6-1099" fmla="*/ 181255 w 3987711"/>
              <a:gd name="connsiteY6-1100" fmla="*/ 222463 h 1987467"/>
              <a:gd name="connsiteX7-1101" fmla="*/ 202520 w 3987711"/>
              <a:gd name="connsiteY7-1102" fmla="*/ 190565 h 1987467"/>
              <a:gd name="connsiteX8-1103" fmla="*/ 266315 w 3987711"/>
              <a:gd name="connsiteY8-1104" fmla="*/ 158667 h 1987467"/>
              <a:gd name="connsiteX9-1105" fmla="*/ 298213 w 3987711"/>
              <a:gd name="connsiteY9-1106" fmla="*/ 137402 h 1987467"/>
              <a:gd name="connsiteX10-1107" fmla="*/ 478967 w 3987711"/>
              <a:gd name="connsiteY10-1108" fmla="*/ 116137 h 1987467"/>
              <a:gd name="connsiteX11-1109" fmla="*/ 542762 w 3987711"/>
              <a:gd name="connsiteY11-1110" fmla="*/ 105505 h 1987467"/>
              <a:gd name="connsiteX12-1111" fmla="*/ 595925 w 3987711"/>
              <a:gd name="connsiteY12-1112" fmla="*/ 94872 h 1987467"/>
              <a:gd name="connsiteX13-1113" fmla="*/ 1021227 w 3987711"/>
              <a:gd name="connsiteY13-1114" fmla="*/ 84240 h 1987467"/>
              <a:gd name="connsiteX14-1115" fmla="*/ 1276408 w 3987711"/>
              <a:gd name="connsiteY14-1116" fmla="*/ 62974 h 1987467"/>
              <a:gd name="connsiteX15-1117" fmla="*/ 1329571 w 3987711"/>
              <a:gd name="connsiteY15-1118" fmla="*/ 52342 h 1987467"/>
              <a:gd name="connsiteX16-1119" fmla="*/ 1414632 w 3987711"/>
              <a:gd name="connsiteY16-1120" fmla="*/ 41709 h 1987467"/>
              <a:gd name="connsiteX17-1121" fmla="*/ 1457162 w 3987711"/>
              <a:gd name="connsiteY17-1122" fmla="*/ 31077 h 1987467"/>
              <a:gd name="connsiteX18-1123" fmla="*/ 1616650 w 3987711"/>
              <a:gd name="connsiteY18-1124" fmla="*/ 9812 h 1987467"/>
              <a:gd name="connsiteX19-1125" fmla="*/ 2318399 w 3987711"/>
              <a:gd name="connsiteY19-1126" fmla="*/ 20444 h 1987467"/>
              <a:gd name="connsiteX20-1127" fmla="*/ 2488520 w 3987711"/>
              <a:gd name="connsiteY20-1128" fmla="*/ 41709 h 1987467"/>
              <a:gd name="connsiteX21-1129" fmla="*/ 2584213 w 3987711"/>
              <a:gd name="connsiteY21-1130" fmla="*/ 52342 h 1987467"/>
              <a:gd name="connsiteX22-1131" fmla="*/ 2648008 w 3987711"/>
              <a:gd name="connsiteY22-1132" fmla="*/ 62974 h 1987467"/>
              <a:gd name="connsiteX23-1133" fmla="*/ 3434818 w 3987711"/>
              <a:gd name="connsiteY23-1134" fmla="*/ 73607 h 1987467"/>
              <a:gd name="connsiteX24-1135" fmla="*/ 3519878 w 3987711"/>
              <a:gd name="connsiteY24-1136" fmla="*/ 84240 h 1987467"/>
              <a:gd name="connsiteX25-1137" fmla="*/ 3551776 w 3987711"/>
              <a:gd name="connsiteY25-1138" fmla="*/ 94872 h 1987467"/>
              <a:gd name="connsiteX26-1139" fmla="*/ 3636836 w 3987711"/>
              <a:gd name="connsiteY26-1140" fmla="*/ 105505 h 1987467"/>
              <a:gd name="connsiteX27-1141" fmla="*/ 3689999 w 3987711"/>
              <a:gd name="connsiteY27-1142" fmla="*/ 116137 h 1987467"/>
              <a:gd name="connsiteX28-1143" fmla="*/ 3753795 w 3987711"/>
              <a:gd name="connsiteY28-1144" fmla="*/ 137402 h 1987467"/>
              <a:gd name="connsiteX29-1145" fmla="*/ 3849488 w 3987711"/>
              <a:gd name="connsiteY29-1146" fmla="*/ 211830 h 1987467"/>
              <a:gd name="connsiteX30-1147" fmla="*/ 3892018 w 3987711"/>
              <a:gd name="connsiteY30-1148" fmla="*/ 275626 h 1987467"/>
              <a:gd name="connsiteX31-1149" fmla="*/ 3913283 w 3987711"/>
              <a:gd name="connsiteY31-1150" fmla="*/ 307523 h 1987467"/>
              <a:gd name="connsiteX32-1151" fmla="*/ 3923915 w 3987711"/>
              <a:gd name="connsiteY32-1152" fmla="*/ 339421 h 1987467"/>
              <a:gd name="connsiteX33-1153" fmla="*/ 3987711 w 3987711"/>
              <a:gd name="connsiteY33-1154" fmla="*/ 564722 h 1987467"/>
              <a:gd name="connsiteX34-1155" fmla="*/ 3977078 w 3987711"/>
              <a:gd name="connsiteY34-1156" fmla="*/ 1073067 h 1987467"/>
              <a:gd name="connsiteX35-1157" fmla="*/ 3966446 w 3987711"/>
              <a:gd name="connsiteY35-1158" fmla="*/ 1104965 h 1987467"/>
              <a:gd name="connsiteX36-1159" fmla="*/ 3955813 w 3987711"/>
              <a:gd name="connsiteY36-1160" fmla="*/ 1423942 h 1987467"/>
              <a:gd name="connsiteX37-1161" fmla="*/ 3913283 w 3987711"/>
              <a:gd name="connsiteY37-1162" fmla="*/ 1519635 h 1987467"/>
              <a:gd name="connsiteX38-1163" fmla="*/ 3902650 w 3987711"/>
              <a:gd name="connsiteY38-1164" fmla="*/ 1551533 h 1987467"/>
              <a:gd name="connsiteX39-1165" fmla="*/ 3838855 w 3987711"/>
              <a:gd name="connsiteY39-1166" fmla="*/ 1594063 h 1987467"/>
              <a:gd name="connsiteX40-1167" fmla="*/ 3775060 w 3987711"/>
              <a:gd name="connsiteY40-1168" fmla="*/ 1636593 h 1987467"/>
              <a:gd name="connsiteX41-1169" fmla="*/ 3743162 w 3987711"/>
              <a:gd name="connsiteY41-1170" fmla="*/ 1657858 h 1987467"/>
              <a:gd name="connsiteX42-1171" fmla="*/ 3721897 w 3987711"/>
              <a:gd name="connsiteY42-1172" fmla="*/ 1689756 h 1987467"/>
              <a:gd name="connsiteX43-1173" fmla="*/ 3689999 w 3987711"/>
              <a:gd name="connsiteY43-1174" fmla="*/ 1700388 h 1987467"/>
              <a:gd name="connsiteX44-1175" fmla="*/ 3626204 w 3987711"/>
              <a:gd name="connsiteY44-1176" fmla="*/ 1742919 h 1987467"/>
              <a:gd name="connsiteX45-1177" fmla="*/ 3594306 w 3987711"/>
              <a:gd name="connsiteY45-1178" fmla="*/ 1764184 h 1987467"/>
              <a:gd name="connsiteX46-1179" fmla="*/ 3562408 w 3987711"/>
              <a:gd name="connsiteY46-1180" fmla="*/ 1785449 h 1987467"/>
              <a:gd name="connsiteX47-1181" fmla="*/ 3519878 w 3987711"/>
              <a:gd name="connsiteY47-1182" fmla="*/ 1806714 h 1987467"/>
              <a:gd name="connsiteX48-1183" fmla="*/ 3487981 w 3987711"/>
              <a:gd name="connsiteY48-1184" fmla="*/ 1817347 h 1987467"/>
              <a:gd name="connsiteX49-1185" fmla="*/ 3456083 w 3987711"/>
              <a:gd name="connsiteY49-1186" fmla="*/ 1838612 h 1987467"/>
              <a:gd name="connsiteX50-1187" fmla="*/ 3339125 w 3987711"/>
              <a:gd name="connsiteY50-1188" fmla="*/ 1859877 h 1987467"/>
              <a:gd name="connsiteX51-1189" fmla="*/ 3307227 w 3987711"/>
              <a:gd name="connsiteY51-1190" fmla="*/ 1881142 h 1987467"/>
              <a:gd name="connsiteX52-1191" fmla="*/ 3158371 w 3987711"/>
              <a:gd name="connsiteY52-1192" fmla="*/ 1902407 h 1987467"/>
              <a:gd name="connsiteX53-1193" fmla="*/ 2945720 w 3987711"/>
              <a:gd name="connsiteY53-1194" fmla="*/ 1923672 h 1987467"/>
              <a:gd name="connsiteX54-1195" fmla="*/ 2679906 w 3987711"/>
              <a:gd name="connsiteY54-1196" fmla="*/ 1934305 h 1987467"/>
              <a:gd name="connsiteX55-1197" fmla="*/ 2445990 w 3987711"/>
              <a:gd name="connsiteY55-1198" fmla="*/ 1944937 h 1987467"/>
              <a:gd name="connsiteX56-1199" fmla="*/ 2371562 w 3987711"/>
              <a:gd name="connsiteY56-1200" fmla="*/ 1955570 h 1987467"/>
              <a:gd name="connsiteX57-1201" fmla="*/ 2307767 w 3987711"/>
              <a:gd name="connsiteY57-1202" fmla="*/ 1976835 h 1987467"/>
              <a:gd name="connsiteX58-1203" fmla="*/ 1999422 w 3987711"/>
              <a:gd name="connsiteY58-1204" fmla="*/ 1987467 h 1987467"/>
              <a:gd name="connsiteX59-1205" fmla="*/ 1340204 w 3987711"/>
              <a:gd name="connsiteY59-1206" fmla="*/ 1976835 h 1987467"/>
              <a:gd name="connsiteX60-1207" fmla="*/ 1170083 w 3987711"/>
              <a:gd name="connsiteY60-1208" fmla="*/ 1955570 h 1987467"/>
              <a:gd name="connsiteX61-1209" fmla="*/ 1138185 w 3987711"/>
              <a:gd name="connsiteY61-1210" fmla="*/ 1934305 h 1987467"/>
              <a:gd name="connsiteX62-1211" fmla="*/ 1095655 w 3987711"/>
              <a:gd name="connsiteY62-1212" fmla="*/ 1923672 h 1987467"/>
              <a:gd name="connsiteX63-1213" fmla="*/ 1063757 w 3987711"/>
              <a:gd name="connsiteY63-1214" fmla="*/ 1913040 h 1987467"/>
              <a:gd name="connsiteX64-1215" fmla="*/ 1021227 w 3987711"/>
              <a:gd name="connsiteY64-1216" fmla="*/ 1902407 h 1987467"/>
              <a:gd name="connsiteX65-1217" fmla="*/ 925534 w 3987711"/>
              <a:gd name="connsiteY65-1218" fmla="*/ 1870509 h 1987467"/>
              <a:gd name="connsiteX66-1219" fmla="*/ 893636 w 3987711"/>
              <a:gd name="connsiteY66-1220" fmla="*/ 1859877 h 1987467"/>
              <a:gd name="connsiteX67-1221" fmla="*/ 808576 w 3987711"/>
              <a:gd name="connsiteY67-1222" fmla="*/ 1849244 h 1987467"/>
              <a:gd name="connsiteX68-1223" fmla="*/ 734148 w 3987711"/>
              <a:gd name="connsiteY68-1224" fmla="*/ 1817347 h 1987467"/>
              <a:gd name="connsiteX69-1225" fmla="*/ 670353 w 3987711"/>
              <a:gd name="connsiteY69-1226" fmla="*/ 1796081 h 1987467"/>
              <a:gd name="connsiteX70-1227" fmla="*/ 627822 w 3987711"/>
              <a:gd name="connsiteY70-1228" fmla="*/ 1785449 h 1987467"/>
              <a:gd name="connsiteX71-1229" fmla="*/ 468334 w 3987711"/>
              <a:gd name="connsiteY71-1230" fmla="*/ 1764184 h 1987467"/>
              <a:gd name="connsiteX72-1231" fmla="*/ 362008 w 3987711"/>
              <a:gd name="connsiteY72-1232" fmla="*/ 1732286 h 1987467"/>
              <a:gd name="connsiteX73-1233" fmla="*/ 330111 w 3987711"/>
              <a:gd name="connsiteY73-1234" fmla="*/ 1721654 h 1987467"/>
              <a:gd name="connsiteX74-1235" fmla="*/ 276948 w 3987711"/>
              <a:gd name="connsiteY74-1236" fmla="*/ 1679123 h 1987467"/>
              <a:gd name="connsiteX75-1237" fmla="*/ 245050 w 3987711"/>
              <a:gd name="connsiteY75-1238" fmla="*/ 1668491 h 1987467"/>
              <a:gd name="connsiteX76-1239" fmla="*/ 213153 w 3987711"/>
              <a:gd name="connsiteY76-1240" fmla="*/ 1647226 h 1987467"/>
              <a:gd name="connsiteX77-1241" fmla="*/ 191888 w 3987711"/>
              <a:gd name="connsiteY77-1242" fmla="*/ 1615328 h 1987467"/>
              <a:gd name="connsiteX78-1243" fmla="*/ 170622 w 3987711"/>
              <a:gd name="connsiteY78-1244" fmla="*/ 1594063 h 1987467"/>
              <a:gd name="connsiteX79-1245" fmla="*/ 138725 w 3987711"/>
              <a:gd name="connsiteY79-1246" fmla="*/ 1530267 h 1987467"/>
              <a:gd name="connsiteX80-1247" fmla="*/ 106827 w 3987711"/>
              <a:gd name="connsiteY80-1248" fmla="*/ 1498370 h 1987467"/>
              <a:gd name="connsiteX81-1249" fmla="*/ 64297 w 3987711"/>
              <a:gd name="connsiteY81-1250" fmla="*/ 1434574 h 1987467"/>
              <a:gd name="connsiteX82-1251" fmla="*/ 53664 w 3987711"/>
              <a:gd name="connsiteY82-1252" fmla="*/ 1392044 h 1987467"/>
              <a:gd name="connsiteX83-1253" fmla="*/ 43032 w 3987711"/>
              <a:gd name="connsiteY83-1254" fmla="*/ 1328249 h 1987467"/>
              <a:gd name="connsiteX84-1255" fmla="*/ 32399 w 3987711"/>
              <a:gd name="connsiteY84-1256" fmla="*/ 1275086 h 1987467"/>
              <a:gd name="connsiteX85-1257" fmla="*/ 32399 w 3987711"/>
              <a:gd name="connsiteY85-1258" fmla="*/ 977374 h 1987467"/>
              <a:gd name="connsiteX86-1259" fmla="*/ 11134 w 3987711"/>
              <a:gd name="connsiteY86-1260" fmla="*/ 892314 h 1987467"/>
              <a:gd name="connsiteX87-1261" fmla="*/ 501 w 3987711"/>
              <a:gd name="connsiteY87-1262" fmla="*/ 807254 h 1987467"/>
              <a:gd name="connsiteX88-1263" fmla="*/ 501 w 3987711"/>
              <a:gd name="connsiteY88-1264" fmla="*/ 722193 h 1987467"/>
              <a:gd name="connsiteX0-1265" fmla="*/ 501 w 3987711"/>
              <a:gd name="connsiteY0-1266" fmla="*/ 722193 h 1987467"/>
              <a:gd name="connsiteX1-1267" fmla="*/ 32399 w 3987711"/>
              <a:gd name="connsiteY1-1268" fmla="*/ 605235 h 1987467"/>
              <a:gd name="connsiteX2-1269" fmla="*/ 43032 w 3987711"/>
              <a:gd name="connsiteY2-1270" fmla="*/ 562705 h 1987467"/>
              <a:gd name="connsiteX3-1271" fmla="*/ 64297 w 3987711"/>
              <a:gd name="connsiteY3-1272" fmla="*/ 403216 h 1987467"/>
              <a:gd name="connsiteX4-1273" fmla="*/ 85562 w 3987711"/>
              <a:gd name="connsiteY4-1274" fmla="*/ 328788 h 1987467"/>
              <a:gd name="connsiteX5-1275" fmla="*/ 117460 w 3987711"/>
              <a:gd name="connsiteY5-1276" fmla="*/ 307523 h 1987467"/>
              <a:gd name="connsiteX6-1277" fmla="*/ 181255 w 3987711"/>
              <a:gd name="connsiteY6-1278" fmla="*/ 222463 h 1987467"/>
              <a:gd name="connsiteX7-1279" fmla="*/ 202520 w 3987711"/>
              <a:gd name="connsiteY7-1280" fmla="*/ 190565 h 1987467"/>
              <a:gd name="connsiteX8-1281" fmla="*/ 266315 w 3987711"/>
              <a:gd name="connsiteY8-1282" fmla="*/ 158667 h 1987467"/>
              <a:gd name="connsiteX9-1283" fmla="*/ 298213 w 3987711"/>
              <a:gd name="connsiteY9-1284" fmla="*/ 137402 h 1987467"/>
              <a:gd name="connsiteX10-1285" fmla="*/ 478967 w 3987711"/>
              <a:gd name="connsiteY10-1286" fmla="*/ 116137 h 1987467"/>
              <a:gd name="connsiteX11-1287" fmla="*/ 542762 w 3987711"/>
              <a:gd name="connsiteY11-1288" fmla="*/ 105505 h 1987467"/>
              <a:gd name="connsiteX12-1289" fmla="*/ 595925 w 3987711"/>
              <a:gd name="connsiteY12-1290" fmla="*/ 94872 h 1987467"/>
              <a:gd name="connsiteX13-1291" fmla="*/ 1021227 w 3987711"/>
              <a:gd name="connsiteY13-1292" fmla="*/ 84240 h 1987467"/>
              <a:gd name="connsiteX14-1293" fmla="*/ 1276408 w 3987711"/>
              <a:gd name="connsiteY14-1294" fmla="*/ 62974 h 1987467"/>
              <a:gd name="connsiteX15-1295" fmla="*/ 1329571 w 3987711"/>
              <a:gd name="connsiteY15-1296" fmla="*/ 52342 h 1987467"/>
              <a:gd name="connsiteX16-1297" fmla="*/ 1414632 w 3987711"/>
              <a:gd name="connsiteY16-1298" fmla="*/ 41709 h 1987467"/>
              <a:gd name="connsiteX17-1299" fmla="*/ 1457162 w 3987711"/>
              <a:gd name="connsiteY17-1300" fmla="*/ 31077 h 1987467"/>
              <a:gd name="connsiteX18-1301" fmla="*/ 1616650 w 3987711"/>
              <a:gd name="connsiteY18-1302" fmla="*/ 9812 h 1987467"/>
              <a:gd name="connsiteX19-1303" fmla="*/ 2318399 w 3987711"/>
              <a:gd name="connsiteY19-1304" fmla="*/ 20444 h 1987467"/>
              <a:gd name="connsiteX20-1305" fmla="*/ 2488520 w 3987711"/>
              <a:gd name="connsiteY20-1306" fmla="*/ 41709 h 1987467"/>
              <a:gd name="connsiteX21-1307" fmla="*/ 2584213 w 3987711"/>
              <a:gd name="connsiteY21-1308" fmla="*/ 52342 h 1987467"/>
              <a:gd name="connsiteX22-1309" fmla="*/ 2648008 w 3987711"/>
              <a:gd name="connsiteY22-1310" fmla="*/ 62974 h 1987467"/>
              <a:gd name="connsiteX23-1311" fmla="*/ 3434818 w 3987711"/>
              <a:gd name="connsiteY23-1312" fmla="*/ 73607 h 1987467"/>
              <a:gd name="connsiteX24-1313" fmla="*/ 3519878 w 3987711"/>
              <a:gd name="connsiteY24-1314" fmla="*/ 84240 h 1987467"/>
              <a:gd name="connsiteX25-1315" fmla="*/ 3551776 w 3987711"/>
              <a:gd name="connsiteY25-1316" fmla="*/ 94872 h 1987467"/>
              <a:gd name="connsiteX26-1317" fmla="*/ 3636836 w 3987711"/>
              <a:gd name="connsiteY26-1318" fmla="*/ 105505 h 1987467"/>
              <a:gd name="connsiteX27-1319" fmla="*/ 3689999 w 3987711"/>
              <a:gd name="connsiteY27-1320" fmla="*/ 116137 h 1987467"/>
              <a:gd name="connsiteX28-1321" fmla="*/ 3753795 w 3987711"/>
              <a:gd name="connsiteY28-1322" fmla="*/ 137402 h 1987467"/>
              <a:gd name="connsiteX29-1323" fmla="*/ 3849488 w 3987711"/>
              <a:gd name="connsiteY29-1324" fmla="*/ 211830 h 1987467"/>
              <a:gd name="connsiteX30-1325" fmla="*/ 3892018 w 3987711"/>
              <a:gd name="connsiteY30-1326" fmla="*/ 275626 h 1987467"/>
              <a:gd name="connsiteX31-1327" fmla="*/ 3913283 w 3987711"/>
              <a:gd name="connsiteY31-1328" fmla="*/ 307523 h 1987467"/>
              <a:gd name="connsiteX32-1329" fmla="*/ 3987711 w 3987711"/>
              <a:gd name="connsiteY32-1330" fmla="*/ 564722 h 1987467"/>
              <a:gd name="connsiteX33-1331" fmla="*/ 3977078 w 3987711"/>
              <a:gd name="connsiteY33-1332" fmla="*/ 1073067 h 1987467"/>
              <a:gd name="connsiteX34-1333" fmla="*/ 3966446 w 3987711"/>
              <a:gd name="connsiteY34-1334" fmla="*/ 1104965 h 1987467"/>
              <a:gd name="connsiteX35-1335" fmla="*/ 3955813 w 3987711"/>
              <a:gd name="connsiteY35-1336" fmla="*/ 1423942 h 1987467"/>
              <a:gd name="connsiteX36-1337" fmla="*/ 3913283 w 3987711"/>
              <a:gd name="connsiteY36-1338" fmla="*/ 1519635 h 1987467"/>
              <a:gd name="connsiteX37-1339" fmla="*/ 3902650 w 3987711"/>
              <a:gd name="connsiteY37-1340" fmla="*/ 1551533 h 1987467"/>
              <a:gd name="connsiteX38-1341" fmla="*/ 3838855 w 3987711"/>
              <a:gd name="connsiteY38-1342" fmla="*/ 1594063 h 1987467"/>
              <a:gd name="connsiteX39-1343" fmla="*/ 3775060 w 3987711"/>
              <a:gd name="connsiteY39-1344" fmla="*/ 1636593 h 1987467"/>
              <a:gd name="connsiteX40-1345" fmla="*/ 3743162 w 3987711"/>
              <a:gd name="connsiteY40-1346" fmla="*/ 1657858 h 1987467"/>
              <a:gd name="connsiteX41-1347" fmla="*/ 3721897 w 3987711"/>
              <a:gd name="connsiteY41-1348" fmla="*/ 1689756 h 1987467"/>
              <a:gd name="connsiteX42-1349" fmla="*/ 3689999 w 3987711"/>
              <a:gd name="connsiteY42-1350" fmla="*/ 1700388 h 1987467"/>
              <a:gd name="connsiteX43-1351" fmla="*/ 3626204 w 3987711"/>
              <a:gd name="connsiteY43-1352" fmla="*/ 1742919 h 1987467"/>
              <a:gd name="connsiteX44-1353" fmla="*/ 3594306 w 3987711"/>
              <a:gd name="connsiteY44-1354" fmla="*/ 1764184 h 1987467"/>
              <a:gd name="connsiteX45-1355" fmla="*/ 3562408 w 3987711"/>
              <a:gd name="connsiteY45-1356" fmla="*/ 1785449 h 1987467"/>
              <a:gd name="connsiteX46-1357" fmla="*/ 3519878 w 3987711"/>
              <a:gd name="connsiteY46-1358" fmla="*/ 1806714 h 1987467"/>
              <a:gd name="connsiteX47-1359" fmla="*/ 3487981 w 3987711"/>
              <a:gd name="connsiteY47-1360" fmla="*/ 1817347 h 1987467"/>
              <a:gd name="connsiteX48-1361" fmla="*/ 3456083 w 3987711"/>
              <a:gd name="connsiteY48-1362" fmla="*/ 1838612 h 1987467"/>
              <a:gd name="connsiteX49-1363" fmla="*/ 3339125 w 3987711"/>
              <a:gd name="connsiteY49-1364" fmla="*/ 1859877 h 1987467"/>
              <a:gd name="connsiteX50-1365" fmla="*/ 3307227 w 3987711"/>
              <a:gd name="connsiteY50-1366" fmla="*/ 1881142 h 1987467"/>
              <a:gd name="connsiteX51-1367" fmla="*/ 3158371 w 3987711"/>
              <a:gd name="connsiteY51-1368" fmla="*/ 1902407 h 1987467"/>
              <a:gd name="connsiteX52-1369" fmla="*/ 2945720 w 3987711"/>
              <a:gd name="connsiteY52-1370" fmla="*/ 1923672 h 1987467"/>
              <a:gd name="connsiteX53-1371" fmla="*/ 2679906 w 3987711"/>
              <a:gd name="connsiteY53-1372" fmla="*/ 1934305 h 1987467"/>
              <a:gd name="connsiteX54-1373" fmla="*/ 2445990 w 3987711"/>
              <a:gd name="connsiteY54-1374" fmla="*/ 1944937 h 1987467"/>
              <a:gd name="connsiteX55-1375" fmla="*/ 2371562 w 3987711"/>
              <a:gd name="connsiteY55-1376" fmla="*/ 1955570 h 1987467"/>
              <a:gd name="connsiteX56-1377" fmla="*/ 2307767 w 3987711"/>
              <a:gd name="connsiteY56-1378" fmla="*/ 1976835 h 1987467"/>
              <a:gd name="connsiteX57-1379" fmla="*/ 1999422 w 3987711"/>
              <a:gd name="connsiteY57-1380" fmla="*/ 1987467 h 1987467"/>
              <a:gd name="connsiteX58-1381" fmla="*/ 1340204 w 3987711"/>
              <a:gd name="connsiteY58-1382" fmla="*/ 1976835 h 1987467"/>
              <a:gd name="connsiteX59-1383" fmla="*/ 1170083 w 3987711"/>
              <a:gd name="connsiteY59-1384" fmla="*/ 1955570 h 1987467"/>
              <a:gd name="connsiteX60-1385" fmla="*/ 1138185 w 3987711"/>
              <a:gd name="connsiteY60-1386" fmla="*/ 1934305 h 1987467"/>
              <a:gd name="connsiteX61-1387" fmla="*/ 1095655 w 3987711"/>
              <a:gd name="connsiteY61-1388" fmla="*/ 1923672 h 1987467"/>
              <a:gd name="connsiteX62-1389" fmla="*/ 1063757 w 3987711"/>
              <a:gd name="connsiteY62-1390" fmla="*/ 1913040 h 1987467"/>
              <a:gd name="connsiteX63-1391" fmla="*/ 1021227 w 3987711"/>
              <a:gd name="connsiteY63-1392" fmla="*/ 1902407 h 1987467"/>
              <a:gd name="connsiteX64-1393" fmla="*/ 925534 w 3987711"/>
              <a:gd name="connsiteY64-1394" fmla="*/ 1870509 h 1987467"/>
              <a:gd name="connsiteX65-1395" fmla="*/ 893636 w 3987711"/>
              <a:gd name="connsiteY65-1396" fmla="*/ 1859877 h 1987467"/>
              <a:gd name="connsiteX66-1397" fmla="*/ 808576 w 3987711"/>
              <a:gd name="connsiteY66-1398" fmla="*/ 1849244 h 1987467"/>
              <a:gd name="connsiteX67-1399" fmla="*/ 734148 w 3987711"/>
              <a:gd name="connsiteY67-1400" fmla="*/ 1817347 h 1987467"/>
              <a:gd name="connsiteX68-1401" fmla="*/ 670353 w 3987711"/>
              <a:gd name="connsiteY68-1402" fmla="*/ 1796081 h 1987467"/>
              <a:gd name="connsiteX69-1403" fmla="*/ 627822 w 3987711"/>
              <a:gd name="connsiteY69-1404" fmla="*/ 1785449 h 1987467"/>
              <a:gd name="connsiteX70-1405" fmla="*/ 468334 w 3987711"/>
              <a:gd name="connsiteY70-1406" fmla="*/ 1764184 h 1987467"/>
              <a:gd name="connsiteX71-1407" fmla="*/ 362008 w 3987711"/>
              <a:gd name="connsiteY71-1408" fmla="*/ 1732286 h 1987467"/>
              <a:gd name="connsiteX72-1409" fmla="*/ 330111 w 3987711"/>
              <a:gd name="connsiteY72-1410" fmla="*/ 1721654 h 1987467"/>
              <a:gd name="connsiteX73-1411" fmla="*/ 276948 w 3987711"/>
              <a:gd name="connsiteY73-1412" fmla="*/ 1679123 h 1987467"/>
              <a:gd name="connsiteX74-1413" fmla="*/ 245050 w 3987711"/>
              <a:gd name="connsiteY74-1414" fmla="*/ 1668491 h 1987467"/>
              <a:gd name="connsiteX75-1415" fmla="*/ 213153 w 3987711"/>
              <a:gd name="connsiteY75-1416" fmla="*/ 1647226 h 1987467"/>
              <a:gd name="connsiteX76-1417" fmla="*/ 191888 w 3987711"/>
              <a:gd name="connsiteY76-1418" fmla="*/ 1615328 h 1987467"/>
              <a:gd name="connsiteX77-1419" fmla="*/ 170622 w 3987711"/>
              <a:gd name="connsiteY77-1420" fmla="*/ 1594063 h 1987467"/>
              <a:gd name="connsiteX78-1421" fmla="*/ 138725 w 3987711"/>
              <a:gd name="connsiteY78-1422" fmla="*/ 1530267 h 1987467"/>
              <a:gd name="connsiteX79-1423" fmla="*/ 106827 w 3987711"/>
              <a:gd name="connsiteY79-1424" fmla="*/ 1498370 h 1987467"/>
              <a:gd name="connsiteX80-1425" fmla="*/ 64297 w 3987711"/>
              <a:gd name="connsiteY80-1426" fmla="*/ 1434574 h 1987467"/>
              <a:gd name="connsiteX81-1427" fmla="*/ 53664 w 3987711"/>
              <a:gd name="connsiteY81-1428" fmla="*/ 1392044 h 1987467"/>
              <a:gd name="connsiteX82-1429" fmla="*/ 43032 w 3987711"/>
              <a:gd name="connsiteY82-1430" fmla="*/ 1328249 h 1987467"/>
              <a:gd name="connsiteX83-1431" fmla="*/ 32399 w 3987711"/>
              <a:gd name="connsiteY83-1432" fmla="*/ 1275086 h 1987467"/>
              <a:gd name="connsiteX84-1433" fmla="*/ 32399 w 3987711"/>
              <a:gd name="connsiteY84-1434" fmla="*/ 977374 h 1987467"/>
              <a:gd name="connsiteX85-1435" fmla="*/ 11134 w 3987711"/>
              <a:gd name="connsiteY85-1436" fmla="*/ 892314 h 1987467"/>
              <a:gd name="connsiteX86-1437" fmla="*/ 501 w 3987711"/>
              <a:gd name="connsiteY86-1438" fmla="*/ 807254 h 1987467"/>
              <a:gd name="connsiteX87-1439" fmla="*/ 501 w 3987711"/>
              <a:gd name="connsiteY87-1440" fmla="*/ 722193 h 1987467"/>
              <a:gd name="connsiteX0-1441" fmla="*/ 501 w 3983815"/>
              <a:gd name="connsiteY0-1442" fmla="*/ 722193 h 1987467"/>
              <a:gd name="connsiteX1-1443" fmla="*/ 32399 w 3983815"/>
              <a:gd name="connsiteY1-1444" fmla="*/ 605235 h 1987467"/>
              <a:gd name="connsiteX2-1445" fmla="*/ 43032 w 3983815"/>
              <a:gd name="connsiteY2-1446" fmla="*/ 562705 h 1987467"/>
              <a:gd name="connsiteX3-1447" fmla="*/ 64297 w 3983815"/>
              <a:gd name="connsiteY3-1448" fmla="*/ 403216 h 1987467"/>
              <a:gd name="connsiteX4-1449" fmla="*/ 85562 w 3983815"/>
              <a:gd name="connsiteY4-1450" fmla="*/ 328788 h 1987467"/>
              <a:gd name="connsiteX5-1451" fmla="*/ 117460 w 3983815"/>
              <a:gd name="connsiteY5-1452" fmla="*/ 307523 h 1987467"/>
              <a:gd name="connsiteX6-1453" fmla="*/ 181255 w 3983815"/>
              <a:gd name="connsiteY6-1454" fmla="*/ 222463 h 1987467"/>
              <a:gd name="connsiteX7-1455" fmla="*/ 202520 w 3983815"/>
              <a:gd name="connsiteY7-1456" fmla="*/ 190565 h 1987467"/>
              <a:gd name="connsiteX8-1457" fmla="*/ 266315 w 3983815"/>
              <a:gd name="connsiteY8-1458" fmla="*/ 158667 h 1987467"/>
              <a:gd name="connsiteX9-1459" fmla="*/ 298213 w 3983815"/>
              <a:gd name="connsiteY9-1460" fmla="*/ 137402 h 1987467"/>
              <a:gd name="connsiteX10-1461" fmla="*/ 478967 w 3983815"/>
              <a:gd name="connsiteY10-1462" fmla="*/ 116137 h 1987467"/>
              <a:gd name="connsiteX11-1463" fmla="*/ 542762 w 3983815"/>
              <a:gd name="connsiteY11-1464" fmla="*/ 105505 h 1987467"/>
              <a:gd name="connsiteX12-1465" fmla="*/ 595925 w 3983815"/>
              <a:gd name="connsiteY12-1466" fmla="*/ 94872 h 1987467"/>
              <a:gd name="connsiteX13-1467" fmla="*/ 1021227 w 3983815"/>
              <a:gd name="connsiteY13-1468" fmla="*/ 84240 h 1987467"/>
              <a:gd name="connsiteX14-1469" fmla="*/ 1276408 w 3983815"/>
              <a:gd name="connsiteY14-1470" fmla="*/ 62974 h 1987467"/>
              <a:gd name="connsiteX15-1471" fmla="*/ 1329571 w 3983815"/>
              <a:gd name="connsiteY15-1472" fmla="*/ 52342 h 1987467"/>
              <a:gd name="connsiteX16-1473" fmla="*/ 1414632 w 3983815"/>
              <a:gd name="connsiteY16-1474" fmla="*/ 41709 h 1987467"/>
              <a:gd name="connsiteX17-1475" fmla="*/ 1457162 w 3983815"/>
              <a:gd name="connsiteY17-1476" fmla="*/ 31077 h 1987467"/>
              <a:gd name="connsiteX18-1477" fmla="*/ 1616650 w 3983815"/>
              <a:gd name="connsiteY18-1478" fmla="*/ 9812 h 1987467"/>
              <a:gd name="connsiteX19-1479" fmla="*/ 2318399 w 3983815"/>
              <a:gd name="connsiteY19-1480" fmla="*/ 20444 h 1987467"/>
              <a:gd name="connsiteX20-1481" fmla="*/ 2488520 w 3983815"/>
              <a:gd name="connsiteY20-1482" fmla="*/ 41709 h 1987467"/>
              <a:gd name="connsiteX21-1483" fmla="*/ 2584213 w 3983815"/>
              <a:gd name="connsiteY21-1484" fmla="*/ 52342 h 1987467"/>
              <a:gd name="connsiteX22-1485" fmla="*/ 2648008 w 3983815"/>
              <a:gd name="connsiteY22-1486" fmla="*/ 62974 h 1987467"/>
              <a:gd name="connsiteX23-1487" fmla="*/ 3434818 w 3983815"/>
              <a:gd name="connsiteY23-1488" fmla="*/ 73607 h 1987467"/>
              <a:gd name="connsiteX24-1489" fmla="*/ 3519878 w 3983815"/>
              <a:gd name="connsiteY24-1490" fmla="*/ 84240 h 1987467"/>
              <a:gd name="connsiteX25-1491" fmla="*/ 3551776 w 3983815"/>
              <a:gd name="connsiteY25-1492" fmla="*/ 94872 h 1987467"/>
              <a:gd name="connsiteX26-1493" fmla="*/ 3636836 w 3983815"/>
              <a:gd name="connsiteY26-1494" fmla="*/ 105505 h 1987467"/>
              <a:gd name="connsiteX27-1495" fmla="*/ 3689999 w 3983815"/>
              <a:gd name="connsiteY27-1496" fmla="*/ 116137 h 1987467"/>
              <a:gd name="connsiteX28-1497" fmla="*/ 3753795 w 3983815"/>
              <a:gd name="connsiteY28-1498" fmla="*/ 137402 h 1987467"/>
              <a:gd name="connsiteX29-1499" fmla="*/ 3849488 w 3983815"/>
              <a:gd name="connsiteY29-1500" fmla="*/ 211830 h 1987467"/>
              <a:gd name="connsiteX30-1501" fmla="*/ 3892018 w 3983815"/>
              <a:gd name="connsiteY30-1502" fmla="*/ 275626 h 1987467"/>
              <a:gd name="connsiteX31-1503" fmla="*/ 3913283 w 3983815"/>
              <a:gd name="connsiteY31-1504" fmla="*/ 307523 h 1987467"/>
              <a:gd name="connsiteX32-1505" fmla="*/ 3957501 w 3983815"/>
              <a:gd name="connsiteY32-1506" fmla="*/ 525506 h 1987467"/>
              <a:gd name="connsiteX33-1507" fmla="*/ 3977078 w 3983815"/>
              <a:gd name="connsiteY33-1508" fmla="*/ 1073067 h 1987467"/>
              <a:gd name="connsiteX34-1509" fmla="*/ 3966446 w 3983815"/>
              <a:gd name="connsiteY34-1510" fmla="*/ 1104965 h 1987467"/>
              <a:gd name="connsiteX35-1511" fmla="*/ 3955813 w 3983815"/>
              <a:gd name="connsiteY35-1512" fmla="*/ 1423942 h 1987467"/>
              <a:gd name="connsiteX36-1513" fmla="*/ 3913283 w 3983815"/>
              <a:gd name="connsiteY36-1514" fmla="*/ 1519635 h 1987467"/>
              <a:gd name="connsiteX37-1515" fmla="*/ 3902650 w 3983815"/>
              <a:gd name="connsiteY37-1516" fmla="*/ 1551533 h 1987467"/>
              <a:gd name="connsiteX38-1517" fmla="*/ 3838855 w 3983815"/>
              <a:gd name="connsiteY38-1518" fmla="*/ 1594063 h 1987467"/>
              <a:gd name="connsiteX39-1519" fmla="*/ 3775060 w 3983815"/>
              <a:gd name="connsiteY39-1520" fmla="*/ 1636593 h 1987467"/>
              <a:gd name="connsiteX40-1521" fmla="*/ 3743162 w 3983815"/>
              <a:gd name="connsiteY40-1522" fmla="*/ 1657858 h 1987467"/>
              <a:gd name="connsiteX41-1523" fmla="*/ 3721897 w 3983815"/>
              <a:gd name="connsiteY41-1524" fmla="*/ 1689756 h 1987467"/>
              <a:gd name="connsiteX42-1525" fmla="*/ 3689999 w 3983815"/>
              <a:gd name="connsiteY42-1526" fmla="*/ 1700388 h 1987467"/>
              <a:gd name="connsiteX43-1527" fmla="*/ 3626204 w 3983815"/>
              <a:gd name="connsiteY43-1528" fmla="*/ 1742919 h 1987467"/>
              <a:gd name="connsiteX44-1529" fmla="*/ 3594306 w 3983815"/>
              <a:gd name="connsiteY44-1530" fmla="*/ 1764184 h 1987467"/>
              <a:gd name="connsiteX45-1531" fmla="*/ 3562408 w 3983815"/>
              <a:gd name="connsiteY45-1532" fmla="*/ 1785449 h 1987467"/>
              <a:gd name="connsiteX46-1533" fmla="*/ 3519878 w 3983815"/>
              <a:gd name="connsiteY46-1534" fmla="*/ 1806714 h 1987467"/>
              <a:gd name="connsiteX47-1535" fmla="*/ 3487981 w 3983815"/>
              <a:gd name="connsiteY47-1536" fmla="*/ 1817347 h 1987467"/>
              <a:gd name="connsiteX48-1537" fmla="*/ 3456083 w 3983815"/>
              <a:gd name="connsiteY48-1538" fmla="*/ 1838612 h 1987467"/>
              <a:gd name="connsiteX49-1539" fmla="*/ 3339125 w 3983815"/>
              <a:gd name="connsiteY49-1540" fmla="*/ 1859877 h 1987467"/>
              <a:gd name="connsiteX50-1541" fmla="*/ 3307227 w 3983815"/>
              <a:gd name="connsiteY50-1542" fmla="*/ 1881142 h 1987467"/>
              <a:gd name="connsiteX51-1543" fmla="*/ 3158371 w 3983815"/>
              <a:gd name="connsiteY51-1544" fmla="*/ 1902407 h 1987467"/>
              <a:gd name="connsiteX52-1545" fmla="*/ 2945720 w 3983815"/>
              <a:gd name="connsiteY52-1546" fmla="*/ 1923672 h 1987467"/>
              <a:gd name="connsiteX53-1547" fmla="*/ 2679906 w 3983815"/>
              <a:gd name="connsiteY53-1548" fmla="*/ 1934305 h 1987467"/>
              <a:gd name="connsiteX54-1549" fmla="*/ 2445990 w 3983815"/>
              <a:gd name="connsiteY54-1550" fmla="*/ 1944937 h 1987467"/>
              <a:gd name="connsiteX55-1551" fmla="*/ 2371562 w 3983815"/>
              <a:gd name="connsiteY55-1552" fmla="*/ 1955570 h 1987467"/>
              <a:gd name="connsiteX56-1553" fmla="*/ 2307767 w 3983815"/>
              <a:gd name="connsiteY56-1554" fmla="*/ 1976835 h 1987467"/>
              <a:gd name="connsiteX57-1555" fmla="*/ 1999422 w 3983815"/>
              <a:gd name="connsiteY57-1556" fmla="*/ 1987467 h 1987467"/>
              <a:gd name="connsiteX58-1557" fmla="*/ 1340204 w 3983815"/>
              <a:gd name="connsiteY58-1558" fmla="*/ 1976835 h 1987467"/>
              <a:gd name="connsiteX59-1559" fmla="*/ 1170083 w 3983815"/>
              <a:gd name="connsiteY59-1560" fmla="*/ 1955570 h 1987467"/>
              <a:gd name="connsiteX60-1561" fmla="*/ 1138185 w 3983815"/>
              <a:gd name="connsiteY60-1562" fmla="*/ 1934305 h 1987467"/>
              <a:gd name="connsiteX61-1563" fmla="*/ 1095655 w 3983815"/>
              <a:gd name="connsiteY61-1564" fmla="*/ 1923672 h 1987467"/>
              <a:gd name="connsiteX62-1565" fmla="*/ 1063757 w 3983815"/>
              <a:gd name="connsiteY62-1566" fmla="*/ 1913040 h 1987467"/>
              <a:gd name="connsiteX63-1567" fmla="*/ 1021227 w 3983815"/>
              <a:gd name="connsiteY63-1568" fmla="*/ 1902407 h 1987467"/>
              <a:gd name="connsiteX64-1569" fmla="*/ 925534 w 3983815"/>
              <a:gd name="connsiteY64-1570" fmla="*/ 1870509 h 1987467"/>
              <a:gd name="connsiteX65-1571" fmla="*/ 893636 w 3983815"/>
              <a:gd name="connsiteY65-1572" fmla="*/ 1859877 h 1987467"/>
              <a:gd name="connsiteX66-1573" fmla="*/ 808576 w 3983815"/>
              <a:gd name="connsiteY66-1574" fmla="*/ 1849244 h 1987467"/>
              <a:gd name="connsiteX67-1575" fmla="*/ 734148 w 3983815"/>
              <a:gd name="connsiteY67-1576" fmla="*/ 1817347 h 1987467"/>
              <a:gd name="connsiteX68-1577" fmla="*/ 670353 w 3983815"/>
              <a:gd name="connsiteY68-1578" fmla="*/ 1796081 h 1987467"/>
              <a:gd name="connsiteX69-1579" fmla="*/ 627822 w 3983815"/>
              <a:gd name="connsiteY69-1580" fmla="*/ 1785449 h 1987467"/>
              <a:gd name="connsiteX70-1581" fmla="*/ 468334 w 3983815"/>
              <a:gd name="connsiteY70-1582" fmla="*/ 1764184 h 1987467"/>
              <a:gd name="connsiteX71-1583" fmla="*/ 362008 w 3983815"/>
              <a:gd name="connsiteY71-1584" fmla="*/ 1732286 h 1987467"/>
              <a:gd name="connsiteX72-1585" fmla="*/ 330111 w 3983815"/>
              <a:gd name="connsiteY72-1586" fmla="*/ 1721654 h 1987467"/>
              <a:gd name="connsiteX73-1587" fmla="*/ 276948 w 3983815"/>
              <a:gd name="connsiteY73-1588" fmla="*/ 1679123 h 1987467"/>
              <a:gd name="connsiteX74-1589" fmla="*/ 245050 w 3983815"/>
              <a:gd name="connsiteY74-1590" fmla="*/ 1668491 h 1987467"/>
              <a:gd name="connsiteX75-1591" fmla="*/ 213153 w 3983815"/>
              <a:gd name="connsiteY75-1592" fmla="*/ 1647226 h 1987467"/>
              <a:gd name="connsiteX76-1593" fmla="*/ 191888 w 3983815"/>
              <a:gd name="connsiteY76-1594" fmla="*/ 1615328 h 1987467"/>
              <a:gd name="connsiteX77-1595" fmla="*/ 170622 w 3983815"/>
              <a:gd name="connsiteY77-1596" fmla="*/ 1594063 h 1987467"/>
              <a:gd name="connsiteX78-1597" fmla="*/ 138725 w 3983815"/>
              <a:gd name="connsiteY78-1598" fmla="*/ 1530267 h 1987467"/>
              <a:gd name="connsiteX79-1599" fmla="*/ 106827 w 3983815"/>
              <a:gd name="connsiteY79-1600" fmla="*/ 1498370 h 1987467"/>
              <a:gd name="connsiteX80-1601" fmla="*/ 64297 w 3983815"/>
              <a:gd name="connsiteY80-1602" fmla="*/ 1434574 h 1987467"/>
              <a:gd name="connsiteX81-1603" fmla="*/ 53664 w 3983815"/>
              <a:gd name="connsiteY81-1604" fmla="*/ 1392044 h 1987467"/>
              <a:gd name="connsiteX82-1605" fmla="*/ 43032 w 3983815"/>
              <a:gd name="connsiteY82-1606" fmla="*/ 1328249 h 1987467"/>
              <a:gd name="connsiteX83-1607" fmla="*/ 32399 w 3983815"/>
              <a:gd name="connsiteY83-1608" fmla="*/ 1275086 h 1987467"/>
              <a:gd name="connsiteX84-1609" fmla="*/ 32399 w 3983815"/>
              <a:gd name="connsiteY84-1610" fmla="*/ 977374 h 1987467"/>
              <a:gd name="connsiteX85-1611" fmla="*/ 11134 w 3983815"/>
              <a:gd name="connsiteY85-1612" fmla="*/ 892314 h 1987467"/>
              <a:gd name="connsiteX86-1613" fmla="*/ 501 w 3983815"/>
              <a:gd name="connsiteY86-1614" fmla="*/ 807254 h 1987467"/>
              <a:gd name="connsiteX87-1615" fmla="*/ 501 w 3983815"/>
              <a:gd name="connsiteY87-1616" fmla="*/ 722193 h 1987467"/>
              <a:gd name="connsiteX0-1617" fmla="*/ 501 w 3983815"/>
              <a:gd name="connsiteY0-1618" fmla="*/ 722193 h 1987467"/>
              <a:gd name="connsiteX1-1619" fmla="*/ 32399 w 3983815"/>
              <a:gd name="connsiteY1-1620" fmla="*/ 605235 h 1987467"/>
              <a:gd name="connsiteX2-1621" fmla="*/ 43032 w 3983815"/>
              <a:gd name="connsiteY2-1622" fmla="*/ 562705 h 1987467"/>
              <a:gd name="connsiteX3-1623" fmla="*/ 64297 w 3983815"/>
              <a:gd name="connsiteY3-1624" fmla="*/ 403216 h 1987467"/>
              <a:gd name="connsiteX4-1625" fmla="*/ 85562 w 3983815"/>
              <a:gd name="connsiteY4-1626" fmla="*/ 328788 h 1987467"/>
              <a:gd name="connsiteX5-1627" fmla="*/ 117460 w 3983815"/>
              <a:gd name="connsiteY5-1628" fmla="*/ 307523 h 1987467"/>
              <a:gd name="connsiteX6-1629" fmla="*/ 181255 w 3983815"/>
              <a:gd name="connsiteY6-1630" fmla="*/ 222463 h 1987467"/>
              <a:gd name="connsiteX7-1631" fmla="*/ 202520 w 3983815"/>
              <a:gd name="connsiteY7-1632" fmla="*/ 190565 h 1987467"/>
              <a:gd name="connsiteX8-1633" fmla="*/ 266315 w 3983815"/>
              <a:gd name="connsiteY8-1634" fmla="*/ 158667 h 1987467"/>
              <a:gd name="connsiteX9-1635" fmla="*/ 298213 w 3983815"/>
              <a:gd name="connsiteY9-1636" fmla="*/ 137402 h 1987467"/>
              <a:gd name="connsiteX10-1637" fmla="*/ 478967 w 3983815"/>
              <a:gd name="connsiteY10-1638" fmla="*/ 116137 h 1987467"/>
              <a:gd name="connsiteX11-1639" fmla="*/ 542762 w 3983815"/>
              <a:gd name="connsiteY11-1640" fmla="*/ 105505 h 1987467"/>
              <a:gd name="connsiteX12-1641" fmla="*/ 595925 w 3983815"/>
              <a:gd name="connsiteY12-1642" fmla="*/ 94872 h 1987467"/>
              <a:gd name="connsiteX13-1643" fmla="*/ 1021227 w 3983815"/>
              <a:gd name="connsiteY13-1644" fmla="*/ 84240 h 1987467"/>
              <a:gd name="connsiteX14-1645" fmla="*/ 1276408 w 3983815"/>
              <a:gd name="connsiteY14-1646" fmla="*/ 62974 h 1987467"/>
              <a:gd name="connsiteX15-1647" fmla="*/ 1329571 w 3983815"/>
              <a:gd name="connsiteY15-1648" fmla="*/ 52342 h 1987467"/>
              <a:gd name="connsiteX16-1649" fmla="*/ 1414632 w 3983815"/>
              <a:gd name="connsiteY16-1650" fmla="*/ 41709 h 1987467"/>
              <a:gd name="connsiteX17-1651" fmla="*/ 1457162 w 3983815"/>
              <a:gd name="connsiteY17-1652" fmla="*/ 31077 h 1987467"/>
              <a:gd name="connsiteX18-1653" fmla="*/ 1616650 w 3983815"/>
              <a:gd name="connsiteY18-1654" fmla="*/ 9812 h 1987467"/>
              <a:gd name="connsiteX19-1655" fmla="*/ 2318399 w 3983815"/>
              <a:gd name="connsiteY19-1656" fmla="*/ 20444 h 1987467"/>
              <a:gd name="connsiteX20-1657" fmla="*/ 2488520 w 3983815"/>
              <a:gd name="connsiteY20-1658" fmla="*/ 41709 h 1987467"/>
              <a:gd name="connsiteX21-1659" fmla="*/ 2584213 w 3983815"/>
              <a:gd name="connsiteY21-1660" fmla="*/ 52342 h 1987467"/>
              <a:gd name="connsiteX22-1661" fmla="*/ 2648008 w 3983815"/>
              <a:gd name="connsiteY22-1662" fmla="*/ 62974 h 1987467"/>
              <a:gd name="connsiteX23-1663" fmla="*/ 3434818 w 3983815"/>
              <a:gd name="connsiteY23-1664" fmla="*/ 73607 h 1987467"/>
              <a:gd name="connsiteX24-1665" fmla="*/ 3519878 w 3983815"/>
              <a:gd name="connsiteY24-1666" fmla="*/ 84240 h 1987467"/>
              <a:gd name="connsiteX25-1667" fmla="*/ 3551776 w 3983815"/>
              <a:gd name="connsiteY25-1668" fmla="*/ 94872 h 1987467"/>
              <a:gd name="connsiteX26-1669" fmla="*/ 3636836 w 3983815"/>
              <a:gd name="connsiteY26-1670" fmla="*/ 105505 h 1987467"/>
              <a:gd name="connsiteX27-1671" fmla="*/ 3689999 w 3983815"/>
              <a:gd name="connsiteY27-1672" fmla="*/ 116137 h 1987467"/>
              <a:gd name="connsiteX28-1673" fmla="*/ 3753795 w 3983815"/>
              <a:gd name="connsiteY28-1674" fmla="*/ 137402 h 1987467"/>
              <a:gd name="connsiteX29-1675" fmla="*/ 3849488 w 3983815"/>
              <a:gd name="connsiteY29-1676" fmla="*/ 211830 h 1987467"/>
              <a:gd name="connsiteX30-1677" fmla="*/ 3892018 w 3983815"/>
              <a:gd name="connsiteY30-1678" fmla="*/ 275626 h 1987467"/>
              <a:gd name="connsiteX31-1679" fmla="*/ 3913283 w 3983815"/>
              <a:gd name="connsiteY31-1680" fmla="*/ 307523 h 1987467"/>
              <a:gd name="connsiteX32-1681" fmla="*/ 3957501 w 3983815"/>
              <a:gd name="connsiteY32-1682" fmla="*/ 525506 h 1987467"/>
              <a:gd name="connsiteX33-1683" fmla="*/ 3977078 w 3983815"/>
              <a:gd name="connsiteY33-1684" fmla="*/ 1073067 h 1987467"/>
              <a:gd name="connsiteX34-1685" fmla="*/ 3966446 w 3983815"/>
              <a:gd name="connsiteY34-1686" fmla="*/ 1104965 h 1987467"/>
              <a:gd name="connsiteX35-1687" fmla="*/ 3955813 w 3983815"/>
              <a:gd name="connsiteY35-1688" fmla="*/ 1423942 h 1987467"/>
              <a:gd name="connsiteX36-1689" fmla="*/ 3913283 w 3983815"/>
              <a:gd name="connsiteY36-1690" fmla="*/ 1519635 h 1987467"/>
              <a:gd name="connsiteX37-1691" fmla="*/ 3902650 w 3983815"/>
              <a:gd name="connsiteY37-1692" fmla="*/ 1551533 h 1987467"/>
              <a:gd name="connsiteX38-1693" fmla="*/ 3838855 w 3983815"/>
              <a:gd name="connsiteY38-1694" fmla="*/ 1594063 h 1987467"/>
              <a:gd name="connsiteX39-1695" fmla="*/ 3775060 w 3983815"/>
              <a:gd name="connsiteY39-1696" fmla="*/ 1636593 h 1987467"/>
              <a:gd name="connsiteX40-1697" fmla="*/ 3743162 w 3983815"/>
              <a:gd name="connsiteY40-1698" fmla="*/ 1657858 h 1987467"/>
              <a:gd name="connsiteX41-1699" fmla="*/ 3721897 w 3983815"/>
              <a:gd name="connsiteY41-1700" fmla="*/ 1689756 h 1987467"/>
              <a:gd name="connsiteX42-1701" fmla="*/ 3689999 w 3983815"/>
              <a:gd name="connsiteY42-1702" fmla="*/ 1700388 h 1987467"/>
              <a:gd name="connsiteX43-1703" fmla="*/ 3626204 w 3983815"/>
              <a:gd name="connsiteY43-1704" fmla="*/ 1742919 h 1987467"/>
              <a:gd name="connsiteX44-1705" fmla="*/ 3594306 w 3983815"/>
              <a:gd name="connsiteY44-1706" fmla="*/ 1764184 h 1987467"/>
              <a:gd name="connsiteX45-1707" fmla="*/ 3562408 w 3983815"/>
              <a:gd name="connsiteY45-1708" fmla="*/ 1785449 h 1987467"/>
              <a:gd name="connsiteX46-1709" fmla="*/ 3519878 w 3983815"/>
              <a:gd name="connsiteY46-1710" fmla="*/ 1806714 h 1987467"/>
              <a:gd name="connsiteX47-1711" fmla="*/ 3487981 w 3983815"/>
              <a:gd name="connsiteY47-1712" fmla="*/ 1817347 h 1987467"/>
              <a:gd name="connsiteX48-1713" fmla="*/ 3456083 w 3983815"/>
              <a:gd name="connsiteY48-1714" fmla="*/ 1838612 h 1987467"/>
              <a:gd name="connsiteX49-1715" fmla="*/ 3339125 w 3983815"/>
              <a:gd name="connsiteY49-1716" fmla="*/ 1859877 h 1987467"/>
              <a:gd name="connsiteX50-1717" fmla="*/ 3307227 w 3983815"/>
              <a:gd name="connsiteY50-1718" fmla="*/ 1881142 h 1987467"/>
              <a:gd name="connsiteX51-1719" fmla="*/ 3158371 w 3983815"/>
              <a:gd name="connsiteY51-1720" fmla="*/ 1902407 h 1987467"/>
              <a:gd name="connsiteX52-1721" fmla="*/ 2945720 w 3983815"/>
              <a:gd name="connsiteY52-1722" fmla="*/ 1923672 h 1987467"/>
              <a:gd name="connsiteX53-1723" fmla="*/ 2679906 w 3983815"/>
              <a:gd name="connsiteY53-1724" fmla="*/ 1934305 h 1987467"/>
              <a:gd name="connsiteX54-1725" fmla="*/ 2445990 w 3983815"/>
              <a:gd name="connsiteY54-1726" fmla="*/ 1944937 h 1987467"/>
              <a:gd name="connsiteX55-1727" fmla="*/ 2371562 w 3983815"/>
              <a:gd name="connsiteY55-1728" fmla="*/ 1955570 h 1987467"/>
              <a:gd name="connsiteX56-1729" fmla="*/ 2307767 w 3983815"/>
              <a:gd name="connsiteY56-1730" fmla="*/ 1976835 h 1987467"/>
              <a:gd name="connsiteX57-1731" fmla="*/ 1999422 w 3983815"/>
              <a:gd name="connsiteY57-1732" fmla="*/ 1987467 h 1987467"/>
              <a:gd name="connsiteX58-1733" fmla="*/ 1340204 w 3983815"/>
              <a:gd name="connsiteY58-1734" fmla="*/ 1976835 h 1987467"/>
              <a:gd name="connsiteX59-1735" fmla="*/ 1170083 w 3983815"/>
              <a:gd name="connsiteY59-1736" fmla="*/ 1955570 h 1987467"/>
              <a:gd name="connsiteX60-1737" fmla="*/ 1138185 w 3983815"/>
              <a:gd name="connsiteY60-1738" fmla="*/ 1934305 h 1987467"/>
              <a:gd name="connsiteX61-1739" fmla="*/ 1095655 w 3983815"/>
              <a:gd name="connsiteY61-1740" fmla="*/ 1923672 h 1987467"/>
              <a:gd name="connsiteX62-1741" fmla="*/ 1063757 w 3983815"/>
              <a:gd name="connsiteY62-1742" fmla="*/ 1913040 h 1987467"/>
              <a:gd name="connsiteX63-1743" fmla="*/ 1021227 w 3983815"/>
              <a:gd name="connsiteY63-1744" fmla="*/ 1902407 h 1987467"/>
              <a:gd name="connsiteX64-1745" fmla="*/ 925534 w 3983815"/>
              <a:gd name="connsiteY64-1746" fmla="*/ 1870509 h 1987467"/>
              <a:gd name="connsiteX65-1747" fmla="*/ 893636 w 3983815"/>
              <a:gd name="connsiteY65-1748" fmla="*/ 1859877 h 1987467"/>
              <a:gd name="connsiteX66-1749" fmla="*/ 808576 w 3983815"/>
              <a:gd name="connsiteY66-1750" fmla="*/ 1849244 h 1987467"/>
              <a:gd name="connsiteX67-1751" fmla="*/ 734148 w 3983815"/>
              <a:gd name="connsiteY67-1752" fmla="*/ 1817347 h 1987467"/>
              <a:gd name="connsiteX68-1753" fmla="*/ 670353 w 3983815"/>
              <a:gd name="connsiteY68-1754" fmla="*/ 1796081 h 1987467"/>
              <a:gd name="connsiteX69-1755" fmla="*/ 627822 w 3983815"/>
              <a:gd name="connsiteY69-1756" fmla="*/ 1785449 h 1987467"/>
              <a:gd name="connsiteX70-1757" fmla="*/ 468334 w 3983815"/>
              <a:gd name="connsiteY70-1758" fmla="*/ 1764184 h 1987467"/>
              <a:gd name="connsiteX71-1759" fmla="*/ 362008 w 3983815"/>
              <a:gd name="connsiteY71-1760" fmla="*/ 1732286 h 1987467"/>
              <a:gd name="connsiteX72-1761" fmla="*/ 330111 w 3983815"/>
              <a:gd name="connsiteY72-1762" fmla="*/ 1721654 h 1987467"/>
              <a:gd name="connsiteX73-1763" fmla="*/ 276948 w 3983815"/>
              <a:gd name="connsiteY73-1764" fmla="*/ 1679123 h 1987467"/>
              <a:gd name="connsiteX74-1765" fmla="*/ 245050 w 3983815"/>
              <a:gd name="connsiteY74-1766" fmla="*/ 1668491 h 1987467"/>
              <a:gd name="connsiteX75-1767" fmla="*/ 213153 w 3983815"/>
              <a:gd name="connsiteY75-1768" fmla="*/ 1647226 h 1987467"/>
              <a:gd name="connsiteX76-1769" fmla="*/ 191888 w 3983815"/>
              <a:gd name="connsiteY76-1770" fmla="*/ 1615328 h 1987467"/>
              <a:gd name="connsiteX77-1771" fmla="*/ 170622 w 3983815"/>
              <a:gd name="connsiteY77-1772" fmla="*/ 1594063 h 1987467"/>
              <a:gd name="connsiteX78-1773" fmla="*/ 138725 w 3983815"/>
              <a:gd name="connsiteY78-1774" fmla="*/ 1530267 h 1987467"/>
              <a:gd name="connsiteX79-1775" fmla="*/ 106827 w 3983815"/>
              <a:gd name="connsiteY79-1776" fmla="*/ 1498370 h 1987467"/>
              <a:gd name="connsiteX80-1777" fmla="*/ 64297 w 3983815"/>
              <a:gd name="connsiteY80-1778" fmla="*/ 1434574 h 1987467"/>
              <a:gd name="connsiteX81-1779" fmla="*/ 53664 w 3983815"/>
              <a:gd name="connsiteY81-1780" fmla="*/ 1392044 h 1987467"/>
              <a:gd name="connsiteX82-1781" fmla="*/ 43032 w 3983815"/>
              <a:gd name="connsiteY82-1782" fmla="*/ 1328249 h 1987467"/>
              <a:gd name="connsiteX83-1783" fmla="*/ 32399 w 3983815"/>
              <a:gd name="connsiteY83-1784" fmla="*/ 1275086 h 1987467"/>
              <a:gd name="connsiteX84-1785" fmla="*/ 32399 w 3983815"/>
              <a:gd name="connsiteY84-1786" fmla="*/ 977374 h 1987467"/>
              <a:gd name="connsiteX85-1787" fmla="*/ 11134 w 3983815"/>
              <a:gd name="connsiteY85-1788" fmla="*/ 892314 h 1987467"/>
              <a:gd name="connsiteX86-1789" fmla="*/ 501 w 3983815"/>
              <a:gd name="connsiteY86-1790" fmla="*/ 807254 h 1987467"/>
              <a:gd name="connsiteX87-1791" fmla="*/ 501 w 3983815"/>
              <a:gd name="connsiteY87-1792" fmla="*/ 722193 h 1987467"/>
              <a:gd name="connsiteX0-1793" fmla="*/ 501 w 4004307"/>
              <a:gd name="connsiteY0-1794" fmla="*/ 722193 h 1987467"/>
              <a:gd name="connsiteX1-1795" fmla="*/ 32399 w 4004307"/>
              <a:gd name="connsiteY1-1796" fmla="*/ 605235 h 1987467"/>
              <a:gd name="connsiteX2-1797" fmla="*/ 43032 w 4004307"/>
              <a:gd name="connsiteY2-1798" fmla="*/ 562705 h 1987467"/>
              <a:gd name="connsiteX3-1799" fmla="*/ 64297 w 4004307"/>
              <a:gd name="connsiteY3-1800" fmla="*/ 403216 h 1987467"/>
              <a:gd name="connsiteX4-1801" fmla="*/ 85562 w 4004307"/>
              <a:gd name="connsiteY4-1802" fmla="*/ 328788 h 1987467"/>
              <a:gd name="connsiteX5-1803" fmla="*/ 117460 w 4004307"/>
              <a:gd name="connsiteY5-1804" fmla="*/ 307523 h 1987467"/>
              <a:gd name="connsiteX6-1805" fmla="*/ 181255 w 4004307"/>
              <a:gd name="connsiteY6-1806" fmla="*/ 222463 h 1987467"/>
              <a:gd name="connsiteX7-1807" fmla="*/ 202520 w 4004307"/>
              <a:gd name="connsiteY7-1808" fmla="*/ 190565 h 1987467"/>
              <a:gd name="connsiteX8-1809" fmla="*/ 266315 w 4004307"/>
              <a:gd name="connsiteY8-1810" fmla="*/ 158667 h 1987467"/>
              <a:gd name="connsiteX9-1811" fmla="*/ 298213 w 4004307"/>
              <a:gd name="connsiteY9-1812" fmla="*/ 137402 h 1987467"/>
              <a:gd name="connsiteX10-1813" fmla="*/ 478967 w 4004307"/>
              <a:gd name="connsiteY10-1814" fmla="*/ 116137 h 1987467"/>
              <a:gd name="connsiteX11-1815" fmla="*/ 542762 w 4004307"/>
              <a:gd name="connsiteY11-1816" fmla="*/ 105505 h 1987467"/>
              <a:gd name="connsiteX12-1817" fmla="*/ 595925 w 4004307"/>
              <a:gd name="connsiteY12-1818" fmla="*/ 94872 h 1987467"/>
              <a:gd name="connsiteX13-1819" fmla="*/ 1021227 w 4004307"/>
              <a:gd name="connsiteY13-1820" fmla="*/ 84240 h 1987467"/>
              <a:gd name="connsiteX14-1821" fmla="*/ 1276408 w 4004307"/>
              <a:gd name="connsiteY14-1822" fmla="*/ 62974 h 1987467"/>
              <a:gd name="connsiteX15-1823" fmla="*/ 1329571 w 4004307"/>
              <a:gd name="connsiteY15-1824" fmla="*/ 52342 h 1987467"/>
              <a:gd name="connsiteX16-1825" fmla="*/ 1414632 w 4004307"/>
              <a:gd name="connsiteY16-1826" fmla="*/ 41709 h 1987467"/>
              <a:gd name="connsiteX17-1827" fmla="*/ 1457162 w 4004307"/>
              <a:gd name="connsiteY17-1828" fmla="*/ 31077 h 1987467"/>
              <a:gd name="connsiteX18-1829" fmla="*/ 1616650 w 4004307"/>
              <a:gd name="connsiteY18-1830" fmla="*/ 9812 h 1987467"/>
              <a:gd name="connsiteX19-1831" fmla="*/ 2318399 w 4004307"/>
              <a:gd name="connsiteY19-1832" fmla="*/ 20444 h 1987467"/>
              <a:gd name="connsiteX20-1833" fmla="*/ 2488520 w 4004307"/>
              <a:gd name="connsiteY20-1834" fmla="*/ 41709 h 1987467"/>
              <a:gd name="connsiteX21-1835" fmla="*/ 2584213 w 4004307"/>
              <a:gd name="connsiteY21-1836" fmla="*/ 52342 h 1987467"/>
              <a:gd name="connsiteX22-1837" fmla="*/ 2648008 w 4004307"/>
              <a:gd name="connsiteY22-1838" fmla="*/ 62974 h 1987467"/>
              <a:gd name="connsiteX23-1839" fmla="*/ 3434818 w 4004307"/>
              <a:gd name="connsiteY23-1840" fmla="*/ 73607 h 1987467"/>
              <a:gd name="connsiteX24-1841" fmla="*/ 3519878 w 4004307"/>
              <a:gd name="connsiteY24-1842" fmla="*/ 84240 h 1987467"/>
              <a:gd name="connsiteX25-1843" fmla="*/ 3551776 w 4004307"/>
              <a:gd name="connsiteY25-1844" fmla="*/ 94872 h 1987467"/>
              <a:gd name="connsiteX26-1845" fmla="*/ 3636836 w 4004307"/>
              <a:gd name="connsiteY26-1846" fmla="*/ 105505 h 1987467"/>
              <a:gd name="connsiteX27-1847" fmla="*/ 3689999 w 4004307"/>
              <a:gd name="connsiteY27-1848" fmla="*/ 116137 h 1987467"/>
              <a:gd name="connsiteX28-1849" fmla="*/ 3753795 w 4004307"/>
              <a:gd name="connsiteY28-1850" fmla="*/ 137402 h 1987467"/>
              <a:gd name="connsiteX29-1851" fmla="*/ 3849488 w 4004307"/>
              <a:gd name="connsiteY29-1852" fmla="*/ 211830 h 1987467"/>
              <a:gd name="connsiteX30-1853" fmla="*/ 3892018 w 4004307"/>
              <a:gd name="connsiteY30-1854" fmla="*/ 275626 h 1987467"/>
              <a:gd name="connsiteX31-1855" fmla="*/ 3913283 w 4004307"/>
              <a:gd name="connsiteY31-1856" fmla="*/ 307523 h 1987467"/>
              <a:gd name="connsiteX32-1857" fmla="*/ 3957501 w 4004307"/>
              <a:gd name="connsiteY32-1858" fmla="*/ 525506 h 1987467"/>
              <a:gd name="connsiteX33-1859" fmla="*/ 3977078 w 4004307"/>
              <a:gd name="connsiteY33-1860" fmla="*/ 1073067 h 1987467"/>
              <a:gd name="connsiteX34-1861" fmla="*/ 3966446 w 4004307"/>
              <a:gd name="connsiteY34-1862" fmla="*/ 1104965 h 1987467"/>
              <a:gd name="connsiteX35-1863" fmla="*/ 3955813 w 4004307"/>
              <a:gd name="connsiteY35-1864" fmla="*/ 1423942 h 1987467"/>
              <a:gd name="connsiteX36-1865" fmla="*/ 3913283 w 4004307"/>
              <a:gd name="connsiteY36-1866" fmla="*/ 1519635 h 1987467"/>
              <a:gd name="connsiteX37-1867" fmla="*/ 3902650 w 4004307"/>
              <a:gd name="connsiteY37-1868" fmla="*/ 1551533 h 1987467"/>
              <a:gd name="connsiteX38-1869" fmla="*/ 3838855 w 4004307"/>
              <a:gd name="connsiteY38-1870" fmla="*/ 1594063 h 1987467"/>
              <a:gd name="connsiteX39-1871" fmla="*/ 3775060 w 4004307"/>
              <a:gd name="connsiteY39-1872" fmla="*/ 1636593 h 1987467"/>
              <a:gd name="connsiteX40-1873" fmla="*/ 3743162 w 4004307"/>
              <a:gd name="connsiteY40-1874" fmla="*/ 1657858 h 1987467"/>
              <a:gd name="connsiteX41-1875" fmla="*/ 3721897 w 4004307"/>
              <a:gd name="connsiteY41-1876" fmla="*/ 1689756 h 1987467"/>
              <a:gd name="connsiteX42-1877" fmla="*/ 3689999 w 4004307"/>
              <a:gd name="connsiteY42-1878" fmla="*/ 1700388 h 1987467"/>
              <a:gd name="connsiteX43-1879" fmla="*/ 3626204 w 4004307"/>
              <a:gd name="connsiteY43-1880" fmla="*/ 1742919 h 1987467"/>
              <a:gd name="connsiteX44-1881" fmla="*/ 3594306 w 4004307"/>
              <a:gd name="connsiteY44-1882" fmla="*/ 1764184 h 1987467"/>
              <a:gd name="connsiteX45-1883" fmla="*/ 3562408 w 4004307"/>
              <a:gd name="connsiteY45-1884" fmla="*/ 1785449 h 1987467"/>
              <a:gd name="connsiteX46-1885" fmla="*/ 3519878 w 4004307"/>
              <a:gd name="connsiteY46-1886" fmla="*/ 1806714 h 1987467"/>
              <a:gd name="connsiteX47-1887" fmla="*/ 3487981 w 4004307"/>
              <a:gd name="connsiteY47-1888" fmla="*/ 1817347 h 1987467"/>
              <a:gd name="connsiteX48-1889" fmla="*/ 3456083 w 4004307"/>
              <a:gd name="connsiteY48-1890" fmla="*/ 1838612 h 1987467"/>
              <a:gd name="connsiteX49-1891" fmla="*/ 3339125 w 4004307"/>
              <a:gd name="connsiteY49-1892" fmla="*/ 1859877 h 1987467"/>
              <a:gd name="connsiteX50-1893" fmla="*/ 3307227 w 4004307"/>
              <a:gd name="connsiteY50-1894" fmla="*/ 1881142 h 1987467"/>
              <a:gd name="connsiteX51-1895" fmla="*/ 3158371 w 4004307"/>
              <a:gd name="connsiteY51-1896" fmla="*/ 1902407 h 1987467"/>
              <a:gd name="connsiteX52-1897" fmla="*/ 2945720 w 4004307"/>
              <a:gd name="connsiteY52-1898" fmla="*/ 1923672 h 1987467"/>
              <a:gd name="connsiteX53-1899" fmla="*/ 2679906 w 4004307"/>
              <a:gd name="connsiteY53-1900" fmla="*/ 1934305 h 1987467"/>
              <a:gd name="connsiteX54-1901" fmla="*/ 2445990 w 4004307"/>
              <a:gd name="connsiteY54-1902" fmla="*/ 1944937 h 1987467"/>
              <a:gd name="connsiteX55-1903" fmla="*/ 2371562 w 4004307"/>
              <a:gd name="connsiteY55-1904" fmla="*/ 1955570 h 1987467"/>
              <a:gd name="connsiteX56-1905" fmla="*/ 2307767 w 4004307"/>
              <a:gd name="connsiteY56-1906" fmla="*/ 1976835 h 1987467"/>
              <a:gd name="connsiteX57-1907" fmla="*/ 1999422 w 4004307"/>
              <a:gd name="connsiteY57-1908" fmla="*/ 1987467 h 1987467"/>
              <a:gd name="connsiteX58-1909" fmla="*/ 1340204 w 4004307"/>
              <a:gd name="connsiteY58-1910" fmla="*/ 1976835 h 1987467"/>
              <a:gd name="connsiteX59-1911" fmla="*/ 1170083 w 4004307"/>
              <a:gd name="connsiteY59-1912" fmla="*/ 1955570 h 1987467"/>
              <a:gd name="connsiteX60-1913" fmla="*/ 1138185 w 4004307"/>
              <a:gd name="connsiteY60-1914" fmla="*/ 1934305 h 1987467"/>
              <a:gd name="connsiteX61-1915" fmla="*/ 1095655 w 4004307"/>
              <a:gd name="connsiteY61-1916" fmla="*/ 1923672 h 1987467"/>
              <a:gd name="connsiteX62-1917" fmla="*/ 1063757 w 4004307"/>
              <a:gd name="connsiteY62-1918" fmla="*/ 1913040 h 1987467"/>
              <a:gd name="connsiteX63-1919" fmla="*/ 1021227 w 4004307"/>
              <a:gd name="connsiteY63-1920" fmla="*/ 1902407 h 1987467"/>
              <a:gd name="connsiteX64-1921" fmla="*/ 925534 w 4004307"/>
              <a:gd name="connsiteY64-1922" fmla="*/ 1870509 h 1987467"/>
              <a:gd name="connsiteX65-1923" fmla="*/ 893636 w 4004307"/>
              <a:gd name="connsiteY65-1924" fmla="*/ 1859877 h 1987467"/>
              <a:gd name="connsiteX66-1925" fmla="*/ 808576 w 4004307"/>
              <a:gd name="connsiteY66-1926" fmla="*/ 1849244 h 1987467"/>
              <a:gd name="connsiteX67-1927" fmla="*/ 734148 w 4004307"/>
              <a:gd name="connsiteY67-1928" fmla="*/ 1817347 h 1987467"/>
              <a:gd name="connsiteX68-1929" fmla="*/ 670353 w 4004307"/>
              <a:gd name="connsiteY68-1930" fmla="*/ 1796081 h 1987467"/>
              <a:gd name="connsiteX69-1931" fmla="*/ 627822 w 4004307"/>
              <a:gd name="connsiteY69-1932" fmla="*/ 1785449 h 1987467"/>
              <a:gd name="connsiteX70-1933" fmla="*/ 468334 w 4004307"/>
              <a:gd name="connsiteY70-1934" fmla="*/ 1764184 h 1987467"/>
              <a:gd name="connsiteX71-1935" fmla="*/ 362008 w 4004307"/>
              <a:gd name="connsiteY71-1936" fmla="*/ 1732286 h 1987467"/>
              <a:gd name="connsiteX72-1937" fmla="*/ 330111 w 4004307"/>
              <a:gd name="connsiteY72-1938" fmla="*/ 1721654 h 1987467"/>
              <a:gd name="connsiteX73-1939" fmla="*/ 276948 w 4004307"/>
              <a:gd name="connsiteY73-1940" fmla="*/ 1679123 h 1987467"/>
              <a:gd name="connsiteX74-1941" fmla="*/ 245050 w 4004307"/>
              <a:gd name="connsiteY74-1942" fmla="*/ 1668491 h 1987467"/>
              <a:gd name="connsiteX75-1943" fmla="*/ 213153 w 4004307"/>
              <a:gd name="connsiteY75-1944" fmla="*/ 1647226 h 1987467"/>
              <a:gd name="connsiteX76-1945" fmla="*/ 191888 w 4004307"/>
              <a:gd name="connsiteY76-1946" fmla="*/ 1615328 h 1987467"/>
              <a:gd name="connsiteX77-1947" fmla="*/ 170622 w 4004307"/>
              <a:gd name="connsiteY77-1948" fmla="*/ 1594063 h 1987467"/>
              <a:gd name="connsiteX78-1949" fmla="*/ 138725 w 4004307"/>
              <a:gd name="connsiteY78-1950" fmla="*/ 1530267 h 1987467"/>
              <a:gd name="connsiteX79-1951" fmla="*/ 106827 w 4004307"/>
              <a:gd name="connsiteY79-1952" fmla="*/ 1498370 h 1987467"/>
              <a:gd name="connsiteX80-1953" fmla="*/ 64297 w 4004307"/>
              <a:gd name="connsiteY80-1954" fmla="*/ 1434574 h 1987467"/>
              <a:gd name="connsiteX81-1955" fmla="*/ 53664 w 4004307"/>
              <a:gd name="connsiteY81-1956" fmla="*/ 1392044 h 1987467"/>
              <a:gd name="connsiteX82-1957" fmla="*/ 43032 w 4004307"/>
              <a:gd name="connsiteY82-1958" fmla="*/ 1328249 h 1987467"/>
              <a:gd name="connsiteX83-1959" fmla="*/ 32399 w 4004307"/>
              <a:gd name="connsiteY83-1960" fmla="*/ 1275086 h 1987467"/>
              <a:gd name="connsiteX84-1961" fmla="*/ 32399 w 4004307"/>
              <a:gd name="connsiteY84-1962" fmla="*/ 977374 h 1987467"/>
              <a:gd name="connsiteX85-1963" fmla="*/ 11134 w 4004307"/>
              <a:gd name="connsiteY85-1964" fmla="*/ 892314 h 1987467"/>
              <a:gd name="connsiteX86-1965" fmla="*/ 501 w 4004307"/>
              <a:gd name="connsiteY86-1966" fmla="*/ 807254 h 1987467"/>
              <a:gd name="connsiteX87-1967" fmla="*/ 501 w 4004307"/>
              <a:gd name="connsiteY87-1968" fmla="*/ 722193 h 1987467"/>
              <a:gd name="connsiteX0-1969" fmla="*/ 501 w 4004307"/>
              <a:gd name="connsiteY0-1970" fmla="*/ 722193 h 1987467"/>
              <a:gd name="connsiteX1-1971" fmla="*/ 32399 w 4004307"/>
              <a:gd name="connsiteY1-1972" fmla="*/ 605235 h 1987467"/>
              <a:gd name="connsiteX2-1973" fmla="*/ 43032 w 4004307"/>
              <a:gd name="connsiteY2-1974" fmla="*/ 562705 h 1987467"/>
              <a:gd name="connsiteX3-1975" fmla="*/ 64297 w 4004307"/>
              <a:gd name="connsiteY3-1976" fmla="*/ 403216 h 1987467"/>
              <a:gd name="connsiteX4-1977" fmla="*/ 85562 w 4004307"/>
              <a:gd name="connsiteY4-1978" fmla="*/ 328788 h 1987467"/>
              <a:gd name="connsiteX5-1979" fmla="*/ 117460 w 4004307"/>
              <a:gd name="connsiteY5-1980" fmla="*/ 307523 h 1987467"/>
              <a:gd name="connsiteX6-1981" fmla="*/ 181255 w 4004307"/>
              <a:gd name="connsiteY6-1982" fmla="*/ 222463 h 1987467"/>
              <a:gd name="connsiteX7-1983" fmla="*/ 202520 w 4004307"/>
              <a:gd name="connsiteY7-1984" fmla="*/ 190565 h 1987467"/>
              <a:gd name="connsiteX8-1985" fmla="*/ 266315 w 4004307"/>
              <a:gd name="connsiteY8-1986" fmla="*/ 158667 h 1987467"/>
              <a:gd name="connsiteX9-1987" fmla="*/ 298213 w 4004307"/>
              <a:gd name="connsiteY9-1988" fmla="*/ 137402 h 1987467"/>
              <a:gd name="connsiteX10-1989" fmla="*/ 478967 w 4004307"/>
              <a:gd name="connsiteY10-1990" fmla="*/ 116137 h 1987467"/>
              <a:gd name="connsiteX11-1991" fmla="*/ 542762 w 4004307"/>
              <a:gd name="connsiteY11-1992" fmla="*/ 105505 h 1987467"/>
              <a:gd name="connsiteX12-1993" fmla="*/ 595925 w 4004307"/>
              <a:gd name="connsiteY12-1994" fmla="*/ 94872 h 1987467"/>
              <a:gd name="connsiteX13-1995" fmla="*/ 1021227 w 4004307"/>
              <a:gd name="connsiteY13-1996" fmla="*/ 84240 h 1987467"/>
              <a:gd name="connsiteX14-1997" fmla="*/ 1276408 w 4004307"/>
              <a:gd name="connsiteY14-1998" fmla="*/ 62974 h 1987467"/>
              <a:gd name="connsiteX15-1999" fmla="*/ 1329571 w 4004307"/>
              <a:gd name="connsiteY15-2000" fmla="*/ 52342 h 1987467"/>
              <a:gd name="connsiteX16-2001" fmla="*/ 1414632 w 4004307"/>
              <a:gd name="connsiteY16-2002" fmla="*/ 41709 h 1987467"/>
              <a:gd name="connsiteX17-2003" fmla="*/ 1457162 w 4004307"/>
              <a:gd name="connsiteY17-2004" fmla="*/ 31077 h 1987467"/>
              <a:gd name="connsiteX18-2005" fmla="*/ 1616650 w 4004307"/>
              <a:gd name="connsiteY18-2006" fmla="*/ 9812 h 1987467"/>
              <a:gd name="connsiteX19-2007" fmla="*/ 2318399 w 4004307"/>
              <a:gd name="connsiteY19-2008" fmla="*/ 20444 h 1987467"/>
              <a:gd name="connsiteX20-2009" fmla="*/ 2488520 w 4004307"/>
              <a:gd name="connsiteY20-2010" fmla="*/ 41709 h 1987467"/>
              <a:gd name="connsiteX21-2011" fmla="*/ 2584213 w 4004307"/>
              <a:gd name="connsiteY21-2012" fmla="*/ 52342 h 1987467"/>
              <a:gd name="connsiteX22-2013" fmla="*/ 2648008 w 4004307"/>
              <a:gd name="connsiteY22-2014" fmla="*/ 62974 h 1987467"/>
              <a:gd name="connsiteX23-2015" fmla="*/ 3434818 w 4004307"/>
              <a:gd name="connsiteY23-2016" fmla="*/ 73607 h 1987467"/>
              <a:gd name="connsiteX24-2017" fmla="*/ 3519878 w 4004307"/>
              <a:gd name="connsiteY24-2018" fmla="*/ 84240 h 1987467"/>
              <a:gd name="connsiteX25-2019" fmla="*/ 3551776 w 4004307"/>
              <a:gd name="connsiteY25-2020" fmla="*/ 94872 h 1987467"/>
              <a:gd name="connsiteX26-2021" fmla="*/ 3636836 w 4004307"/>
              <a:gd name="connsiteY26-2022" fmla="*/ 105505 h 1987467"/>
              <a:gd name="connsiteX27-2023" fmla="*/ 3689999 w 4004307"/>
              <a:gd name="connsiteY27-2024" fmla="*/ 116137 h 1987467"/>
              <a:gd name="connsiteX28-2025" fmla="*/ 3753795 w 4004307"/>
              <a:gd name="connsiteY28-2026" fmla="*/ 137402 h 1987467"/>
              <a:gd name="connsiteX29-2027" fmla="*/ 3849488 w 4004307"/>
              <a:gd name="connsiteY29-2028" fmla="*/ 211830 h 1987467"/>
              <a:gd name="connsiteX30-2029" fmla="*/ 3892018 w 4004307"/>
              <a:gd name="connsiteY30-2030" fmla="*/ 275626 h 1987467"/>
              <a:gd name="connsiteX31-2031" fmla="*/ 3913283 w 4004307"/>
              <a:gd name="connsiteY31-2032" fmla="*/ 307523 h 1987467"/>
              <a:gd name="connsiteX32-2033" fmla="*/ 3957501 w 4004307"/>
              <a:gd name="connsiteY32-2034" fmla="*/ 525506 h 1987467"/>
              <a:gd name="connsiteX33-2035" fmla="*/ 3977078 w 4004307"/>
              <a:gd name="connsiteY33-2036" fmla="*/ 1073067 h 1987467"/>
              <a:gd name="connsiteX34-2037" fmla="*/ 3987711 w 4004307"/>
              <a:gd name="connsiteY34-2038" fmla="*/ 1129445 h 1987467"/>
              <a:gd name="connsiteX35-2039" fmla="*/ 3955813 w 4004307"/>
              <a:gd name="connsiteY35-2040" fmla="*/ 1423942 h 1987467"/>
              <a:gd name="connsiteX36-2041" fmla="*/ 3913283 w 4004307"/>
              <a:gd name="connsiteY36-2042" fmla="*/ 1519635 h 1987467"/>
              <a:gd name="connsiteX37-2043" fmla="*/ 3902650 w 4004307"/>
              <a:gd name="connsiteY37-2044" fmla="*/ 1551533 h 1987467"/>
              <a:gd name="connsiteX38-2045" fmla="*/ 3838855 w 4004307"/>
              <a:gd name="connsiteY38-2046" fmla="*/ 1594063 h 1987467"/>
              <a:gd name="connsiteX39-2047" fmla="*/ 3775060 w 4004307"/>
              <a:gd name="connsiteY39-2048" fmla="*/ 1636593 h 1987467"/>
              <a:gd name="connsiteX40-2049" fmla="*/ 3743162 w 4004307"/>
              <a:gd name="connsiteY40-2050" fmla="*/ 1657858 h 1987467"/>
              <a:gd name="connsiteX41-2051" fmla="*/ 3721897 w 4004307"/>
              <a:gd name="connsiteY41-2052" fmla="*/ 1689756 h 1987467"/>
              <a:gd name="connsiteX42-2053" fmla="*/ 3689999 w 4004307"/>
              <a:gd name="connsiteY42-2054" fmla="*/ 1700388 h 1987467"/>
              <a:gd name="connsiteX43-2055" fmla="*/ 3626204 w 4004307"/>
              <a:gd name="connsiteY43-2056" fmla="*/ 1742919 h 1987467"/>
              <a:gd name="connsiteX44-2057" fmla="*/ 3594306 w 4004307"/>
              <a:gd name="connsiteY44-2058" fmla="*/ 1764184 h 1987467"/>
              <a:gd name="connsiteX45-2059" fmla="*/ 3562408 w 4004307"/>
              <a:gd name="connsiteY45-2060" fmla="*/ 1785449 h 1987467"/>
              <a:gd name="connsiteX46-2061" fmla="*/ 3519878 w 4004307"/>
              <a:gd name="connsiteY46-2062" fmla="*/ 1806714 h 1987467"/>
              <a:gd name="connsiteX47-2063" fmla="*/ 3487981 w 4004307"/>
              <a:gd name="connsiteY47-2064" fmla="*/ 1817347 h 1987467"/>
              <a:gd name="connsiteX48-2065" fmla="*/ 3456083 w 4004307"/>
              <a:gd name="connsiteY48-2066" fmla="*/ 1838612 h 1987467"/>
              <a:gd name="connsiteX49-2067" fmla="*/ 3339125 w 4004307"/>
              <a:gd name="connsiteY49-2068" fmla="*/ 1859877 h 1987467"/>
              <a:gd name="connsiteX50-2069" fmla="*/ 3307227 w 4004307"/>
              <a:gd name="connsiteY50-2070" fmla="*/ 1881142 h 1987467"/>
              <a:gd name="connsiteX51-2071" fmla="*/ 3158371 w 4004307"/>
              <a:gd name="connsiteY51-2072" fmla="*/ 1902407 h 1987467"/>
              <a:gd name="connsiteX52-2073" fmla="*/ 2945720 w 4004307"/>
              <a:gd name="connsiteY52-2074" fmla="*/ 1923672 h 1987467"/>
              <a:gd name="connsiteX53-2075" fmla="*/ 2679906 w 4004307"/>
              <a:gd name="connsiteY53-2076" fmla="*/ 1934305 h 1987467"/>
              <a:gd name="connsiteX54-2077" fmla="*/ 2445990 w 4004307"/>
              <a:gd name="connsiteY54-2078" fmla="*/ 1944937 h 1987467"/>
              <a:gd name="connsiteX55-2079" fmla="*/ 2371562 w 4004307"/>
              <a:gd name="connsiteY55-2080" fmla="*/ 1955570 h 1987467"/>
              <a:gd name="connsiteX56-2081" fmla="*/ 2307767 w 4004307"/>
              <a:gd name="connsiteY56-2082" fmla="*/ 1976835 h 1987467"/>
              <a:gd name="connsiteX57-2083" fmla="*/ 1999422 w 4004307"/>
              <a:gd name="connsiteY57-2084" fmla="*/ 1987467 h 1987467"/>
              <a:gd name="connsiteX58-2085" fmla="*/ 1340204 w 4004307"/>
              <a:gd name="connsiteY58-2086" fmla="*/ 1976835 h 1987467"/>
              <a:gd name="connsiteX59-2087" fmla="*/ 1170083 w 4004307"/>
              <a:gd name="connsiteY59-2088" fmla="*/ 1955570 h 1987467"/>
              <a:gd name="connsiteX60-2089" fmla="*/ 1138185 w 4004307"/>
              <a:gd name="connsiteY60-2090" fmla="*/ 1934305 h 1987467"/>
              <a:gd name="connsiteX61-2091" fmla="*/ 1095655 w 4004307"/>
              <a:gd name="connsiteY61-2092" fmla="*/ 1923672 h 1987467"/>
              <a:gd name="connsiteX62-2093" fmla="*/ 1063757 w 4004307"/>
              <a:gd name="connsiteY62-2094" fmla="*/ 1913040 h 1987467"/>
              <a:gd name="connsiteX63-2095" fmla="*/ 1021227 w 4004307"/>
              <a:gd name="connsiteY63-2096" fmla="*/ 1902407 h 1987467"/>
              <a:gd name="connsiteX64-2097" fmla="*/ 925534 w 4004307"/>
              <a:gd name="connsiteY64-2098" fmla="*/ 1870509 h 1987467"/>
              <a:gd name="connsiteX65-2099" fmla="*/ 893636 w 4004307"/>
              <a:gd name="connsiteY65-2100" fmla="*/ 1859877 h 1987467"/>
              <a:gd name="connsiteX66-2101" fmla="*/ 808576 w 4004307"/>
              <a:gd name="connsiteY66-2102" fmla="*/ 1849244 h 1987467"/>
              <a:gd name="connsiteX67-2103" fmla="*/ 734148 w 4004307"/>
              <a:gd name="connsiteY67-2104" fmla="*/ 1817347 h 1987467"/>
              <a:gd name="connsiteX68-2105" fmla="*/ 670353 w 4004307"/>
              <a:gd name="connsiteY68-2106" fmla="*/ 1796081 h 1987467"/>
              <a:gd name="connsiteX69-2107" fmla="*/ 627822 w 4004307"/>
              <a:gd name="connsiteY69-2108" fmla="*/ 1785449 h 1987467"/>
              <a:gd name="connsiteX70-2109" fmla="*/ 468334 w 4004307"/>
              <a:gd name="connsiteY70-2110" fmla="*/ 1764184 h 1987467"/>
              <a:gd name="connsiteX71-2111" fmla="*/ 362008 w 4004307"/>
              <a:gd name="connsiteY71-2112" fmla="*/ 1732286 h 1987467"/>
              <a:gd name="connsiteX72-2113" fmla="*/ 330111 w 4004307"/>
              <a:gd name="connsiteY72-2114" fmla="*/ 1721654 h 1987467"/>
              <a:gd name="connsiteX73-2115" fmla="*/ 276948 w 4004307"/>
              <a:gd name="connsiteY73-2116" fmla="*/ 1679123 h 1987467"/>
              <a:gd name="connsiteX74-2117" fmla="*/ 245050 w 4004307"/>
              <a:gd name="connsiteY74-2118" fmla="*/ 1668491 h 1987467"/>
              <a:gd name="connsiteX75-2119" fmla="*/ 213153 w 4004307"/>
              <a:gd name="connsiteY75-2120" fmla="*/ 1647226 h 1987467"/>
              <a:gd name="connsiteX76-2121" fmla="*/ 191888 w 4004307"/>
              <a:gd name="connsiteY76-2122" fmla="*/ 1615328 h 1987467"/>
              <a:gd name="connsiteX77-2123" fmla="*/ 170622 w 4004307"/>
              <a:gd name="connsiteY77-2124" fmla="*/ 1594063 h 1987467"/>
              <a:gd name="connsiteX78-2125" fmla="*/ 138725 w 4004307"/>
              <a:gd name="connsiteY78-2126" fmla="*/ 1530267 h 1987467"/>
              <a:gd name="connsiteX79-2127" fmla="*/ 106827 w 4004307"/>
              <a:gd name="connsiteY79-2128" fmla="*/ 1498370 h 1987467"/>
              <a:gd name="connsiteX80-2129" fmla="*/ 64297 w 4004307"/>
              <a:gd name="connsiteY80-2130" fmla="*/ 1434574 h 1987467"/>
              <a:gd name="connsiteX81-2131" fmla="*/ 53664 w 4004307"/>
              <a:gd name="connsiteY81-2132" fmla="*/ 1392044 h 1987467"/>
              <a:gd name="connsiteX82-2133" fmla="*/ 43032 w 4004307"/>
              <a:gd name="connsiteY82-2134" fmla="*/ 1328249 h 1987467"/>
              <a:gd name="connsiteX83-2135" fmla="*/ 32399 w 4004307"/>
              <a:gd name="connsiteY83-2136" fmla="*/ 1275086 h 1987467"/>
              <a:gd name="connsiteX84-2137" fmla="*/ 32399 w 4004307"/>
              <a:gd name="connsiteY84-2138" fmla="*/ 977374 h 1987467"/>
              <a:gd name="connsiteX85-2139" fmla="*/ 11134 w 4004307"/>
              <a:gd name="connsiteY85-2140" fmla="*/ 892314 h 1987467"/>
              <a:gd name="connsiteX86-2141" fmla="*/ 501 w 4004307"/>
              <a:gd name="connsiteY86-2142" fmla="*/ 807254 h 1987467"/>
              <a:gd name="connsiteX87-2143" fmla="*/ 501 w 4004307"/>
              <a:gd name="connsiteY87-2144" fmla="*/ 722193 h 1987467"/>
              <a:gd name="connsiteX0-2145" fmla="*/ 501 w 4004307"/>
              <a:gd name="connsiteY0-2146" fmla="*/ 722193 h 1987467"/>
              <a:gd name="connsiteX1-2147" fmla="*/ 32399 w 4004307"/>
              <a:gd name="connsiteY1-2148" fmla="*/ 605235 h 1987467"/>
              <a:gd name="connsiteX2-2149" fmla="*/ 43032 w 4004307"/>
              <a:gd name="connsiteY2-2150" fmla="*/ 562705 h 1987467"/>
              <a:gd name="connsiteX3-2151" fmla="*/ 64297 w 4004307"/>
              <a:gd name="connsiteY3-2152" fmla="*/ 403216 h 1987467"/>
              <a:gd name="connsiteX4-2153" fmla="*/ 85562 w 4004307"/>
              <a:gd name="connsiteY4-2154" fmla="*/ 328788 h 1987467"/>
              <a:gd name="connsiteX5-2155" fmla="*/ 117460 w 4004307"/>
              <a:gd name="connsiteY5-2156" fmla="*/ 307523 h 1987467"/>
              <a:gd name="connsiteX6-2157" fmla="*/ 181255 w 4004307"/>
              <a:gd name="connsiteY6-2158" fmla="*/ 222463 h 1987467"/>
              <a:gd name="connsiteX7-2159" fmla="*/ 202520 w 4004307"/>
              <a:gd name="connsiteY7-2160" fmla="*/ 190565 h 1987467"/>
              <a:gd name="connsiteX8-2161" fmla="*/ 266315 w 4004307"/>
              <a:gd name="connsiteY8-2162" fmla="*/ 158667 h 1987467"/>
              <a:gd name="connsiteX9-2163" fmla="*/ 298213 w 4004307"/>
              <a:gd name="connsiteY9-2164" fmla="*/ 137402 h 1987467"/>
              <a:gd name="connsiteX10-2165" fmla="*/ 478967 w 4004307"/>
              <a:gd name="connsiteY10-2166" fmla="*/ 116137 h 1987467"/>
              <a:gd name="connsiteX11-2167" fmla="*/ 542762 w 4004307"/>
              <a:gd name="connsiteY11-2168" fmla="*/ 105505 h 1987467"/>
              <a:gd name="connsiteX12-2169" fmla="*/ 595925 w 4004307"/>
              <a:gd name="connsiteY12-2170" fmla="*/ 94872 h 1987467"/>
              <a:gd name="connsiteX13-2171" fmla="*/ 1021227 w 4004307"/>
              <a:gd name="connsiteY13-2172" fmla="*/ 84240 h 1987467"/>
              <a:gd name="connsiteX14-2173" fmla="*/ 1276408 w 4004307"/>
              <a:gd name="connsiteY14-2174" fmla="*/ 62974 h 1987467"/>
              <a:gd name="connsiteX15-2175" fmla="*/ 1329571 w 4004307"/>
              <a:gd name="connsiteY15-2176" fmla="*/ 52342 h 1987467"/>
              <a:gd name="connsiteX16-2177" fmla="*/ 1414632 w 4004307"/>
              <a:gd name="connsiteY16-2178" fmla="*/ 41709 h 1987467"/>
              <a:gd name="connsiteX17-2179" fmla="*/ 1457162 w 4004307"/>
              <a:gd name="connsiteY17-2180" fmla="*/ 31077 h 1987467"/>
              <a:gd name="connsiteX18-2181" fmla="*/ 1616650 w 4004307"/>
              <a:gd name="connsiteY18-2182" fmla="*/ 9812 h 1987467"/>
              <a:gd name="connsiteX19-2183" fmla="*/ 2318399 w 4004307"/>
              <a:gd name="connsiteY19-2184" fmla="*/ 20444 h 1987467"/>
              <a:gd name="connsiteX20-2185" fmla="*/ 2488520 w 4004307"/>
              <a:gd name="connsiteY20-2186" fmla="*/ 41709 h 1987467"/>
              <a:gd name="connsiteX21-2187" fmla="*/ 2584213 w 4004307"/>
              <a:gd name="connsiteY21-2188" fmla="*/ 52342 h 1987467"/>
              <a:gd name="connsiteX22-2189" fmla="*/ 2648008 w 4004307"/>
              <a:gd name="connsiteY22-2190" fmla="*/ 62974 h 1987467"/>
              <a:gd name="connsiteX23-2191" fmla="*/ 3434818 w 4004307"/>
              <a:gd name="connsiteY23-2192" fmla="*/ 73607 h 1987467"/>
              <a:gd name="connsiteX24-2193" fmla="*/ 3519878 w 4004307"/>
              <a:gd name="connsiteY24-2194" fmla="*/ 84240 h 1987467"/>
              <a:gd name="connsiteX25-2195" fmla="*/ 3551776 w 4004307"/>
              <a:gd name="connsiteY25-2196" fmla="*/ 94872 h 1987467"/>
              <a:gd name="connsiteX26-2197" fmla="*/ 3636836 w 4004307"/>
              <a:gd name="connsiteY26-2198" fmla="*/ 105505 h 1987467"/>
              <a:gd name="connsiteX27-2199" fmla="*/ 3689999 w 4004307"/>
              <a:gd name="connsiteY27-2200" fmla="*/ 116137 h 1987467"/>
              <a:gd name="connsiteX28-2201" fmla="*/ 3753795 w 4004307"/>
              <a:gd name="connsiteY28-2202" fmla="*/ 137402 h 1987467"/>
              <a:gd name="connsiteX29-2203" fmla="*/ 3849488 w 4004307"/>
              <a:gd name="connsiteY29-2204" fmla="*/ 211830 h 1987467"/>
              <a:gd name="connsiteX30-2205" fmla="*/ 3892018 w 4004307"/>
              <a:gd name="connsiteY30-2206" fmla="*/ 275626 h 1987467"/>
              <a:gd name="connsiteX31-2207" fmla="*/ 3913283 w 4004307"/>
              <a:gd name="connsiteY31-2208" fmla="*/ 307523 h 1987467"/>
              <a:gd name="connsiteX32-2209" fmla="*/ 3957501 w 4004307"/>
              <a:gd name="connsiteY32-2210" fmla="*/ 525506 h 1987467"/>
              <a:gd name="connsiteX33-2211" fmla="*/ 3987711 w 4004307"/>
              <a:gd name="connsiteY33-2212" fmla="*/ 941204 h 1987467"/>
              <a:gd name="connsiteX34-2213" fmla="*/ 3987711 w 4004307"/>
              <a:gd name="connsiteY34-2214" fmla="*/ 1129445 h 1987467"/>
              <a:gd name="connsiteX35-2215" fmla="*/ 3955813 w 4004307"/>
              <a:gd name="connsiteY35-2216" fmla="*/ 1423942 h 1987467"/>
              <a:gd name="connsiteX36-2217" fmla="*/ 3913283 w 4004307"/>
              <a:gd name="connsiteY36-2218" fmla="*/ 1519635 h 1987467"/>
              <a:gd name="connsiteX37-2219" fmla="*/ 3902650 w 4004307"/>
              <a:gd name="connsiteY37-2220" fmla="*/ 1551533 h 1987467"/>
              <a:gd name="connsiteX38-2221" fmla="*/ 3838855 w 4004307"/>
              <a:gd name="connsiteY38-2222" fmla="*/ 1594063 h 1987467"/>
              <a:gd name="connsiteX39-2223" fmla="*/ 3775060 w 4004307"/>
              <a:gd name="connsiteY39-2224" fmla="*/ 1636593 h 1987467"/>
              <a:gd name="connsiteX40-2225" fmla="*/ 3743162 w 4004307"/>
              <a:gd name="connsiteY40-2226" fmla="*/ 1657858 h 1987467"/>
              <a:gd name="connsiteX41-2227" fmla="*/ 3721897 w 4004307"/>
              <a:gd name="connsiteY41-2228" fmla="*/ 1689756 h 1987467"/>
              <a:gd name="connsiteX42-2229" fmla="*/ 3689999 w 4004307"/>
              <a:gd name="connsiteY42-2230" fmla="*/ 1700388 h 1987467"/>
              <a:gd name="connsiteX43-2231" fmla="*/ 3626204 w 4004307"/>
              <a:gd name="connsiteY43-2232" fmla="*/ 1742919 h 1987467"/>
              <a:gd name="connsiteX44-2233" fmla="*/ 3594306 w 4004307"/>
              <a:gd name="connsiteY44-2234" fmla="*/ 1764184 h 1987467"/>
              <a:gd name="connsiteX45-2235" fmla="*/ 3562408 w 4004307"/>
              <a:gd name="connsiteY45-2236" fmla="*/ 1785449 h 1987467"/>
              <a:gd name="connsiteX46-2237" fmla="*/ 3519878 w 4004307"/>
              <a:gd name="connsiteY46-2238" fmla="*/ 1806714 h 1987467"/>
              <a:gd name="connsiteX47-2239" fmla="*/ 3487981 w 4004307"/>
              <a:gd name="connsiteY47-2240" fmla="*/ 1817347 h 1987467"/>
              <a:gd name="connsiteX48-2241" fmla="*/ 3456083 w 4004307"/>
              <a:gd name="connsiteY48-2242" fmla="*/ 1838612 h 1987467"/>
              <a:gd name="connsiteX49-2243" fmla="*/ 3339125 w 4004307"/>
              <a:gd name="connsiteY49-2244" fmla="*/ 1859877 h 1987467"/>
              <a:gd name="connsiteX50-2245" fmla="*/ 3307227 w 4004307"/>
              <a:gd name="connsiteY50-2246" fmla="*/ 1881142 h 1987467"/>
              <a:gd name="connsiteX51-2247" fmla="*/ 3158371 w 4004307"/>
              <a:gd name="connsiteY51-2248" fmla="*/ 1902407 h 1987467"/>
              <a:gd name="connsiteX52-2249" fmla="*/ 2945720 w 4004307"/>
              <a:gd name="connsiteY52-2250" fmla="*/ 1923672 h 1987467"/>
              <a:gd name="connsiteX53-2251" fmla="*/ 2679906 w 4004307"/>
              <a:gd name="connsiteY53-2252" fmla="*/ 1934305 h 1987467"/>
              <a:gd name="connsiteX54-2253" fmla="*/ 2445990 w 4004307"/>
              <a:gd name="connsiteY54-2254" fmla="*/ 1944937 h 1987467"/>
              <a:gd name="connsiteX55-2255" fmla="*/ 2371562 w 4004307"/>
              <a:gd name="connsiteY55-2256" fmla="*/ 1955570 h 1987467"/>
              <a:gd name="connsiteX56-2257" fmla="*/ 2307767 w 4004307"/>
              <a:gd name="connsiteY56-2258" fmla="*/ 1976835 h 1987467"/>
              <a:gd name="connsiteX57-2259" fmla="*/ 1999422 w 4004307"/>
              <a:gd name="connsiteY57-2260" fmla="*/ 1987467 h 1987467"/>
              <a:gd name="connsiteX58-2261" fmla="*/ 1340204 w 4004307"/>
              <a:gd name="connsiteY58-2262" fmla="*/ 1976835 h 1987467"/>
              <a:gd name="connsiteX59-2263" fmla="*/ 1170083 w 4004307"/>
              <a:gd name="connsiteY59-2264" fmla="*/ 1955570 h 1987467"/>
              <a:gd name="connsiteX60-2265" fmla="*/ 1138185 w 4004307"/>
              <a:gd name="connsiteY60-2266" fmla="*/ 1934305 h 1987467"/>
              <a:gd name="connsiteX61-2267" fmla="*/ 1095655 w 4004307"/>
              <a:gd name="connsiteY61-2268" fmla="*/ 1923672 h 1987467"/>
              <a:gd name="connsiteX62-2269" fmla="*/ 1063757 w 4004307"/>
              <a:gd name="connsiteY62-2270" fmla="*/ 1913040 h 1987467"/>
              <a:gd name="connsiteX63-2271" fmla="*/ 1021227 w 4004307"/>
              <a:gd name="connsiteY63-2272" fmla="*/ 1902407 h 1987467"/>
              <a:gd name="connsiteX64-2273" fmla="*/ 925534 w 4004307"/>
              <a:gd name="connsiteY64-2274" fmla="*/ 1870509 h 1987467"/>
              <a:gd name="connsiteX65-2275" fmla="*/ 893636 w 4004307"/>
              <a:gd name="connsiteY65-2276" fmla="*/ 1859877 h 1987467"/>
              <a:gd name="connsiteX66-2277" fmla="*/ 808576 w 4004307"/>
              <a:gd name="connsiteY66-2278" fmla="*/ 1849244 h 1987467"/>
              <a:gd name="connsiteX67-2279" fmla="*/ 734148 w 4004307"/>
              <a:gd name="connsiteY67-2280" fmla="*/ 1817347 h 1987467"/>
              <a:gd name="connsiteX68-2281" fmla="*/ 670353 w 4004307"/>
              <a:gd name="connsiteY68-2282" fmla="*/ 1796081 h 1987467"/>
              <a:gd name="connsiteX69-2283" fmla="*/ 627822 w 4004307"/>
              <a:gd name="connsiteY69-2284" fmla="*/ 1785449 h 1987467"/>
              <a:gd name="connsiteX70-2285" fmla="*/ 468334 w 4004307"/>
              <a:gd name="connsiteY70-2286" fmla="*/ 1764184 h 1987467"/>
              <a:gd name="connsiteX71-2287" fmla="*/ 362008 w 4004307"/>
              <a:gd name="connsiteY71-2288" fmla="*/ 1732286 h 1987467"/>
              <a:gd name="connsiteX72-2289" fmla="*/ 330111 w 4004307"/>
              <a:gd name="connsiteY72-2290" fmla="*/ 1721654 h 1987467"/>
              <a:gd name="connsiteX73-2291" fmla="*/ 276948 w 4004307"/>
              <a:gd name="connsiteY73-2292" fmla="*/ 1679123 h 1987467"/>
              <a:gd name="connsiteX74-2293" fmla="*/ 245050 w 4004307"/>
              <a:gd name="connsiteY74-2294" fmla="*/ 1668491 h 1987467"/>
              <a:gd name="connsiteX75-2295" fmla="*/ 213153 w 4004307"/>
              <a:gd name="connsiteY75-2296" fmla="*/ 1647226 h 1987467"/>
              <a:gd name="connsiteX76-2297" fmla="*/ 191888 w 4004307"/>
              <a:gd name="connsiteY76-2298" fmla="*/ 1615328 h 1987467"/>
              <a:gd name="connsiteX77-2299" fmla="*/ 170622 w 4004307"/>
              <a:gd name="connsiteY77-2300" fmla="*/ 1594063 h 1987467"/>
              <a:gd name="connsiteX78-2301" fmla="*/ 138725 w 4004307"/>
              <a:gd name="connsiteY78-2302" fmla="*/ 1530267 h 1987467"/>
              <a:gd name="connsiteX79-2303" fmla="*/ 106827 w 4004307"/>
              <a:gd name="connsiteY79-2304" fmla="*/ 1498370 h 1987467"/>
              <a:gd name="connsiteX80-2305" fmla="*/ 64297 w 4004307"/>
              <a:gd name="connsiteY80-2306" fmla="*/ 1434574 h 1987467"/>
              <a:gd name="connsiteX81-2307" fmla="*/ 53664 w 4004307"/>
              <a:gd name="connsiteY81-2308" fmla="*/ 1392044 h 1987467"/>
              <a:gd name="connsiteX82-2309" fmla="*/ 43032 w 4004307"/>
              <a:gd name="connsiteY82-2310" fmla="*/ 1328249 h 1987467"/>
              <a:gd name="connsiteX83-2311" fmla="*/ 32399 w 4004307"/>
              <a:gd name="connsiteY83-2312" fmla="*/ 1275086 h 1987467"/>
              <a:gd name="connsiteX84-2313" fmla="*/ 32399 w 4004307"/>
              <a:gd name="connsiteY84-2314" fmla="*/ 977374 h 1987467"/>
              <a:gd name="connsiteX85-2315" fmla="*/ 11134 w 4004307"/>
              <a:gd name="connsiteY85-2316" fmla="*/ 892314 h 1987467"/>
              <a:gd name="connsiteX86-2317" fmla="*/ 501 w 4004307"/>
              <a:gd name="connsiteY86-2318" fmla="*/ 807254 h 1987467"/>
              <a:gd name="connsiteX87-2319" fmla="*/ 501 w 4004307"/>
              <a:gd name="connsiteY87-2320" fmla="*/ 722193 h 1987467"/>
              <a:gd name="connsiteX0-2321" fmla="*/ 501 w 4004307"/>
              <a:gd name="connsiteY0-2322" fmla="*/ 722193 h 1987467"/>
              <a:gd name="connsiteX1-2323" fmla="*/ 32399 w 4004307"/>
              <a:gd name="connsiteY1-2324" fmla="*/ 605235 h 1987467"/>
              <a:gd name="connsiteX2-2325" fmla="*/ 43032 w 4004307"/>
              <a:gd name="connsiteY2-2326" fmla="*/ 562705 h 1987467"/>
              <a:gd name="connsiteX3-2327" fmla="*/ 64297 w 4004307"/>
              <a:gd name="connsiteY3-2328" fmla="*/ 403216 h 1987467"/>
              <a:gd name="connsiteX4-2329" fmla="*/ 85562 w 4004307"/>
              <a:gd name="connsiteY4-2330" fmla="*/ 328788 h 1987467"/>
              <a:gd name="connsiteX5-2331" fmla="*/ 117460 w 4004307"/>
              <a:gd name="connsiteY5-2332" fmla="*/ 307523 h 1987467"/>
              <a:gd name="connsiteX6-2333" fmla="*/ 181255 w 4004307"/>
              <a:gd name="connsiteY6-2334" fmla="*/ 222463 h 1987467"/>
              <a:gd name="connsiteX7-2335" fmla="*/ 202520 w 4004307"/>
              <a:gd name="connsiteY7-2336" fmla="*/ 190565 h 1987467"/>
              <a:gd name="connsiteX8-2337" fmla="*/ 266315 w 4004307"/>
              <a:gd name="connsiteY8-2338" fmla="*/ 158667 h 1987467"/>
              <a:gd name="connsiteX9-2339" fmla="*/ 298213 w 4004307"/>
              <a:gd name="connsiteY9-2340" fmla="*/ 137402 h 1987467"/>
              <a:gd name="connsiteX10-2341" fmla="*/ 478967 w 4004307"/>
              <a:gd name="connsiteY10-2342" fmla="*/ 116137 h 1987467"/>
              <a:gd name="connsiteX11-2343" fmla="*/ 542762 w 4004307"/>
              <a:gd name="connsiteY11-2344" fmla="*/ 105505 h 1987467"/>
              <a:gd name="connsiteX12-2345" fmla="*/ 595925 w 4004307"/>
              <a:gd name="connsiteY12-2346" fmla="*/ 94872 h 1987467"/>
              <a:gd name="connsiteX13-2347" fmla="*/ 1021227 w 4004307"/>
              <a:gd name="connsiteY13-2348" fmla="*/ 84240 h 1987467"/>
              <a:gd name="connsiteX14-2349" fmla="*/ 1276408 w 4004307"/>
              <a:gd name="connsiteY14-2350" fmla="*/ 62974 h 1987467"/>
              <a:gd name="connsiteX15-2351" fmla="*/ 1329571 w 4004307"/>
              <a:gd name="connsiteY15-2352" fmla="*/ 52342 h 1987467"/>
              <a:gd name="connsiteX16-2353" fmla="*/ 1414632 w 4004307"/>
              <a:gd name="connsiteY16-2354" fmla="*/ 41709 h 1987467"/>
              <a:gd name="connsiteX17-2355" fmla="*/ 1457162 w 4004307"/>
              <a:gd name="connsiteY17-2356" fmla="*/ 31077 h 1987467"/>
              <a:gd name="connsiteX18-2357" fmla="*/ 1616650 w 4004307"/>
              <a:gd name="connsiteY18-2358" fmla="*/ 9812 h 1987467"/>
              <a:gd name="connsiteX19-2359" fmla="*/ 2318399 w 4004307"/>
              <a:gd name="connsiteY19-2360" fmla="*/ 20444 h 1987467"/>
              <a:gd name="connsiteX20-2361" fmla="*/ 2488520 w 4004307"/>
              <a:gd name="connsiteY20-2362" fmla="*/ 41709 h 1987467"/>
              <a:gd name="connsiteX21-2363" fmla="*/ 2584213 w 4004307"/>
              <a:gd name="connsiteY21-2364" fmla="*/ 52342 h 1987467"/>
              <a:gd name="connsiteX22-2365" fmla="*/ 2648008 w 4004307"/>
              <a:gd name="connsiteY22-2366" fmla="*/ 62974 h 1987467"/>
              <a:gd name="connsiteX23-2367" fmla="*/ 3434818 w 4004307"/>
              <a:gd name="connsiteY23-2368" fmla="*/ 73607 h 1987467"/>
              <a:gd name="connsiteX24-2369" fmla="*/ 3519878 w 4004307"/>
              <a:gd name="connsiteY24-2370" fmla="*/ 84240 h 1987467"/>
              <a:gd name="connsiteX25-2371" fmla="*/ 3551776 w 4004307"/>
              <a:gd name="connsiteY25-2372" fmla="*/ 94872 h 1987467"/>
              <a:gd name="connsiteX26-2373" fmla="*/ 3636836 w 4004307"/>
              <a:gd name="connsiteY26-2374" fmla="*/ 105505 h 1987467"/>
              <a:gd name="connsiteX27-2375" fmla="*/ 3689999 w 4004307"/>
              <a:gd name="connsiteY27-2376" fmla="*/ 116137 h 1987467"/>
              <a:gd name="connsiteX28-2377" fmla="*/ 3753795 w 4004307"/>
              <a:gd name="connsiteY28-2378" fmla="*/ 137402 h 1987467"/>
              <a:gd name="connsiteX29-2379" fmla="*/ 3849488 w 4004307"/>
              <a:gd name="connsiteY29-2380" fmla="*/ 211830 h 1987467"/>
              <a:gd name="connsiteX30-2381" fmla="*/ 3892018 w 4004307"/>
              <a:gd name="connsiteY30-2382" fmla="*/ 275626 h 1987467"/>
              <a:gd name="connsiteX31-2383" fmla="*/ 3957501 w 4004307"/>
              <a:gd name="connsiteY31-2384" fmla="*/ 525506 h 1987467"/>
              <a:gd name="connsiteX32-2385" fmla="*/ 3987711 w 4004307"/>
              <a:gd name="connsiteY32-2386" fmla="*/ 941204 h 1987467"/>
              <a:gd name="connsiteX33-2387" fmla="*/ 3987711 w 4004307"/>
              <a:gd name="connsiteY33-2388" fmla="*/ 1129445 h 1987467"/>
              <a:gd name="connsiteX34-2389" fmla="*/ 3955813 w 4004307"/>
              <a:gd name="connsiteY34-2390" fmla="*/ 1423942 h 1987467"/>
              <a:gd name="connsiteX35-2391" fmla="*/ 3913283 w 4004307"/>
              <a:gd name="connsiteY35-2392" fmla="*/ 1519635 h 1987467"/>
              <a:gd name="connsiteX36-2393" fmla="*/ 3902650 w 4004307"/>
              <a:gd name="connsiteY36-2394" fmla="*/ 1551533 h 1987467"/>
              <a:gd name="connsiteX37-2395" fmla="*/ 3838855 w 4004307"/>
              <a:gd name="connsiteY37-2396" fmla="*/ 1594063 h 1987467"/>
              <a:gd name="connsiteX38-2397" fmla="*/ 3775060 w 4004307"/>
              <a:gd name="connsiteY38-2398" fmla="*/ 1636593 h 1987467"/>
              <a:gd name="connsiteX39-2399" fmla="*/ 3743162 w 4004307"/>
              <a:gd name="connsiteY39-2400" fmla="*/ 1657858 h 1987467"/>
              <a:gd name="connsiteX40-2401" fmla="*/ 3721897 w 4004307"/>
              <a:gd name="connsiteY40-2402" fmla="*/ 1689756 h 1987467"/>
              <a:gd name="connsiteX41-2403" fmla="*/ 3689999 w 4004307"/>
              <a:gd name="connsiteY41-2404" fmla="*/ 1700388 h 1987467"/>
              <a:gd name="connsiteX42-2405" fmla="*/ 3626204 w 4004307"/>
              <a:gd name="connsiteY42-2406" fmla="*/ 1742919 h 1987467"/>
              <a:gd name="connsiteX43-2407" fmla="*/ 3594306 w 4004307"/>
              <a:gd name="connsiteY43-2408" fmla="*/ 1764184 h 1987467"/>
              <a:gd name="connsiteX44-2409" fmla="*/ 3562408 w 4004307"/>
              <a:gd name="connsiteY44-2410" fmla="*/ 1785449 h 1987467"/>
              <a:gd name="connsiteX45-2411" fmla="*/ 3519878 w 4004307"/>
              <a:gd name="connsiteY45-2412" fmla="*/ 1806714 h 1987467"/>
              <a:gd name="connsiteX46-2413" fmla="*/ 3487981 w 4004307"/>
              <a:gd name="connsiteY46-2414" fmla="*/ 1817347 h 1987467"/>
              <a:gd name="connsiteX47-2415" fmla="*/ 3456083 w 4004307"/>
              <a:gd name="connsiteY47-2416" fmla="*/ 1838612 h 1987467"/>
              <a:gd name="connsiteX48-2417" fmla="*/ 3339125 w 4004307"/>
              <a:gd name="connsiteY48-2418" fmla="*/ 1859877 h 1987467"/>
              <a:gd name="connsiteX49-2419" fmla="*/ 3307227 w 4004307"/>
              <a:gd name="connsiteY49-2420" fmla="*/ 1881142 h 1987467"/>
              <a:gd name="connsiteX50-2421" fmla="*/ 3158371 w 4004307"/>
              <a:gd name="connsiteY50-2422" fmla="*/ 1902407 h 1987467"/>
              <a:gd name="connsiteX51-2423" fmla="*/ 2945720 w 4004307"/>
              <a:gd name="connsiteY51-2424" fmla="*/ 1923672 h 1987467"/>
              <a:gd name="connsiteX52-2425" fmla="*/ 2679906 w 4004307"/>
              <a:gd name="connsiteY52-2426" fmla="*/ 1934305 h 1987467"/>
              <a:gd name="connsiteX53-2427" fmla="*/ 2445990 w 4004307"/>
              <a:gd name="connsiteY53-2428" fmla="*/ 1944937 h 1987467"/>
              <a:gd name="connsiteX54-2429" fmla="*/ 2371562 w 4004307"/>
              <a:gd name="connsiteY54-2430" fmla="*/ 1955570 h 1987467"/>
              <a:gd name="connsiteX55-2431" fmla="*/ 2307767 w 4004307"/>
              <a:gd name="connsiteY55-2432" fmla="*/ 1976835 h 1987467"/>
              <a:gd name="connsiteX56-2433" fmla="*/ 1999422 w 4004307"/>
              <a:gd name="connsiteY56-2434" fmla="*/ 1987467 h 1987467"/>
              <a:gd name="connsiteX57-2435" fmla="*/ 1340204 w 4004307"/>
              <a:gd name="connsiteY57-2436" fmla="*/ 1976835 h 1987467"/>
              <a:gd name="connsiteX58-2437" fmla="*/ 1170083 w 4004307"/>
              <a:gd name="connsiteY58-2438" fmla="*/ 1955570 h 1987467"/>
              <a:gd name="connsiteX59-2439" fmla="*/ 1138185 w 4004307"/>
              <a:gd name="connsiteY59-2440" fmla="*/ 1934305 h 1987467"/>
              <a:gd name="connsiteX60-2441" fmla="*/ 1095655 w 4004307"/>
              <a:gd name="connsiteY60-2442" fmla="*/ 1923672 h 1987467"/>
              <a:gd name="connsiteX61-2443" fmla="*/ 1063757 w 4004307"/>
              <a:gd name="connsiteY61-2444" fmla="*/ 1913040 h 1987467"/>
              <a:gd name="connsiteX62-2445" fmla="*/ 1021227 w 4004307"/>
              <a:gd name="connsiteY62-2446" fmla="*/ 1902407 h 1987467"/>
              <a:gd name="connsiteX63-2447" fmla="*/ 925534 w 4004307"/>
              <a:gd name="connsiteY63-2448" fmla="*/ 1870509 h 1987467"/>
              <a:gd name="connsiteX64-2449" fmla="*/ 893636 w 4004307"/>
              <a:gd name="connsiteY64-2450" fmla="*/ 1859877 h 1987467"/>
              <a:gd name="connsiteX65-2451" fmla="*/ 808576 w 4004307"/>
              <a:gd name="connsiteY65-2452" fmla="*/ 1849244 h 1987467"/>
              <a:gd name="connsiteX66-2453" fmla="*/ 734148 w 4004307"/>
              <a:gd name="connsiteY66-2454" fmla="*/ 1817347 h 1987467"/>
              <a:gd name="connsiteX67-2455" fmla="*/ 670353 w 4004307"/>
              <a:gd name="connsiteY67-2456" fmla="*/ 1796081 h 1987467"/>
              <a:gd name="connsiteX68-2457" fmla="*/ 627822 w 4004307"/>
              <a:gd name="connsiteY68-2458" fmla="*/ 1785449 h 1987467"/>
              <a:gd name="connsiteX69-2459" fmla="*/ 468334 w 4004307"/>
              <a:gd name="connsiteY69-2460" fmla="*/ 1764184 h 1987467"/>
              <a:gd name="connsiteX70-2461" fmla="*/ 362008 w 4004307"/>
              <a:gd name="connsiteY70-2462" fmla="*/ 1732286 h 1987467"/>
              <a:gd name="connsiteX71-2463" fmla="*/ 330111 w 4004307"/>
              <a:gd name="connsiteY71-2464" fmla="*/ 1721654 h 1987467"/>
              <a:gd name="connsiteX72-2465" fmla="*/ 276948 w 4004307"/>
              <a:gd name="connsiteY72-2466" fmla="*/ 1679123 h 1987467"/>
              <a:gd name="connsiteX73-2467" fmla="*/ 245050 w 4004307"/>
              <a:gd name="connsiteY73-2468" fmla="*/ 1668491 h 1987467"/>
              <a:gd name="connsiteX74-2469" fmla="*/ 213153 w 4004307"/>
              <a:gd name="connsiteY74-2470" fmla="*/ 1647226 h 1987467"/>
              <a:gd name="connsiteX75-2471" fmla="*/ 191888 w 4004307"/>
              <a:gd name="connsiteY75-2472" fmla="*/ 1615328 h 1987467"/>
              <a:gd name="connsiteX76-2473" fmla="*/ 170622 w 4004307"/>
              <a:gd name="connsiteY76-2474" fmla="*/ 1594063 h 1987467"/>
              <a:gd name="connsiteX77-2475" fmla="*/ 138725 w 4004307"/>
              <a:gd name="connsiteY77-2476" fmla="*/ 1530267 h 1987467"/>
              <a:gd name="connsiteX78-2477" fmla="*/ 106827 w 4004307"/>
              <a:gd name="connsiteY78-2478" fmla="*/ 1498370 h 1987467"/>
              <a:gd name="connsiteX79-2479" fmla="*/ 64297 w 4004307"/>
              <a:gd name="connsiteY79-2480" fmla="*/ 1434574 h 1987467"/>
              <a:gd name="connsiteX80-2481" fmla="*/ 53664 w 4004307"/>
              <a:gd name="connsiteY80-2482" fmla="*/ 1392044 h 1987467"/>
              <a:gd name="connsiteX81-2483" fmla="*/ 43032 w 4004307"/>
              <a:gd name="connsiteY81-2484" fmla="*/ 1328249 h 1987467"/>
              <a:gd name="connsiteX82-2485" fmla="*/ 32399 w 4004307"/>
              <a:gd name="connsiteY82-2486" fmla="*/ 1275086 h 1987467"/>
              <a:gd name="connsiteX83-2487" fmla="*/ 32399 w 4004307"/>
              <a:gd name="connsiteY83-2488" fmla="*/ 977374 h 1987467"/>
              <a:gd name="connsiteX84-2489" fmla="*/ 11134 w 4004307"/>
              <a:gd name="connsiteY84-2490" fmla="*/ 892314 h 1987467"/>
              <a:gd name="connsiteX85-2491" fmla="*/ 501 w 4004307"/>
              <a:gd name="connsiteY85-2492" fmla="*/ 807254 h 1987467"/>
              <a:gd name="connsiteX86-2493" fmla="*/ 501 w 4004307"/>
              <a:gd name="connsiteY86-2494" fmla="*/ 722193 h 1987467"/>
              <a:gd name="connsiteX0-2495" fmla="*/ 501 w 4004307"/>
              <a:gd name="connsiteY0-2496" fmla="*/ 722193 h 1987467"/>
              <a:gd name="connsiteX1-2497" fmla="*/ 32399 w 4004307"/>
              <a:gd name="connsiteY1-2498" fmla="*/ 605235 h 1987467"/>
              <a:gd name="connsiteX2-2499" fmla="*/ 43032 w 4004307"/>
              <a:gd name="connsiteY2-2500" fmla="*/ 562705 h 1987467"/>
              <a:gd name="connsiteX3-2501" fmla="*/ 64297 w 4004307"/>
              <a:gd name="connsiteY3-2502" fmla="*/ 403216 h 1987467"/>
              <a:gd name="connsiteX4-2503" fmla="*/ 85562 w 4004307"/>
              <a:gd name="connsiteY4-2504" fmla="*/ 328788 h 1987467"/>
              <a:gd name="connsiteX5-2505" fmla="*/ 117460 w 4004307"/>
              <a:gd name="connsiteY5-2506" fmla="*/ 307523 h 1987467"/>
              <a:gd name="connsiteX6-2507" fmla="*/ 181255 w 4004307"/>
              <a:gd name="connsiteY6-2508" fmla="*/ 222463 h 1987467"/>
              <a:gd name="connsiteX7-2509" fmla="*/ 202520 w 4004307"/>
              <a:gd name="connsiteY7-2510" fmla="*/ 190565 h 1987467"/>
              <a:gd name="connsiteX8-2511" fmla="*/ 266315 w 4004307"/>
              <a:gd name="connsiteY8-2512" fmla="*/ 158667 h 1987467"/>
              <a:gd name="connsiteX9-2513" fmla="*/ 298213 w 4004307"/>
              <a:gd name="connsiteY9-2514" fmla="*/ 137402 h 1987467"/>
              <a:gd name="connsiteX10-2515" fmla="*/ 478967 w 4004307"/>
              <a:gd name="connsiteY10-2516" fmla="*/ 116137 h 1987467"/>
              <a:gd name="connsiteX11-2517" fmla="*/ 542762 w 4004307"/>
              <a:gd name="connsiteY11-2518" fmla="*/ 105505 h 1987467"/>
              <a:gd name="connsiteX12-2519" fmla="*/ 595925 w 4004307"/>
              <a:gd name="connsiteY12-2520" fmla="*/ 94872 h 1987467"/>
              <a:gd name="connsiteX13-2521" fmla="*/ 1021227 w 4004307"/>
              <a:gd name="connsiteY13-2522" fmla="*/ 84240 h 1987467"/>
              <a:gd name="connsiteX14-2523" fmla="*/ 1276408 w 4004307"/>
              <a:gd name="connsiteY14-2524" fmla="*/ 62974 h 1987467"/>
              <a:gd name="connsiteX15-2525" fmla="*/ 1329571 w 4004307"/>
              <a:gd name="connsiteY15-2526" fmla="*/ 52342 h 1987467"/>
              <a:gd name="connsiteX16-2527" fmla="*/ 1414632 w 4004307"/>
              <a:gd name="connsiteY16-2528" fmla="*/ 41709 h 1987467"/>
              <a:gd name="connsiteX17-2529" fmla="*/ 1457162 w 4004307"/>
              <a:gd name="connsiteY17-2530" fmla="*/ 31077 h 1987467"/>
              <a:gd name="connsiteX18-2531" fmla="*/ 1616650 w 4004307"/>
              <a:gd name="connsiteY18-2532" fmla="*/ 9812 h 1987467"/>
              <a:gd name="connsiteX19-2533" fmla="*/ 2318399 w 4004307"/>
              <a:gd name="connsiteY19-2534" fmla="*/ 20444 h 1987467"/>
              <a:gd name="connsiteX20-2535" fmla="*/ 2488520 w 4004307"/>
              <a:gd name="connsiteY20-2536" fmla="*/ 41709 h 1987467"/>
              <a:gd name="connsiteX21-2537" fmla="*/ 2584213 w 4004307"/>
              <a:gd name="connsiteY21-2538" fmla="*/ 52342 h 1987467"/>
              <a:gd name="connsiteX22-2539" fmla="*/ 2648008 w 4004307"/>
              <a:gd name="connsiteY22-2540" fmla="*/ 62974 h 1987467"/>
              <a:gd name="connsiteX23-2541" fmla="*/ 3434818 w 4004307"/>
              <a:gd name="connsiteY23-2542" fmla="*/ 73607 h 1987467"/>
              <a:gd name="connsiteX24-2543" fmla="*/ 3519878 w 4004307"/>
              <a:gd name="connsiteY24-2544" fmla="*/ 84240 h 1987467"/>
              <a:gd name="connsiteX25-2545" fmla="*/ 3551776 w 4004307"/>
              <a:gd name="connsiteY25-2546" fmla="*/ 94872 h 1987467"/>
              <a:gd name="connsiteX26-2547" fmla="*/ 3636836 w 4004307"/>
              <a:gd name="connsiteY26-2548" fmla="*/ 105505 h 1987467"/>
              <a:gd name="connsiteX27-2549" fmla="*/ 3689999 w 4004307"/>
              <a:gd name="connsiteY27-2550" fmla="*/ 116137 h 1987467"/>
              <a:gd name="connsiteX28-2551" fmla="*/ 3753795 w 4004307"/>
              <a:gd name="connsiteY28-2552" fmla="*/ 137402 h 1987467"/>
              <a:gd name="connsiteX29-2553" fmla="*/ 3849488 w 4004307"/>
              <a:gd name="connsiteY29-2554" fmla="*/ 211830 h 1987467"/>
              <a:gd name="connsiteX30-2555" fmla="*/ 3957501 w 4004307"/>
              <a:gd name="connsiteY30-2556" fmla="*/ 525506 h 1987467"/>
              <a:gd name="connsiteX31-2557" fmla="*/ 3987711 w 4004307"/>
              <a:gd name="connsiteY31-2558" fmla="*/ 941204 h 1987467"/>
              <a:gd name="connsiteX32-2559" fmla="*/ 3987711 w 4004307"/>
              <a:gd name="connsiteY32-2560" fmla="*/ 1129445 h 1987467"/>
              <a:gd name="connsiteX33-2561" fmla="*/ 3955813 w 4004307"/>
              <a:gd name="connsiteY33-2562" fmla="*/ 1423942 h 1987467"/>
              <a:gd name="connsiteX34-2563" fmla="*/ 3913283 w 4004307"/>
              <a:gd name="connsiteY34-2564" fmla="*/ 1519635 h 1987467"/>
              <a:gd name="connsiteX35-2565" fmla="*/ 3902650 w 4004307"/>
              <a:gd name="connsiteY35-2566" fmla="*/ 1551533 h 1987467"/>
              <a:gd name="connsiteX36-2567" fmla="*/ 3838855 w 4004307"/>
              <a:gd name="connsiteY36-2568" fmla="*/ 1594063 h 1987467"/>
              <a:gd name="connsiteX37-2569" fmla="*/ 3775060 w 4004307"/>
              <a:gd name="connsiteY37-2570" fmla="*/ 1636593 h 1987467"/>
              <a:gd name="connsiteX38-2571" fmla="*/ 3743162 w 4004307"/>
              <a:gd name="connsiteY38-2572" fmla="*/ 1657858 h 1987467"/>
              <a:gd name="connsiteX39-2573" fmla="*/ 3721897 w 4004307"/>
              <a:gd name="connsiteY39-2574" fmla="*/ 1689756 h 1987467"/>
              <a:gd name="connsiteX40-2575" fmla="*/ 3689999 w 4004307"/>
              <a:gd name="connsiteY40-2576" fmla="*/ 1700388 h 1987467"/>
              <a:gd name="connsiteX41-2577" fmla="*/ 3626204 w 4004307"/>
              <a:gd name="connsiteY41-2578" fmla="*/ 1742919 h 1987467"/>
              <a:gd name="connsiteX42-2579" fmla="*/ 3594306 w 4004307"/>
              <a:gd name="connsiteY42-2580" fmla="*/ 1764184 h 1987467"/>
              <a:gd name="connsiteX43-2581" fmla="*/ 3562408 w 4004307"/>
              <a:gd name="connsiteY43-2582" fmla="*/ 1785449 h 1987467"/>
              <a:gd name="connsiteX44-2583" fmla="*/ 3519878 w 4004307"/>
              <a:gd name="connsiteY44-2584" fmla="*/ 1806714 h 1987467"/>
              <a:gd name="connsiteX45-2585" fmla="*/ 3487981 w 4004307"/>
              <a:gd name="connsiteY45-2586" fmla="*/ 1817347 h 1987467"/>
              <a:gd name="connsiteX46-2587" fmla="*/ 3456083 w 4004307"/>
              <a:gd name="connsiteY46-2588" fmla="*/ 1838612 h 1987467"/>
              <a:gd name="connsiteX47-2589" fmla="*/ 3339125 w 4004307"/>
              <a:gd name="connsiteY47-2590" fmla="*/ 1859877 h 1987467"/>
              <a:gd name="connsiteX48-2591" fmla="*/ 3307227 w 4004307"/>
              <a:gd name="connsiteY48-2592" fmla="*/ 1881142 h 1987467"/>
              <a:gd name="connsiteX49-2593" fmla="*/ 3158371 w 4004307"/>
              <a:gd name="connsiteY49-2594" fmla="*/ 1902407 h 1987467"/>
              <a:gd name="connsiteX50-2595" fmla="*/ 2945720 w 4004307"/>
              <a:gd name="connsiteY50-2596" fmla="*/ 1923672 h 1987467"/>
              <a:gd name="connsiteX51-2597" fmla="*/ 2679906 w 4004307"/>
              <a:gd name="connsiteY51-2598" fmla="*/ 1934305 h 1987467"/>
              <a:gd name="connsiteX52-2599" fmla="*/ 2445990 w 4004307"/>
              <a:gd name="connsiteY52-2600" fmla="*/ 1944937 h 1987467"/>
              <a:gd name="connsiteX53-2601" fmla="*/ 2371562 w 4004307"/>
              <a:gd name="connsiteY53-2602" fmla="*/ 1955570 h 1987467"/>
              <a:gd name="connsiteX54-2603" fmla="*/ 2307767 w 4004307"/>
              <a:gd name="connsiteY54-2604" fmla="*/ 1976835 h 1987467"/>
              <a:gd name="connsiteX55-2605" fmla="*/ 1999422 w 4004307"/>
              <a:gd name="connsiteY55-2606" fmla="*/ 1987467 h 1987467"/>
              <a:gd name="connsiteX56-2607" fmla="*/ 1340204 w 4004307"/>
              <a:gd name="connsiteY56-2608" fmla="*/ 1976835 h 1987467"/>
              <a:gd name="connsiteX57-2609" fmla="*/ 1170083 w 4004307"/>
              <a:gd name="connsiteY57-2610" fmla="*/ 1955570 h 1987467"/>
              <a:gd name="connsiteX58-2611" fmla="*/ 1138185 w 4004307"/>
              <a:gd name="connsiteY58-2612" fmla="*/ 1934305 h 1987467"/>
              <a:gd name="connsiteX59-2613" fmla="*/ 1095655 w 4004307"/>
              <a:gd name="connsiteY59-2614" fmla="*/ 1923672 h 1987467"/>
              <a:gd name="connsiteX60-2615" fmla="*/ 1063757 w 4004307"/>
              <a:gd name="connsiteY60-2616" fmla="*/ 1913040 h 1987467"/>
              <a:gd name="connsiteX61-2617" fmla="*/ 1021227 w 4004307"/>
              <a:gd name="connsiteY61-2618" fmla="*/ 1902407 h 1987467"/>
              <a:gd name="connsiteX62-2619" fmla="*/ 925534 w 4004307"/>
              <a:gd name="connsiteY62-2620" fmla="*/ 1870509 h 1987467"/>
              <a:gd name="connsiteX63-2621" fmla="*/ 893636 w 4004307"/>
              <a:gd name="connsiteY63-2622" fmla="*/ 1859877 h 1987467"/>
              <a:gd name="connsiteX64-2623" fmla="*/ 808576 w 4004307"/>
              <a:gd name="connsiteY64-2624" fmla="*/ 1849244 h 1987467"/>
              <a:gd name="connsiteX65-2625" fmla="*/ 734148 w 4004307"/>
              <a:gd name="connsiteY65-2626" fmla="*/ 1817347 h 1987467"/>
              <a:gd name="connsiteX66-2627" fmla="*/ 670353 w 4004307"/>
              <a:gd name="connsiteY66-2628" fmla="*/ 1796081 h 1987467"/>
              <a:gd name="connsiteX67-2629" fmla="*/ 627822 w 4004307"/>
              <a:gd name="connsiteY67-2630" fmla="*/ 1785449 h 1987467"/>
              <a:gd name="connsiteX68-2631" fmla="*/ 468334 w 4004307"/>
              <a:gd name="connsiteY68-2632" fmla="*/ 1764184 h 1987467"/>
              <a:gd name="connsiteX69-2633" fmla="*/ 362008 w 4004307"/>
              <a:gd name="connsiteY69-2634" fmla="*/ 1732286 h 1987467"/>
              <a:gd name="connsiteX70-2635" fmla="*/ 330111 w 4004307"/>
              <a:gd name="connsiteY70-2636" fmla="*/ 1721654 h 1987467"/>
              <a:gd name="connsiteX71-2637" fmla="*/ 276948 w 4004307"/>
              <a:gd name="connsiteY71-2638" fmla="*/ 1679123 h 1987467"/>
              <a:gd name="connsiteX72-2639" fmla="*/ 245050 w 4004307"/>
              <a:gd name="connsiteY72-2640" fmla="*/ 1668491 h 1987467"/>
              <a:gd name="connsiteX73-2641" fmla="*/ 213153 w 4004307"/>
              <a:gd name="connsiteY73-2642" fmla="*/ 1647226 h 1987467"/>
              <a:gd name="connsiteX74-2643" fmla="*/ 191888 w 4004307"/>
              <a:gd name="connsiteY74-2644" fmla="*/ 1615328 h 1987467"/>
              <a:gd name="connsiteX75-2645" fmla="*/ 170622 w 4004307"/>
              <a:gd name="connsiteY75-2646" fmla="*/ 1594063 h 1987467"/>
              <a:gd name="connsiteX76-2647" fmla="*/ 138725 w 4004307"/>
              <a:gd name="connsiteY76-2648" fmla="*/ 1530267 h 1987467"/>
              <a:gd name="connsiteX77-2649" fmla="*/ 106827 w 4004307"/>
              <a:gd name="connsiteY77-2650" fmla="*/ 1498370 h 1987467"/>
              <a:gd name="connsiteX78-2651" fmla="*/ 64297 w 4004307"/>
              <a:gd name="connsiteY78-2652" fmla="*/ 1434574 h 1987467"/>
              <a:gd name="connsiteX79-2653" fmla="*/ 53664 w 4004307"/>
              <a:gd name="connsiteY79-2654" fmla="*/ 1392044 h 1987467"/>
              <a:gd name="connsiteX80-2655" fmla="*/ 43032 w 4004307"/>
              <a:gd name="connsiteY80-2656" fmla="*/ 1328249 h 1987467"/>
              <a:gd name="connsiteX81-2657" fmla="*/ 32399 w 4004307"/>
              <a:gd name="connsiteY81-2658" fmla="*/ 1275086 h 1987467"/>
              <a:gd name="connsiteX82-2659" fmla="*/ 32399 w 4004307"/>
              <a:gd name="connsiteY82-2660" fmla="*/ 977374 h 1987467"/>
              <a:gd name="connsiteX83-2661" fmla="*/ 11134 w 4004307"/>
              <a:gd name="connsiteY83-2662" fmla="*/ 892314 h 1987467"/>
              <a:gd name="connsiteX84-2663" fmla="*/ 501 w 4004307"/>
              <a:gd name="connsiteY84-2664" fmla="*/ 807254 h 1987467"/>
              <a:gd name="connsiteX85-2665" fmla="*/ 501 w 4004307"/>
              <a:gd name="connsiteY85-2666" fmla="*/ 722193 h 1987467"/>
              <a:gd name="connsiteX0-2667" fmla="*/ 501 w 4004307"/>
              <a:gd name="connsiteY0-2668" fmla="*/ 722193 h 1987467"/>
              <a:gd name="connsiteX1-2669" fmla="*/ 32399 w 4004307"/>
              <a:gd name="connsiteY1-2670" fmla="*/ 605235 h 1987467"/>
              <a:gd name="connsiteX2-2671" fmla="*/ 43032 w 4004307"/>
              <a:gd name="connsiteY2-2672" fmla="*/ 562705 h 1987467"/>
              <a:gd name="connsiteX3-2673" fmla="*/ 64297 w 4004307"/>
              <a:gd name="connsiteY3-2674" fmla="*/ 403216 h 1987467"/>
              <a:gd name="connsiteX4-2675" fmla="*/ 85562 w 4004307"/>
              <a:gd name="connsiteY4-2676" fmla="*/ 328788 h 1987467"/>
              <a:gd name="connsiteX5-2677" fmla="*/ 117460 w 4004307"/>
              <a:gd name="connsiteY5-2678" fmla="*/ 307523 h 1987467"/>
              <a:gd name="connsiteX6-2679" fmla="*/ 181255 w 4004307"/>
              <a:gd name="connsiteY6-2680" fmla="*/ 222463 h 1987467"/>
              <a:gd name="connsiteX7-2681" fmla="*/ 202520 w 4004307"/>
              <a:gd name="connsiteY7-2682" fmla="*/ 190565 h 1987467"/>
              <a:gd name="connsiteX8-2683" fmla="*/ 266315 w 4004307"/>
              <a:gd name="connsiteY8-2684" fmla="*/ 158667 h 1987467"/>
              <a:gd name="connsiteX9-2685" fmla="*/ 298213 w 4004307"/>
              <a:gd name="connsiteY9-2686" fmla="*/ 137402 h 1987467"/>
              <a:gd name="connsiteX10-2687" fmla="*/ 478967 w 4004307"/>
              <a:gd name="connsiteY10-2688" fmla="*/ 116137 h 1987467"/>
              <a:gd name="connsiteX11-2689" fmla="*/ 542762 w 4004307"/>
              <a:gd name="connsiteY11-2690" fmla="*/ 105505 h 1987467"/>
              <a:gd name="connsiteX12-2691" fmla="*/ 595925 w 4004307"/>
              <a:gd name="connsiteY12-2692" fmla="*/ 94872 h 1987467"/>
              <a:gd name="connsiteX13-2693" fmla="*/ 1021227 w 4004307"/>
              <a:gd name="connsiteY13-2694" fmla="*/ 84240 h 1987467"/>
              <a:gd name="connsiteX14-2695" fmla="*/ 1276408 w 4004307"/>
              <a:gd name="connsiteY14-2696" fmla="*/ 62974 h 1987467"/>
              <a:gd name="connsiteX15-2697" fmla="*/ 1329571 w 4004307"/>
              <a:gd name="connsiteY15-2698" fmla="*/ 52342 h 1987467"/>
              <a:gd name="connsiteX16-2699" fmla="*/ 1414632 w 4004307"/>
              <a:gd name="connsiteY16-2700" fmla="*/ 41709 h 1987467"/>
              <a:gd name="connsiteX17-2701" fmla="*/ 1457162 w 4004307"/>
              <a:gd name="connsiteY17-2702" fmla="*/ 31077 h 1987467"/>
              <a:gd name="connsiteX18-2703" fmla="*/ 1616650 w 4004307"/>
              <a:gd name="connsiteY18-2704" fmla="*/ 9812 h 1987467"/>
              <a:gd name="connsiteX19-2705" fmla="*/ 2318399 w 4004307"/>
              <a:gd name="connsiteY19-2706" fmla="*/ 20444 h 1987467"/>
              <a:gd name="connsiteX20-2707" fmla="*/ 2488520 w 4004307"/>
              <a:gd name="connsiteY20-2708" fmla="*/ 41709 h 1987467"/>
              <a:gd name="connsiteX21-2709" fmla="*/ 2584213 w 4004307"/>
              <a:gd name="connsiteY21-2710" fmla="*/ 52342 h 1987467"/>
              <a:gd name="connsiteX22-2711" fmla="*/ 2648008 w 4004307"/>
              <a:gd name="connsiteY22-2712" fmla="*/ 62974 h 1987467"/>
              <a:gd name="connsiteX23-2713" fmla="*/ 3434818 w 4004307"/>
              <a:gd name="connsiteY23-2714" fmla="*/ 73607 h 1987467"/>
              <a:gd name="connsiteX24-2715" fmla="*/ 3519878 w 4004307"/>
              <a:gd name="connsiteY24-2716" fmla="*/ 84240 h 1987467"/>
              <a:gd name="connsiteX25-2717" fmla="*/ 3551776 w 4004307"/>
              <a:gd name="connsiteY25-2718" fmla="*/ 94872 h 1987467"/>
              <a:gd name="connsiteX26-2719" fmla="*/ 3636836 w 4004307"/>
              <a:gd name="connsiteY26-2720" fmla="*/ 105505 h 1987467"/>
              <a:gd name="connsiteX27-2721" fmla="*/ 3689999 w 4004307"/>
              <a:gd name="connsiteY27-2722" fmla="*/ 116137 h 1987467"/>
              <a:gd name="connsiteX28-2723" fmla="*/ 3753795 w 4004307"/>
              <a:gd name="connsiteY28-2724" fmla="*/ 137402 h 1987467"/>
              <a:gd name="connsiteX29-2725" fmla="*/ 3866872 w 4004307"/>
              <a:gd name="connsiteY29-2726" fmla="*/ 376482 h 1987467"/>
              <a:gd name="connsiteX30-2727" fmla="*/ 3957501 w 4004307"/>
              <a:gd name="connsiteY30-2728" fmla="*/ 525506 h 1987467"/>
              <a:gd name="connsiteX31-2729" fmla="*/ 3987711 w 4004307"/>
              <a:gd name="connsiteY31-2730" fmla="*/ 941204 h 1987467"/>
              <a:gd name="connsiteX32-2731" fmla="*/ 3987711 w 4004307"/>
              <a:gd name="connsiteY32-2732" fmla="*/ 1129445 h 1987467"/>
              <a:gd name="connsiteX33-2733" fmla="*/ 3955813 w 4004307"/>
              <a:gd name="connsiteY33-2734" fmla="*/ 1423942 h 1987467"/>
              <a:gd name="connsiteX34-2735" fmla="*/ 3913283 w 4004307"/>
              <a:gd name="connsiteY34-2736" fmla="*/ 1519635 h 1987467"/>
              <a:gd name="connsiteX35-2737" fmla="*/ 3902650 w 4004307"/>
              <a:gd name="connsiteY35-2738" fmla="*/ 1551533 h 1987467"/>
              <a:gd name="connsiteX36-2739" fmla="*/ 3838855 w 4004307"/>
              <a:gd name="connsiteY36-2740" fmla="*/ 1594063 h 1987467"/>
              <a:gd name="connsiteX37-2741" fmla="*/ 3775060 w 4004307"/>
              <a:gd name="connsiteY37-2742" fmla="*/ 1636593 h 1987467"/>
              <a:gd name="connsiteX38-2743" fmla="*/ 3743162 w 4004307"/>
              <a:gd name="connsiteY38-2744" fmla="*/ 1657858 h 1987467"/>
              <a:gd name="connsiteX39-2745" fmla="*/ 3721897 w 4004307"/>
              <a:gd name="connsiteY39-2746" fmla="*/ 1689756 h 1987467"/>
              <a:gd name="connsiteX40-2747" fmla="*/ 3689999 w 4004307"/>
              <a:gd name="connsiteY40-2748" fmla="*/ 1700388 h 1987467"/>
              <a:gd name="connsiteX41-2749" fmla="*/ 3626204 w 4004307"/>
              <a:gd name="connsiteY41-2750" fmla="*/ 1742919 h 1987467"/>
              <a:gd name="connsiteX42-2751" fmla="*/ 3594306 w 4004307"/>
              <a:gd name="connsiteY42-2752" fmla="*/ 1764184 h 1987467"/>
              <a:gd name="connsiteX43-2753" fmla="*/ 3562408 w 4004307"/>
              <a:gd name="connsiteY43-2754" fmla="*/ 1785449 h 1987467"/>
              <a:gd name="connsiteX44-2755" fmla="*/ 3519878 w 4004307"/>
              <a:gd name="connsiteY44-2756" fmla="*/ 1806714 h 1987467"/>
              <a:gd name="connsiteX45-2757" fmla="*/ 3487981 w 4004307"/>
              <a:gd name="connsiteY45-2758" fmla="*/ 1817347 h 1987467"/>
              <a:gd name="connsiteX46-2759" fmla="*/ 3456083 w 4004307"/>
              <a:gd name="connsiteY46-2760" fmla="*/ 1838612 h 1987467"/>
              <a:gd name="connsiteX47-2761" fmla="*/ 3339125 w 4004307"/>
              <a:gd name="connsiteY47-2762" fmla="*/ 1859877 h 1987467"/>
              <a:gd name="connsiteX48-2763" fmla="*/ 3307227 w 4004307"/>
              <a:gd name="connsiteY48-2764" fmla="*/ 1881142 h 1987467"/>
              <a:gd name="connsiteX49-2765" fmla="*/ 3158371 w 4004307"/>
              <a:gd name="connsiteY49-2766" fmla="*/ 1902407 h 1987467"/>
              <a:gd name="connsiteX50-2767" fmla="*/ 2945720 w 4004307"/>
              <a:gd name="connsiteY50-2768" fmla="*/ 1923672 h 1987467"/>
              <a:gd name="connsiteX51-2769" fmla="*/ 2679906 w 4004307"/>
              <a:gd name="connsiteY51-2770" fmla="*/ 1934305 h 1987467"/>
              <a:gd name="connsiteX52-2771" fmla="*/ 2445990 w 4004307"/>
              <a:gd name="connsiteY52-2772" fmla="*/ 1944937 h 1987467"/>
              <a:gd name="connsiteX53-2773" fmla="*/ 2371562 w 4004307"/>
              <a:gd name="connsiteY53-2774" fmla="*/ 1955570 h 1987467"/>
              <a:gd name="connsiteX54-2775" fmla="*/ 2307767 w 4004307"/>
              <a:gd name="connsiteY54-2776" fmla="*/ 1976835 h 1987467"/>
              <a:gd name="connsiteX55-2777" fmla="*/ 1999422 w 4004307"/>
              <a:gd name="connsiteY55-2778" fmla="*/ 1987467 h 1987467"/>
              <a:gd name="connsiteX56-2779" fmla="*/ 1340204 w 4004307"/>
              <a:gd name="connsiteY56-2780" fmla="*/ 1976835 h 1987467"/>
              <a:gd name="connsiteX57-2781" fmla="*/ 1170083 w 4004307"/>
              <a:gd name="connsiteY57-2782" fmla="*/ 1955570 h 1987467"/>
              <a:gd name="connsiteX58-2783" fmla="*/ 1138185 w 4004307"/>
              <a:gd name="connsiteY58-2784" fmla="*/ 1934305 h 1987467"/>
              <a:gd name="connsiteX59-2785" fmla="*/ 1095655 w 4004307"/>
              <a:gd name="connsiteY59-2786" fmla="*/ 1923672 h 1987467"/>
              <a:gd name="connsiteX60-2787" fmla="*/ 1063757 w 4004307"/>
              <a:gd name="connsiteY60-2788" fmla="*/ 1913040 h 1987467"/>
              <a:gd name="connsiteX61-2789" fmla="*/ 1021227 w 4004307"/>
              <a:gd name="connsiteY61-2790" fmla="*/ 1902407 h 1987467"/>
              <a:gd name="connsiteX62-2791" fmla="*/ 925534 w 4004307"/>
              <a:gd name="connsiteY62-2792" fmla="*/ 1870509 h 1987467"/>
              <a:gd name="connsiteX63-2793" fmla="*/ 893636 w 4004307"/>
              <a:gd name="connsiteY63-2794" fmla="*/ 1859877 h 1987467"/>
              <a:gd name="connsiteX64-2795" fmla="*/ 808576 w 4004307"/>
              <a:gd name="connsiteY64-2796" fmla="*/ 1849244 h 1987467"/>
              <a:gd name="connsiteX65-2797" fmla="*/ 734148 w 4004307"/>
              <a:gd name="connsiteY65-2798" fmla="*/ 1817347 h 1987467"/>
              <a:gd name="connsiteX66-2799" fmla="*/ 670353 w 4004307"/>
              <a:gd name="connsiteY66-2800" fmla="*/ 1796081 h 1987467"/>
              <a:gd name="connsiteX67-2801" fmla="*/ 627822 w 4004307"/>
              <a:gd name="connsiteY67-2802" fmla="*/ 1785449 h 1987467"/>
              <a:gd name="connsiteX68-2803" fmla="*/ 468334 w 4004307"/>
              <a:gd name="connsiteY68-2804" fmla="*/ 1764184 h 1987467"/>
              <a:gd name="connsiteX69-2805" fmla="*/ 362008 w 4004307"/>
              <a:gd name="connsiteY69-2806" fmla="*/ 1732286 h 1987467"/>
              <a:gd name="connsiteX70-2807" fmla="*/ 330111 w 4004307"/>
              <a:gd name="connsiteY70-2808" fmla="*/ 1721654 h 1987467"/>
              <a:gd name="connsiteX71-2809" fmla="*/ 276948 w 4004307"/>
              <a:gd name="connsiteY71-2810" fmla="*/ 1679123 h 1987467"/>
              <a:gd name="connsiteX72-2811" fmla="*/ 245050 w 4004307"/>
              <a:gd name="connsiteY72-2812" fmla="*/ 1668491 h 1987467"/>
              <a:gd name="connsiteX73-2813" fmla="*/ 213153 w 4004307"/>
              <a:gd name="connsiteY73-2814" fmla="*/ 1647226 h 1987467"/>
              <a:gd name="connsiteX74-2815" fmla="*/ 191888 w 4004307"/>
              <a:gd name="connsiteY74-2816" fmla="*/ 1615328 h 1987467"/>
              <a:gd name="connsiteX75-2817" fmla="*/ 170622 w 4004307"/>
              <a:gd name="connsiteY75-2818" fmla="*/ 1594063 h 1987467"/>
              <a:gd name="connsiteX76-2819" fmla="*/ 138725 w 4004307"/>
              <a:gd name="connsiteY76-2820" fmla="*/ 1530267 h 1987467"/>
              <a:gd name="connsiteX77-2821" fmla="*/ 106827 w 4004307"/>
              <a:gd name="connsiteY77-2822" fmla="*/ 1498370 h 1987467"/>
              <a:gd name="connsiteX78-2823" fmla="*/ 64297 w 4004307"/>
              <a:gd name="connsiteY78-2824" fmla="*/ 1434574 h 1987467"/>
              <a:gd name="connsiteX79-2825" fmla="*/ 53664 w 4004307"/>
              <a:gd name="connsiteY79-2826" fmla="*/ 1392044 h 1987467"/>
              <a:gd name="connsiteX80-2827" fmla="*/ 43032 w 4004307"/>
              <a:gd name="connsiteY80-2828" fmla="*/ 1328249 h 1987467"/>
              <a:gd name="connsiteX81-2829" fmla="*/ 32399 w 4004307"/>
              <a:gd name="connsiteY81-2830" fmla="*/ 1275086 h 1987467"/>
              <a:gd name="connsiteX82-2831" fmla="*/ 32399 w 4004307"/>
              <a:gd name="connsiteY82-2832" fmla="*/ 977374 h 1987467"/>
              <a:gd name="connsiteX83-2833" fmla="*/ 11134 w 4004307"/>
              <a:gd name="connsiteY83-2834" fmla="*/ 892314 h 1987467"/>
              <a:gd name="connsiteX84-2835" fmla="*/ 501 w 4004307"/>
              <a:gd name="connsiteY84-2836" fmla="*/ 807254 h 1987467"/>
              <a:gd name="connsiteX85-2837" fmla="*/ 501 w 4004307"/>
              <a:gd name="connsiteY85-2838" fmla="*/ 722193 h 1987467"/>
              <a:gd name="connsiteX0-2839" fmla="*/ 501 w 4004307"/>
              <a:gd name="connsiteY0-2840" fmla="*/ 722193 h 1987467"/>
              <a:gd name="connsiteX1-2841" fmla="*/ 32399 w 4004307"/>
              <a:gd name="connsiteY1-2842" fmla="*/ 605235 h 1987467"/>
              <a:gd name="connsiteX2-2843" fmla="*/ 43032 w 4004307"/>
              <a:gd name="connsiteY2-2844" fmla="*/ 562705 h 1987467"/>
              <a:gd name="connsiteX3-2845" fmla="*/ 64297 w 4004307"/>
              <a:gd name="connsiteY3-2846" fmla="*/ 403216 h 1987467"/>
              <a:gd name="connsiteX4-2847" fmla="*/ 85562 w 4004307"/>
              <a:gd name="connsiteY4-2848" fmla="*/ 328788 h 1987467"/>
              <a:gd name="connsiteX5-2849" fmla="*/ 117460 w 4004307"/>
              <a:gd name="connsiteY5-2850" fmla="*/ 307523 h 1987467"/>
              <a:gd name="connsiteX6-2851" fmla="*/ 181255 w 4004307"/>
              <a:gd name="connsiteY6-2852" fmla="*/ 222463 h 1987467"/>
              <a:gd name="connsiteX7-2853" fmla="*/ 202520 w 4004307"/>
              <a:gd name="connsiteY7-2854" fmla="*/ 190565 h 1987467"/>
              <a:gd name="connsiteX8-2855" fmla="*/ 266315 w 4004307"/>
              <a:gd name="connsiteY8-2856" fmla="*/ 158667 h 1987467"/>
              <a:gd name="connsiteX9-2857" fmla="*/ 298213 w 4004307"/>
              <a:gd name="connsiteY9-2858" fmla="*/ 137402 h 1987467"/>
              <a:gd name="connsiteX10-2859" fmla="*/ 478967 w 4004307"/>
              <a:gd name="connsiteY10-2860" fmla="*/ 116137 h 1987467"/>
              <a:gd name="connsiteX11-2861" fmla="*/ 542762 w 4004307"/>
              <a:gd name="connsiteY11-2862" fmla="*/ 105505 h 1987467"/>
              <a:gd name="connsiteX12-2863" fmla="*/ 595925 w 4004307"/>
              <a:gd name="connsiteY12-2864" fmla="*/ 94872 h 1987467"/>
              <a:gd name="connsiteX13-2865" fmla="*/ 1021227 w 4004307"/>
              <a:gd name="connsiteY13-2866" fmla="*/ 84240 h 1987467"/>
              <a:gd name="connsiteX14-2867" fmla="*/ 1276408 w 4004307"/>
              <a:gd name="connsiteY14-2868" fmla="*/ 62974 h 1987467"/>
              <a:gd name="connsiteX15-2869" fmla="*/ 1329571 w 4004307"/>
              <a:gd name="connsiteY15-2870" fmla="*/ 52342 h 1987467"/>
              <a:gd name="connsiteX16-2871" fmla="*/ 1414632 w 4004307"/>
              <a:gd name="connsiteY16-2872" fmla="*/ 41709 h 1987467"/>
              <a:gd name="connsiteX17-2873" fmla="*/ 1457162 w 4004307"/>
              <a:gd name="connsiteY17-2874" fmla="*/ 31077 h 1987467"/>
              <a:gd name="connsiteX18-2875" fmla="*/ 1616650 w 4004307"/>
              <a:gd name="connsiteY18-2876" fmla="*/ 9812 h 1987467"/>
              <a:gd name="connsiteX19-2877" fmla="*/ 2318399 w 4004307"/>
              <a:gd name="connsiteY19-2878" fmla="*/ 20444 h 1987467"/>
              <a:gd name="connsiteX20-2879" fmla="*/ 2488520 w 4004307"/>
              <a:gd name="connsiteY20-2880" fmla="*/ 41709 h 1987467"/>
              <a:gd name="connsiteX21-2881" fmla="*/ 2584213 w 4004307"/>
              <a:gd name="connsiteY21-2882" fmla="*/ 52342 h 1987467"/>
              <a:gd name="connsiteX22-2883" fmla="*/ 2648008 w 4004307"/>
              <a:gd name="connsiteY22-2884" fmla="*/ 62974 h 1987467"/>
              <a:gd name="connsiteX23-2885" fmla="*/ 3434818 w 4004307"/>
              <a:gd name="connsiteY23-2886" fmla="*/ 73607 h 1987467"/>
              <a:gd name="connsiteX24-2887" fmla="*/ 3519878 w 4004307"/>
              <a:gd name="connsiteY24-2888" fmla="*/ 84240 h 1987467"/>
              <a:gd name="connsiteX25-2889" fmla="*/ 3551776 w 4004307"/>
              <a:gd name="connsiteY25-2890" fmla="*/ 94872 h 1987467"/>
              <a:gd name="connsiteX26-2891" fmla="*/ 3636836 w 4004307"/>
              <a:gd name="connsiteY26-2892" fmla="*/ 105505 h 1987467"/>
              <a:gd name="connsiteX27-2893" fmla="*/ 3689999 w 4004307"/>
              <a:gd name="connsiteY27-2894" fmla="*/ 116137 h 1987467"/>
              <a:gd name="connsiteX28-2895" fmla="*/ 3746032 w 4004307"/>
              <a:gd name="connsiteY28-2896" fmla="*/ 188241 h 1987467"/>
              <a:gd name="connsiteX29-2897" fmla="*/ 3866872 w 4004307"/>
              <a:gd name="connsiteY29-2898" fmla="*/ 376482 h 1987467"/>
              <a:gd name="connsiteX30-2899" fmla="*/ 3957501 w 4004307"/>
              <a:gd name="connsiteY30-2900" fmla="*/ 525506 h 1987467"/>
              <a:gd name="connsiteX31-2901" fmla="*/ 3987711 w 4004307"/>
              <a:gd name="connsiteY31-2902" fmla="*/ 941204 h 1987467"/>
              <a:gd name="connsiteX32-2903" fmla="*/ 3987711 w 4004307"/>
              <a:gd name="connsiteY32-2904" fmla="*/ 1129445 h 1987467"/>
              <a:gd name="connsiteX33-2905" fmla="*/ 3955813 w 4004307"/>
              <a:gd name="connsiteY33-2906" fmla="*/ 1423942 h 1987467"/>
              <a:gd name="connsiteX34-2907" fmla="*/ 3913283 w 4004307"/>
              <a:gd name="connsiteY34-2908" fmla="*/ 1519635 h 1987467"/>
              <a:gd name="connsiteX35-2909" fmla="*/ 3902650 w 4004307"/>
              <a:gd name="connsiteY35-2910" fmla="*/ 1551533 h 1987467"/>
              <a:gd name="connsiteX36-2911" fmla="*/ 3838855 w 4004307"/>
              <a:gd name="connsiteY36-2912" fmla="*/ 1594063 h 1987467"/>
              <a:gd name="connsiteX37-2913" fmla="*/ 3775060 w 4004307"/>
              <a:gd name="connsiteY37-2914" fmla="*/ 1636593 h 1987467"/>
              <a:gd name="connsiteX38-2915" fmla="*/ 3743162 w 4004307"/>
              <a:gd name="connsiteY38-2916" fmla="*/ 1657858 h 1987467"/>
              <a:gd name="connsiteX39-2917" fmla="*/ 3721897 w 4004307"/>
              <a:gd name="connsiteY39-2918" fmla="*/ 1689756 h 1987467"/>
              <a:gd name="connsiteX40-2919" fmla="*/ 3689999 w 4004307"/>
              <a:gd name="connsiteY40-2920" fmla="*/ 1700388 h 1987467"/>
              <a:gd name="connsiteX41-2921" fmla="*/ 3626204 w 4004307"/>
              <a:gd name="connsiteY41-2922" fmla="*/ 1742919 h 1987467"/>
              <a:gd name="connsiteX42-2923" fmla="*/ 3594306 w 4004307"/>
              <a:gd name="connsiteY42-2924" fmla="*/ 1764184 h 1987467"/>
              <a:gd name="connsiteX43-2925" fmla="*/ 3562408 w 4004307"/>
              <a:gd name="connsiteY43-2926" fmla="*/ 1785449 h 1987467"/>
              <a:gd name="connsiteX44-2927" fmla="*/ 3519878 w 4004307"/>
              <a:gd name="connsiteY44-2928" fmla="*/ 1806714 h 1987467"/>
              <a:gd name="connsiteX45-2929" fmla="*/ 3487981 w 4004307"/>
              <a:gd name="connsiteY45-2930" fmla="*/ 1817347 h 1987467"/>
              <a:gd name="connsiteX46-2931" fmla="*/ 3456083 w 4004307"/>
              <a:gd name="connsiteY46-2932" fmla="*/ 1838612 h 1987467"/>
              <a:gd name="connsiteX47-2933" fmla="*/ 3339125 w 4004307"/>
              <a:gd name="connsiteY47-2934" fmla="*/ 1859877 h 1987467"/>
              <a:gd name="connsiteX48-2935" fmla="*/ 3307227 w 4004307"/>
              <a:gd name="connsiteY48-2936" fmla="*/ 1881142 h 1987467"/>
              <a:gd name="connsiteX49-2937" fmla="*/ 3158371 w 4004307"/>
              <a:gd name="connsiteY49-2938" fmla="*/ 1902407 h 1987467"/>
              <a:gd name="connsiteX50-2939" fmla="*/ 2945720 w 4004307"/>
              <a:gd name="connsiteY50-2940" fmla="*/ 1923672 h 1987467"/>
              <a:gd name="connsiteX51-2941" fmla="*/ 2679906 w 4004307"/>
              <a:gd name="connsiteY51-2942" fmla="*/ 1934305 h 1987467"/>
              <a:gd name="connsiteX52-2943" fmla="*/ 2445990 w 4004307"/>
              <a:gd name="connsiteY52-2944" fmla="*/ 1944937 h 1987467"/>
              <a:gd name="connsiteX53-2945" fmla="*/ 2371562 w 4004307"/>
              <a:gd name="connsiteY53-2946" fmla="*/ 1955570 h 1987467"/>
              <a:gd name="connsiteX54-2947" fmla="*/ 2307767 w 4004307"/>
              <a:gd name="connsiteY54-2948" fmla="*/ 1976835 h 1987467"/>
              <a:gd name="connsiteX55-2949" fmla="*/ 1999422 w 4004307"/>
              <a:gd name="connsiteY55-2950" fmla="*/ 1987467 h 1987467"/>
              <a:gd name="connsiteX56-2951" fmla="*/ 1340204 w 4004307"/>
              <a:gd name="connsiteY56-2952" fmla="*/ 1976835 h 1987467"/>
              <a:gd name="connsiteX57-2953" fmla="*/ 1170083 w 4004307"/>
              <a:gd name="connsiteY57-2954" fmla="*/ 1955570 h 1987467"/>
              <a:gd name="connsiteX58-2955" fmla="*/ 1138185 w 4004307"/>
              <a:gd name="connsiteY58-2956" fmla="*/ 1934305 h 1987467"/>
              <a:gd name="connsiteX59-2957" fmla="*/ 1095655 w 4004307"/>
              <a:gd name="connsiteY59-2958" fmla="*/ 1923672 h 1987467"/>
              <a:gd name="connsiteX60-2959" fmla="*/ 1063757 w 4004307"/>
              <a:gd name="connsiteY60-2960" fmla="*/ 1913040 h 1987467"/>
              <a:gd name="connsiteX61-2961" fmla="*/ 1021227 w 4004307"/>
              <a:gd name="connsiteY61-2962" fmla="*/ 1902407 h 1987467"/>
              <a:gd name="connsiteX62-2963" fmla="*/ 925534 w 4004307"/>
              <a:gd name="connsiteY62-2964" fmla="*/ 1870509 h 1987467"/>
              <a:gd name="connsiteX63-2965" fmla="*/ 893636 w 4004307"/>
              <a:gd name="connsiteY63-2966" fmla="*/ 1859877 h 1987467"/>
              <a:gd name="connsiteX64-2967" fmla="*/ 808576 w 4004307"/>
              <a:gd name="connsiteY64-2968" fmla="*/ 1849244 h 1987467"/>
              <a:gd name="connsiteX65-2969" fmla="*/ 734148 w 4004307"/>
              <a:gd name="connsiteY65-2970" fmla="*/ 1817347 h 1987467"/>
              <a:gd name="connsiteX66-2971" fmla="*/ 670353 w 4004307"/>
              <a:gd name="connsiteY66-2972" fmla="*/ 1796081 h 1987467"/>
              <a:gd name="connsiteX67-2973" fmla="*/ 627822 w 4004307"/>
              <a:gd name="connsiteY67-2974" fmla="*/ 1785449 h 1987467"/>
              <a:gd name="connsiteX68-2975" fmla="*/ 468334 w 4004307"/>
              <a:gd name="connsiteY68-2976" fmla="*/ 1764184 h 1987467"/>
              <a:gd name="connsiteX69-2977" fmla="*/ 362008 w 4004307"/>
              <a:gd name="connsiteY69-2978" fmla="*/ 1732286 h 1987467"/>
              <a:gd name="connsiteX70-2979" fmla="*/ 330111 w 4004307"/>
              <a:gd name="connsiteY70-2980" fmla="*/ 1721654 h 1987467"/>
              <a:gd name="connsiteX71-2981" fmla="*/ 276948 w 4004307"/>
              <a:gd name="connsiteY71-2982" fmla="*/ 1679123 h 1987467"/>
              <a:gd name="connsiteX72-2983" fmla="*/ 245050 w 4004307"/>
              <a:gd name="connsiteY72-2984" fmla="*/ 1668491 h 1987467"/>
              <a:gd name="connsiteX73-2985" fmla="*/ 213153 w 4004307"/>
              <a:gd name="connsiteY73-2986" fmla="*/ 1647226 h 1987467"/>
              <a:gd name="connsiteX74-2987" fmla="*/ 191888 w 4004307"/>
              <a:gd name="connsiteY74-2988" fmla="*/ 1615328 h 1987467"/>
              <a:gd name="connsiteX75-2989" fmla="*/ 170622 w 4004307"/>
              <a:gd name="connsiteY75-2990" fmla="*/ 1594063 h 1987467"/>
              <a:gd name="connsiteX76-2991" fmla="*/ 138725 w 4004307"/>
              <a:gd name="connsiteY76-2992" fmla="*/ 1530267 h 1987467"/>
              <a:gd name="connsiteX77-2993" fmla="*/ 106827 w 4004307"/>
              <a:gd name="connsiteY77-2994" fmla="*/ 1498370 h 1987467"/>
              <a:gd name="connsiteX78-2995" fmla="*/ 64297 w 4004307"/>
              <a:gd name="connsiteY78-2996" fmla="*/ 1434574 h 1987467"/>
              <a:gd name="connsiteX79-2997" fmla="*/ 53664 w 4004307"/>
              <a:gd name="connsiteY79-2998" fmla="*/ 1392044 h 1987467"/>
              <a:gd name="connsiteX80-2999" fmla="*/ 43032 w 4004307"/>
              <a:gd name="connsiteY80-3000" fmla="*/ 1328249 h 1987467"/>
              <a:gd name="connsiteX81-3001" fmla="*/ 32399 w 4004307"/>
              <a:gd name="connsiteY81-3002" fmla="*/ 1275086 h 1987467"/>
              <a:gd name="connsiteX82-3003" fmla="*/ 32399 w 4004307"/>
              <a:gd name="connsiteY82-3004" fmla="*/ 977374 h 1987467"/>
              <a:gd name="connsiteX83-3005" fmla="*/ 11134 w 4004307"/>
              <a:gd name="connsiteY83-3006" fmla="*/ 892314 h 1987467"/>
              <a:gd name="connsiteX84-3007" fmla="*/ 501 w 4004307"/>
              <a:gd name="connsiteY84-3008" fmla="*/ 807254 h 1987467"/>
              <a:gd name="connsiteX85-3009" fmla="*/ 501 w 4004307"/>
              <a:gd name="connsiteY85-3010" fmla="*/ 722193 h 1987467"/>
              <a:gd name="connsiteX0-3011" fmla="*/ 501 w 4004307"/>
              <a:gd name="connsiteY0-3012" fmla="*/ 722193 h 1987467"/>
              <a:gd name="connsiteX1-3013" fmla="*/ 32399 w 4004307"/>
              <a:gd name="connsiteY1-3014" fmla="*/ 605235 h 1987467"/>
              <a:gd name="connsiteX2-3015" fmla="*/ 43032 w 4004307"/>
              <a:gd name="connsiteY2-3016" fmla="*/ 562705 h 1987467"/>
              <a:gd name="connsiteX3-3017" fmla="*/ 64297 w 4004307"/>
              <a:gd name="connsiteY3-3018" fmla="*/ 403216 h 1987467"/>
              <a:gd name="connsiteX4-3019" fmla="*/ 85562 w 4004307"/>
              <a:gd name="connsiteY4-3020" fmla="*/ 328788 h 1987467"/>
              <a:gd name="connsiteX5-3021" fmla="*/ 117460 w 4004307"/>
              <a:gd name="connsiteY5-3022" fmla="*/ 307523 h 1987467"/>
              <a:gd name="connsiteX6-3023" fmla="*/ 181255 w 4004307"/>
              <a:gd name="connsiteY6-3024" fmla="*/ 222463 h 1987467"/>
              <a:gd name="connsiteX7-3025" fmla="*/ 202520 w 4004307"/>
              <a:gd name="connsiteY7-3026" fmla="*/ 190565 h 1987467"/>
              <a:gd name="connsiteX8-3027" fmla="*/ 266315 w 4004307"/>
              <a:gd name="connsiteY8-3028" fmla="*/ 158667 h 1987467"/>
              <a:gd name="connsiteX9-3029" fmla="*/ 298213 w 4004307"/>
              <a:gd name="connsiteY9-3030" fmla="*/ 137402 h 1987467"/>
              <a:gd name="connsiteX10-3031" fmla="*/ 478967 w 4004307"/>
              <a:gd name="connsiteY10-3032" fmla="*/ 116137 h 1987467"/>
              <a:gd name="connsiteX11-3033" fmla="*/ 542762 w 4004307"/>
              <a:gd name="connsiteY11-3034" fmla="*/ 105505 h 1987467"/>
              <a:gd name="connsiteX12-3035" fmla="*/ 595925 w 4004307"/>
              <a:gd name="connsiteY12-3036" fmla="*/ 94872 h 1987467"/>
              <a:gd name="connsiteX13-3037" fmla="*/ 1021227 w 4004307"/>
              <a:gd name="connsiteY13-3038" fmla="*/ 84240 h 1987467"/>
              <a:gd name="connsiteX14-3039" fmla="*/ 1276408 w 4004307"/>
              <a:gd name="connsiteY14-3040" fmla="*/ 62974 h 1987467"/>
              <a:gd name="connsiteX15-3041" fmla="*/ 1329571 w 4004307"/>
              <a:gd name="connsiteY15-3042" fmla="*/ 52342 h 1987467"/>
              <a:gd name="connsiteX16-3043" fmla="*/ 1414632 w 4004307"/>
              <a:gd name="connsiteY16-3044" fmla="*/ 41709 h 1987467"/>
              <a:gd name="connsiteX17-3045" fmla="*/ 1457162 w 4004307"/>
              <a:gd name="connsiteY17-3046" fmla="*/ 31077 h 1987467"/>
              <a:gd name="connsiteX18-3047" fmla="*/ 1616650 w 4004307"/>
              <a:gd name="connsiteY18-3048" fmla="*/ 9812 h 1987467"/>
              <a:gd name="connsiteX19-3049" fmla="*/ 2318399 w 4004307"/>
              <a:gd name="connsiteY19-3050" fmla="*/ 20444 h 1987467"/>
              <a:gd name="connsiteX20-3051" fmla="*/ 2488520 w 4004307"/>
              <a:gd name="connsiteY20-3052" fmla="*/ 41709 h 1987467"/>
              <a:gd name="connsiteX21-3053" fmla="*/ 2584213 w 4004307"/>
              <a:gd name="connsiteY21-3054" fmla="*/ 52342 h 1987467"/>
              <a:gd name="connsiteX22-3055" fmla="*/ 2648008 w 4004307"/>
              <a:gd name="connsiteY22-3056" fmla="*/ 62974 h 1987467"/>
              <a:gd name="connsiteX23-3057" fmla="*/ 3434818 w 4004307"/>
              <a:gd name="connsiteY23-3058" fmla="*/ 73607 h 1987467"/>
              <a:gd name="connsiteX24-3059" fmla="*/ 3519878 w 4004307"/>
              <a:gd name="connsiteY24-3060" fmla="*/ 84240 h 1987467"/>
              <a:gd name="connsiteX25-3061" fmla="*/ 3551776 w 4004307"/>
              <a:gd name="connsiteY25-3062" fmla="*/ 94872 h 1987467"/>
              <a:gd name="connsiteX26-3063" fmla="*/ 3636836 w 4004307"/>
              <a:gd name="connsiteY26-3064" fmla="*/ 105505 h 1987467"/>
              <a:gd name="connsiteX27-3065" fmla="*/ 3746032 w 4004307"/>
              <a:gd name="connsiteY27-3066" fmla="*/ 188241 h 1987467"/>
              <a:gd name="connsiteX28-3067" fmla="*/ 3866872 w 4004307"/>
              <a:gd name="connsiteY28-3068" fmla="*/ 376482 h 1987467"/>
              <a:gd name="connsiteX29-3069" fmla="*/ 3957501 w 4004307"/>
              <a:gd name="connsiteY29-3070" fmla="*/ 525506 h 1987467"/>
              <a:gd name="connsiteX30-3071" fmla="*/ 3987711 w 4004307"/>
              <a:gd name="connsiteY30-3072" fmla="*/ 941204 h 1987467"/>
              <a:gd name="connsiteX31-3073" fmla="*/ 3987711 w 4004307"/>
              <a:gd name="connsiteY31-3074" fmla="*/ 1129445 h 1987467"/>
              <a:gd name="connsiteX32-3075" fmla="*/ 3955813 w 4004307"/>
              <a:gd name="connsiteY32-3076" fmla="*/ 1423942 h 1987467"/>
              <a:gd name="connsiteX33-3077" fmla="*/ 3913283 w 4004307"/>
              <a:gd name="connsiteY33-3078" fmla="*/ 1519635 h 1987467"/>
              <a:gd name="connsiteX34-3079" fmla="*/ 3902650 w 4004307"/>
              <a:gd name="connsiteY34-3080" fmla="*/ 1551533 h 1987467"/>
              <a:gd name="connsiteX35-3081" fmla="*/ 3838855 w 4004307"/>
              <a:gd name="connsiteY35-3082" fmla="*/ 1594063 h 1987467"/>
              <a:gd name="connsiteX36-3083" fmla="*/ 3775060 w 4004307"/>
              <a:gd name="connsiteY36-3084" fmla="*/ 1636593 h 1987467"/>
              <a:gd name="connsiteX37-3085" fmla="*/ 3743162 w 4004307"/>
              <a:gd name="connsiteY37-3086" fmla="*/ 1657858 h 1987467"/>
              <a:gd name="connsiteX38-3087" fmla="*/ 3721897 w 4004307"/>
              <a:gd name="connsiteY38-3088" fmla="*/ 1689756 h 1987467"/>
              <a:gd name="connsiteX39-3089" fmla="*/ 3689999 w 4004307"/>
              <a:gd name="connsiteY39-3090" fmla="*/ 1700388 h 1987467"/>
              <a:gd name="connsiteX40-3091" fmla="*/ 3626204 w 4004307"/>
              <a:gd name="connsiteY40-3092" fmla="*/ 1742919 h 1987467"/>
              <a:gd name="connsiteX41-3093" fmla="*/ 3594306 w 4004307"/>
              <a:gd name="connsiteY41-3094" fmla="*/ 1764184 h 1987467"/>
              <a:gd name="connsiteX42-3095" fmla="*/ 3562408 w 4004307"/>
              <a:gd name="connsiteY42-3096" fmla="*/ 1785449 h 1987467"/>
              <a:gd name="connsiteX43-3097" fmla="*/ 3519878 w 4004307"/>
              <a:gd name="connsiteY43-3098" fmla="*/ 1806714 h 1987467"/>
              <a:gd name="connsiteX44-3099" fmla="*/ 3487981 w 4004307"/>
              <a:gd name="connsiteY44-3100" fmla="*/ 1817347 h 1987467"/>
              <a:gd name="connsiteX45-3101" fmla="*/ 3456083 w 4004307"/>
              <a:gd name="connsiteY45-3102" fmla="*/ 1838612 h 1987467"/>
              <a:gd name="connsiteX46-3103" fmla="*/ 3339125 w 4004307"/>
              <a:gd name="connsiteY46-3104" fmla="*/ 1859877 h 1987467"/>
              <a:gd name="connsiteX47-3105" fmla="*/ 3307227 w 4004307"/>
              <a:gd name="connsiteY47-3106" fmla="*/ 1881142 h 1987467"/>
              <a:gd name="connsiteX48-3107" fmla="*/ 3158371 w 4004307"/>
              <a:gd name="connsiteY48-3108" fmla="*/ 1902407 h 1987467"/>
              <a:gd name="connsiteX49-3109" fmla="*/ 2945720 w 4004307"/>
              <a:gd name="connsiteY49-3110" fmla="*/ 1923672 h 1987467"/>
              <a:gd name="connsiteX50-3111" fmla="*/ 2679906 w 4004307"/>
              <a:gd name="connsiteY50-3112" fmla="*/ 1934305 h 1987467"/>
              <a:gd name="connsiteX51-3113" fmla="*/ 2445990 w 4004307"/>
              <a:gd name="connsiteY51-3114" fmla="*/ 1944937 h 1987467"/>
              <a:gd name="connsiteX52-3115" fmla="*/ 2371562 w 4004307"/>
              <a:gd name="connsiteY52-3116" fmla="*/ 1955570 h 1987467"/>
              <a:gd name="connsiteX53-3117" fmla="*/ 2307767 w 4004307"/>
              <a:gd name="connsiteY53-3118" fmla="*/ 1976835 h 1987467"/>
              <a:gd name="connsiteX54-3119" fmla="*/ 1999422 w 4004307"/>
              <a:gd name="connsiteY54-3120" fmla="*/ 1987467 h 1987467"/>
              <a:gd name="connsiteX55-3121" fmla="*/ 1340204 w 4004307"/>
              <a:gd name="connsiteY55-3122" fmla="*/ 1976835 h 1987467"/>
              <a:gd name="connsiteX56-3123" fmla="*/ 1170083 w 4004307"/>
              <a:gd name="connsiteY56-3124" fmla="*/ 1955570 h 1987467"/>
              <a:gd name="connsiteX57-3125" fmla="*/ 1138185 w 4004307"/>
              <a:gd name="connsiteY57-3126" fmla="*/ 1934305 h 1987467"/>
              <a:gd name="connsiteX58-3127" fmla="*/ 1095655 w 4004307"/>
              <a:gd name="connsiteY58-3128" fmla="*/ 1923672 h 1987467"/>
              <a:gd name="connsiteX59-3129" fmla="*/ 1063757 w 4004307"/>
              <a:gd name="connsiteY59-3130" fmla="*/ 1913040 h 1987467"/>
              <a:gd name="connsiteX60-3131" fmla="*/ 1021227 w 4004307"/>
              <a:gd name="connsiteY60-3132" fmla="*/ 1902407 h 1987467"/>
              <a:gd name="connsiteX61-3133" fmla="*/ 925534 w 4004307"/>
              <a:gd name="connsiteY61-3134" fmla="*/ 1870509 h 1987467"/>
              <a:gd name="connsiteX62-3135" fmla="*/ 893636 w 4004307"/>
              <a:gd name="connsiteY62-3136" fmla="*/ 1859877 h 1987467"/>
              <a:gd name="connsiteX63-3137" fmla="*/ 808576 w 4004307"/>
              <a:gd name="connsiteY63-3138" fmla="*/ 1849244 h 1987467"/>
              <a:gd name="connsiteX64-3139" fmla="*/ 734148 w 4004307"/>
              <a:gd name="connsiteY64-3140" fmla="*/ 1817347 h 1987467"/>
              <a:gd name="connsiteX65-3141" fmla="*/ 670353 w 4004307"/>
              <a:gd name="connsiteY65-3142" fmla="*/ 1796081 h 1987467"/>
              <a:gd name="connsiteX66-3143" fmla="*/ 627822 w 4004307"/>
              <a:gd name="connsiteY66-3144" fmla="*/ 1785449 h 1987467"/>
              <a:gd name="connsiteX67-3145" fmla="*/ 468334 w 4004307"/>
              <a:gd name="connsiteY67-3146" fmla="*/ 1764184 h 1987467"/>
              <a:gd name="connsiteX68-3147" fmla="*/ 362008 w 4004307"/>
              <a:gd name="connsiteY68-3148" fmla="*/ 1732286 h 1987467"/>
              <a:gd name="connsiteX69-3149" fmla="*/ 330111 w 4004307"/>
              <a:gd name="connsiteY69-3150" fmla="*/ 1721654 h 1987467"/>
              <a:gd name="connsiteX70-3151" fmla="*/ 276948 w 4004307"/>
              <a:gd name="connsiteY70-3152" fmla="*/ 1679123 h 1987467"/>
              <a:gd name="connsiteX71-3153" fmla="*/ 245050 w 4004307"/>
              <a:gd name="connsiteY71-3154" fmla="*/ 1668491 h 1987467"/>
              <a:gd name="connsiteX72-3155" fmla="*/ 213153 w 4004307"/>
              <a:gd name="connsiteY72-3156" fmla="*/ 1647226 h 1987467"/>
              <a:gd name="connsiteX73-3157" fmla="*/ 191888 w 4004307"/>
              <a:gd name="connsiteY73-3158" fmla="*/ 1615328 h 1987467"/>
              <a:gd name="connsiteX74-3159" fmla="*/ 170622 w 4004307"/>
              <a:gd name="connsiteY74-3160" fmla="*/ 1594063 h 1987467"/>
              <a:gd name="connsiteX75-3161" fmla="*/ 138725 w 4004307"/>
              <a:gd name="connsiteY75-3162" fmla="*/ 1530267 h 1987467"/>
              <a:gd name="connsiteX76-3163" fmla="*/ 106827 w 4004307"/>
              <a:gd name="connsiteY76-3164" fmla="*/ 1498370 h 1987467"/>
              <a:gd name="connsiteX77-3165" fmla="*/ 64297 w 4004307"/>
              <a:gd name="connsiteY77-3166" fmla="*/ 1434574 h 1987467"/>
              <a:gd name="connsiteX78-3167" fmla="*/ 53664 w 4004307"/>
              <a:gd name="connsiteY78-3168" fmla="*/ 1392044 h 1987467"/>
              <a:gd name="connsiteX79-3169" fmla="*/ 43032 w 4004307"/>
              <a:gd name="connsiteY79-3170" fmla="*/ 1328249 h 1987467"/>
              <a:gd name="connsiteX80-3171" fmla="*/ 32399 w 4004307"/>
              <a:gd name="connsiteY80-3172" fmla="*/ 1275086 h 1987467"/>
              <a:gd name="connsiteX81-3173" fmla="*/ 32399 w 4004307"/>
              <a:gd name="connsiteY81-3174" fmla="*/ 977374 h 1987467"/>
              <a:gd name="connsiteX82-3175" fmla="*/ 11134 w 4004307"/>
              <a:gd name="connsiteY82-3176" fmla="*/ 892314 h 1987467"/>
              <a:gd name="connsiteX83-3177" fmla="*/ 501 w 4004307"/>
              <a:gd name="connsiteY83-3178" fmla="*/ 807254 h 1987467"/>
              <a:gd name="connsiteX84-3179" fmla="*/ 501 w 4004307"/>
              <a:gd name="connsiteY84-3180" fmla="*/ 722193 h 1987467"/>
              <a:gd name="connsiteX0-3181" fmla="*/ 501 w 4004307"/>
              <a:gd name="connsiteY0-3182" fmla="*/ 722193 h 1987467"/>
              <a:gd name="connsiteX1-3183" fmla="*/ 32399 w 4004307"/>
              <a:gd name="connsiteY1-3184" fmla="*/ 605235 h 1987467"/>
              <a:gd name="connsiteX2-3185" fmla="*/ 43032 w 4004307"/>
              <a:gd name="connsiteY2-3186" fmla="*/ 562705 h 1987467"/>
              <a:gd name="connsiteX3-3187" fmla="*/ 64297 w 4004307"/>
              <a:gd name="connsiteY3-3188" fmla="*/ 403216 h 1987467"/>
              <a:gd name="connsiteX4-3189" fmla="*/ 85562 w 4004307"/>
              <a:gd name="connsiteY4-3190" fmla="*/ 328788 h 1987467"/>
              <a:gd name="connsiteX5-3191" fmla="*/ 117460 w 4004307"/>
              <a:gd name="connsiteY5-3192" fmla="*/ 307523 h 1987467"/>
              <a:gd name="connsiteX6-3193" fmla="*/ 181255 w 4004307"/>
              <a:gd name="connsiteY6-3194" fmla="*/ 222463 h 1987467"/>
              <a:gd name="connsiteX7-3195" fmla="*/ 202520 w 4004307"/>
              <a:gd name="connsiteY7-3196" fmla="*/ 190565 h 1987467"/>
              <a:gd name="connsiteX8-3197" fmla="*/ 266315 w 4004307"/>
              <a:gd name="connsiteY8-3198" fmla="*/ 158667 h 1987467"/>
              <a:gd name="connsiteX9-3199" fmla="*/ 298213 w 4004307"/>
              <a:gd name="connsiteY9-3200" fmla="*/ 137402 h 1987467"/>
              <a:gd name="connsiteX10-3201" fmla="*/ 478967 w 4004307"/>
              <a:gd name="connsiteY10-3202" fmla="*/ 116137 h 1987467"/>
              <a:gd name="connsiteX11-3203" fmla="*/ 542762 w 4004307"/>
              <a:gd name="connsiteY11-3204" fmla="*/ 105505 h 1987467"/>
              <a:gd name="connsiteX12-3205" fmla="*/ 595925 w 4004307"/>
              <a:gd name="connsiteY12-3206" fmla="*/ 94872 h 1987467"/>
              <a:gd name="connsiteX13-3207" fmla="*/ 1021227 w 4004307"/>
              <a:gd name="connsiteY13-3208" fmla="*/ 84240 h 1987467"/>
              <a:gd name="connsiteX14-3209" fmla="*/ 1276408 w 4004307"/>
              <a:gd name="connsiteY14-3210" fmla="*/ 62974 h 1987467"/>
              <a:gd name="connsiteX15-3211" fmla="*/ 1329571 w 4004307"/>
              <a:gd name="connsiteY15-3212" fmla="*/ 52342 h 1987467"/>
              <a:gd name="connsiteX16-3213" fmla="*/ 1414632 w 4004307"/>
              <a:gd name="connsiteY16-3214" fmla="*/ 41709 h 1987467"/>
              <a:gd name="connsiteX17-3215" fmla="*/ 1457162 w 4004307"/>
              <a:gd name="connsiteY17-3216" fmla="*/ 31077 h 1987467"/>
              <a:gd name="connsiteX18-3217" fmla="*/ 1616650 w 4004307"/>
              <a:gd name="connsiteY18-3218" fmla="*/ 9812 h 1987467"/>
              <a:gd name="connsiteX19-3219" fmla="*/ 2318399 w 4004307"/>
              <a:gd name="connsiteY19-3220" fmla="*/ 20444 h 1987467"/>
              <a:gd name="connsiteX20-3221" fmla="*/ 2488520 w 4004307"/>
              <a:gd name="connsiteY20-3222" fmla="*/ 41709 h 1987467"/>
              <a:gd name="connsiteX21-3223" fmla="*/ 2584213 w 4004307"/>
              <a:gd name="connsiteY21-3224" fmla="*/ 52342 h 1987467"/>
              <a:gd name="connsiteX22-3225" fmla="*/ 2648008 w 4004307"/>
              <a:gd name="connsiteY22-3226" fmla="*/ 62974 h 1987467"/>
              <a:gd name="connsiteX23-3227" fmla="*/ 3434818 w 4004307"/>
              <a:gd name="connsiteY23-3228" fmla="*/ 73607 h 1987467"/>
              <a:gd name="connsiteX24-3229" fmla="*/ 3519878 w 4004307"/>
              <a:gd name="connsiteY24-3230" fmla="*/ 84240 h 1987467"/>
              <a:gd name="connsiteX25-3231" fmla="*/ 3551776 w 4004307"/>
              <a:gd name="connsiteY25-3232" fmla="*/ 94872 h 1987467"/>
              <a:gd name="connsiteX26-3233" fmla="*/ 3636836 w 4004307"/>
              <a:gd name="connsiteY26-3234" fmla="*/ 105505 h 1987467"/>
              <a:gd name="connsiteX27-3235" fmla="*/ 3746032 w 4004307"/>
              <a:gd name="connsiteY27-3236" fmla="*/ 188241 h 1987467"/>
              <a:gd name="connsiteX28-3237" fmla="*/ 3846732 w 4004307"/>
              <a:gd name="connsiteY28-3238" fmla="*/ 305891 h 1987467"/>
              <a:gd name="connsiteX29-3239" fmla="*/ 3957501 w 4004307"/>
              <a:gd name="connsiteY29-3240" fmla="*/ 525506 h 1987467"/>
              <a:gd name="connsiteX30-3241" fmla="*/ 3987711 w 4004307"/>
              <a:gd name="connsiteY30-3242" fmla="*/ 941204 h 1987467"/>
              <a:gd name="connsiteX31-3243" fmla="*/ 3987711 w 4004307"/>
              <a:gd name="connsiteY31-3244" fmla="*/ 1129445 h 1987467"/>
              <a:gd name="connsiteX32-3245" fmla="*/ 3955813 w 4004307"/>
              <a:gd name="connsiteY32-3246" fmla="*/ 1423942 h 1987467"/>
              <a:gd name="connsiteX33-3247" fmla="*/ 3913283 w 4004307"/>
              <a:gd name="connsiteY33-3248" fmla="*/ 1519635 h 1987467"/>
              <a:gd name="connsiteX34-3249" fmla="*/ 3902650 w 4004307"/>
              <a:gd name="connsiteY34-3250" fmla="*/ 1551533 h 1987467"/>
              <a:gd name="connsiteX35-3251" fmla="*/ 3838855 w 4004307"/>
              <a:gd name="connsiteY35-3252" fmla="*/ 1594063 h 1987467"/>
              <a:gd name="connsiteX36-3253" fmla="*/ 3775060 w 4004307"/>
              <a:gd name="connsiteY36-3254" fmla="*/ 1636593 h 1987467"/>
              <a:gd name="connsiteX37-3255" fmla="*/ 3743162 w 4004307"/>
              <a:gd name="connsiteY37-3256" fmla="*/ 1657858 h 1987467"/>
              <a:gd name="connsiteX38-3257" fmla="*/ 3721897 w 4004307"/>
              <a:gd name="connsiteY38-3258" fmla="*/ 1689756 h 1987467"/>
              <a:gd name="connsiteX39-3259" fmla="*/ 3689999 w 4004307"/>
              <a:gd name="connsiteY39-3260" fmla="*/ 1700388 h 1987467"/>
              <a:gd name="connsiteX40-3261" fmla="*/ 3626204 w 4004307"/>
              <a:gd name="connsiteY40-3262" fmla="*/ 1742919 h 1987467"/>
              <a:gd name="connsiteX41-3263" fmla="*/ 3594306 w 4004307"/>
              <a:gd name="connsiteY41-3264" fmla="*/ 1764184 h 1987467"/>
              <a:gd name="connsiteX42-3265" fmla="*/ 3562408 w 4004307"/>
              <a:gd name="connsiteY42-3266" fmla="*/ 1785449 h 1987467"/>
              <a:gd name="connsiteX43-3267" fmla="*/ 3519878 w 4004307"/>
              <a:gd name="connsiteY43-3268" fmla="*/ 1806714 h 1987467"/>
              <a:gd name="connsiteX44-3269" fmla="*/ 3487981 w 4004307"/>
              <a:gd name="connsiteY44-3270" fmla="*/ 1817347 h 1987467"/>
              <a:gd name="connsiteX45-3271" fmla="*/ 3456083 w 4004307"/>
              <a:gd name="connsiteY45-3272" fmla="*/ 1838612 h 1987467"/>
              <a:gd name="connsiteX46-3273" fmla="*/ 3339125 w 4004307"/>
              <a:gd name="connsiteY46-3274" fmla="*/ 1859877 h 1987467"/>
              <a:gd name="connsiteX47-3275" fmla="*/ 3307227 w 4004307"/>
              <a:gd name="connsiteY47-3276" fmla="*/ 1881142 h 1987467"/>
              <a:gd name="connsiteX48-3277" fmla="*/ 3158371 w 4004307"/>
              <a:gd name="connsiteY48-3278" fmla="*/ 1902407 h 1987467"/>
              <a:gd name="connsiteX49-3279" fmla="*/ 2945720 w 4004307"/>
              <a:gd name="connsiteY49-3280" fmla="*/ 1923672 h 1987467"/>
              <a:gd name="connsiteX50-3281" fmla="*/ 2679906 w 4004307"/>
              <a:gd name="connsiteY50-3282" fmla="*/ 1934305 h 1987467"/>
              <a:gd name="connsiteX51-3283" fmla="*/ 2445990 w 4004307"/>
              <a:gd name="connsiteY51-3284" fmla="*/ 1944937 h 1987467"/>
              <a:gd name="connsiteX52-3285" fmla="*/ 2371562 w 4004307"/>
              <a:gd name="connsiteY52-3286" fmla="*/ 1955570 h 1987467"/>
              <a:gd name="connsiteX53-3287" fmla="*/ 2307767 w 4004307"/>
              <a:gd name="connsiteY53-3288" fmla="*/ 1976835 h 1987467"/>
              <a:gd name="connsiteX54-3289" fmla="*/ 1999422 w 4004307"/>
              <a:gd name="connsiteY54-3290" fmla="*/ 1987467 h 1987467"/>
              <a:gd name="connsiteX55-3291" fmla="*/ 1340204 w 4004307"/>
              <a:gd name="connsiteY55-3292" fmla="*/ 1976835 h 1987467"/>
              <a:gd name="connsiteX56-3293" fmla="*/ 1170083 w 4004307"/>
              <a:gd name="connsiteY56-3294" fmla="*/ 1955570 h 1987467"/>
              <a:gd name="connsiteX57-3295" fmla="*/ 1138185 w 4004307"/>
              <a:gd name="connsiteY57-3296" fmla="*/ 1934305 h 1987467"/>
              <a:gd name="connsiteX58-3297" fmla="*/ 1095655 w 4004307"/>
              <a:gd name="connsiteY58-3298" fmla="*/ 1923672 h 1987467"/>
              <a:gd name="connsiteX59-3299" fmla="*/ 1063757 w 4004307"/>
              <a:gd name="connsiteY59-3300" fmla="*/ 1913040 h 1987467"/>
              <a:gd name="connsiteX60-3301" fmla="*/ 1021227 w 4004307"/>
              <a:gd name="connsiteY60-3302" fmla="*/ 1902407 h 1987467"/>
              <a:gd name="connsiteX61-3303" fmla="*/ 925534 w 4004307"/>
              <a:gd name="connsiteY61-3304" fmla="*/ 1870509 h 1987467"/>
              <a:gd name="connsiteX62-3305" fmla="*/ 893636 w 4004307"/>
              <a:gd name="connsiteY62-3306" fmla="*/ 1859877 h 1987467"/>
              <a:gd name="connsiteX63-3307" fmla="*/ 808576 w 4004307"/>
              <a:gd name="connsiteY63-3308" fmla="*/ 1849244 h 1987467"/>
              <a:gd name="connsiteX64-3309" fmla="*/ 734148 w 4004307"/>
              <a:gd name="connsiteY64-3310" fmla="*/ 1817347 h 1987467"/>
              <a:gd name="connsiteX65-3311" fmla="*/ 670353 w 4004307"/>
              <a:gd name="connsiteY65-3312" fmla="*/ 1796081 h 1987467"/>
              <a:gd name="connsiteX66-3313" fmla="*/ 627822 w 4004307"/>
              <a:gd name="connsiteY66-3314" fmla="*/ 1785449 h 1987467"/>
              <a:gd name="connsiteX67-3315" fmla="*/ 468334 w 4004307"/>
              <a:gd name="connsiteY67-3316" fmla="*/ 1764184 h 1987467"/>
              <a:gd name="connsiteX68-3317" fmla="*/ 362008 w 4004307"/>
              <a:gd name="connsiteY68-3318" fmla="*/ 1732286 h 1987467"/>
              <a:gd name="connsiteX69-3319" fmla="*/ 330111 w 4004307"/>
              <a:gd name="connsiteY69-3320" fmla="*/ 1721654 h 1987467"/>
              <a:gd name="connsiteX70-3321" fmla="*/ 276948 w 4004307"/>
              <a:gd name="connsiteY70-3322" fmla="*/ 1679123 h 1987467"/>
              <a:gd name="connsiteX71-3323" fmla="*/ 245050 w 4004307"/>
              <a:gd name="connsiteY71-3324" fmla="*/ 1668491 h 1987467"/>
              <a:gd name="connsiteX72-3325" fmla="*/ 213153 w 4004307"/>
              <a:gd name="connsiteY72-3326" fmla="*/ 1647226 h 1987467"/>
              <a:gd name="connsiteX73-3327" fmla="*/ 191888 w 4004307"/>
              <a:gd name="connsiteY73-3328" fmla="*/ 1615328 h 1987467"/>
              <a:gd name="connsiteX74-3329" fmla="*/ 170622 w 4004307"/>
              <a:gd name="connsiteY74-3330" fmla="*/ 1594063 h 1987467"/>
              <a:gd name="connsiteX75-3331" fmla="*/ 138725 w 4004307"/>
              <a:gd name="connsiteY75-3332" fmla="*/ 1530267 h 1987467"/>
              <a:gd name="connsiteX76-3333" fmla="*/ 106827 w 4004307"/>
              <a:gd name="connsiteY76-3334" fmla="*/ 1498370 h 1987467"/>
              <a:gd name="connsiteX77-3335" fmla="*/ 64297 w 4004307"/>
              <a:gd name="connsiteY77-3336" fmla="*/ 1434574 h 1987467"/>
              <a:gd name="connsiteX78-3337" fmla="*/ 53664 w 4004307"/>
              <a:gd name="connsiteY78-3338" fmla="*/ 1392044 h 1987467"/>
              <a:gd name="connsiteX79-3339" fmla="*/ 43032 w 4004307"/>
              <a:gd name="connsiteY79-3340" fmla="*/ 1328249 h 1987467"/>
              <a:gd name="connsiteX80-3341" fmla="*/ 32399 w 4004307"/>
              <a:gd name="connsiteY80-3342" fmla="*/ 1275086 h 1987467"/>
              <a:gd name="connsiteX81-3343" fmla="*/ 32399 w 4004307"/>
              <a:gd name="connsiteY81-3344" fmla="*/ 977374 h 1987467"/>
              <a:gd name="connsiteX82-3345" fmla="*/ 11134 w 4004307"/>
              <a:gd name="connsiteY82-3346" fmla="*/ 892314 h 1987467"/>
              <a:gd name="connsiteX83-3347" fmla="*/ 501 w 4004307"/>
              <a:gd name="connsiteY83-3348" fmla="*/ 807254 h 1987467"/>
              <a:gd name="connsiteX84-3349" fmla="*/ 501 w 4004307"/>
              <a:gd name="connsiteY84-3350" fmla="*/ 722193 h 1987467"/>
              <a:gd name="connsiteX0-3351" fmla="*/ 501 w 3994448"/>
              <a:gd name="connsiteY0-3352" fmla="*/ 722193 h 1987467"/>
              <a:gd name="connsiteX1-3353" fmla="*/ 32399 w 3994448"/>
              <a:gd name="connsiteY1-3354" fmla="*/ 605235 h 1987467"/>
              <a:gd name="connsiteX2-3355" fmla="*/ 43032 w 3994448"/>
              <a:gd name="connsiteY2-3356" fmla="*/ 562705 h 1987467"/>
              <a:gd name="connsiteX3-3357" fmla="*/ 64297 w 3994448"/>
              <a:gd name="connsiteY3-3358" fmla="*/ 403216 h 1987467"/>
              <a:gd name="connsiteX4-3359" fmla="*/ 85562 w 3994448"/>
              <a:gd name="connsiteY4-3360" fmla="*/ 328788 h 1987467"/>
              <a:gd name="connsiteX5-3361" fmla="*/ 117460 w 3994448"/>
              <a:gd name="connsiteY5-3362" fmla="*/ 307523 h 1987467"/>
              <a:gd name="connsiteX6-3363" fmla="*/ 181255 w 3994448"/>
              <a:gd name="connsiteY6-3364" fmla="*/ 222463 h 1987467"/>
              <a:gd name="connsiteX7-3365" fmla="*/ 202520 w 3994448"/>
              <a:gd name="connsiteY7-3366" fmla="*/ 190565 h 1987467"/>
              <a:gd name="connsiteX8-3367" fmla="*/ 266315 w 3994448"/>
              <a:gd name="connsiteY8-3368" fmla="*/ 158667 h 1987467"/>
              <a:gd name="connsiteX9-3369" fmla="*/ 298213 w 3994448"/>
              <a:gd name="connsiteY9-3370" fmla="*/ 137402 h 1987467"/>
              <a:gd name="connsiteX10-3371" fmla="*/ 478967 w 3994448"/>
              <a:gd name="connsiteY10-3372" fmla="*/ 116137 h 1987467"/>
              <a:gd name="connsiteX11-3373" fmla="*/ 542762 w 3994448"/>
              <a:gd name="connsiteY11-3374" fmla="*/ 105505 h 1987467"/>
              <a:gd name="connsiteX12-3375" fmla="*/ 595925 w 3994448"/>
              <a:gd name="connsiteY12-3376" fmla="*/ 94872 h 1987467"/>
              <a:gd name="connsiteX13-3377" fmla="*/ 1021227 w 3994448"/>
              <a:gd name="connsiteY13-3378" fmla="*/ 84240 h 1987467"/>
              <a:gd name="connsiteX14-3379" fmla="*/ 1276408 w 3994448"/>
              <a:gd name="connsiteY14-3380" fmla="*/ 62974 h 1987467"/>
              <a:gd name="connsiteX15-3381" fmla="*/ 1329571 w 3994448"/>
              <a:gd name="connsiteY15-3382" fmla="*/ 52342 h 1987467"/>
              <a:gd name="connsiteX16-3383" fmla="*/ 1414632 w 3994448"/>
              <a:gd name="connsiteY16-3384" fmla="*/ 41709 h 1987467"/>
              <a:gd name="connsiteX17-3385" fmla="*/ 1457162 w 3994448"/>
              <a:gd name="connsiteY17-3386" fmla="*/ 31077 h 1987467"/>
              <a:gd name="connsiteX18-3387" fmla="*/ 1616650 w 3994448"/>
              <a:gd name="connsiteY18-3388" fmla="*/ 9812 h 1987467"/>
              <a:gd name="connsiteX19-3389" fmla="*/ 2318399 w 3994448"/>
              <a:gd name="connsiteY19-3390" fmla="*/ 20444 h 1987467"/>
              <a:gd name="connsiteX20-3391" fmla="*/ 2488520 w 3994448"/>
              <a:gd name="connsiteY20-3392" fmla="*/ 41709 h 1987467"/>
              <a:gd name="connsiteX21-3393" fmla="*/ 2584213 w 3994448"/>
              <a:gd name="connsiteY21-3394" fmla="*/ 52342 h 1987467"/>
              <a:gd name="connsiteX22-3395" fmla="*/ 2648008 w 3994448"/>
              <a:gd name="connsiteY22-3396" fmla="*/ 62974 h 1987467"/>
              <a:gd name="connsiteX23-3397" fmla="*/ 3434818 w 3994448"/>
              <a:gd name="connsiteY23-3398" fmla="*/ 73607 h 1987467"/>
              <a:gd name="connsiteX24-3399" fmla="*/ 3519878 w 3994448"/>
              <a:gd name="connsiteY24-3400" fmla="*/ 84240 h 1987467"/>
              <a:gd name="connsiteX25-3401" fmla="*/ 3551776 w 3994448"/>
              <a:gd name="connsiteY25-3402" fmla="*/ 94872 h 1987467"/>
              <a:gd name="connsiteX26-3403" fmla="*/ 3636836 w 3994448"/>
              <a:gd name="connsiteY26-3404" fmla="*/ 105505 h 1987467"/>
              <a:gd name="connsiteX27-3405" fmla="*/ 3746032 w 3994448"/>
              <a:gd name="connsiteY27-3406" fmla="*/ 188241 h 1987467"/>
              <a:gd name="connsiteX28-3407" fmla="*/ 3846732 w 3994448"/>
              <a:gd name="connsiteY28-3408" fmla="*/ 305891 h 1987467"/>
              <a:gd name="connsiteX29-3409" fmla="*/ 3917222 w 3994448"/>
              <a:gd name="connsiteY29-3410" fmla="*/ 517662 h 1987467"/>
              <a:gd name="connsiteX30-3411" fmla="*/ 3987711 w 3994448"/>
              <a:gd name="connsiteY30-3412" fmla="*/ 941204 h 1987467"/>
              <a:gd name="connsiteX31-3413" fmla="*/ 3987711 w 3994448"/>
              <a:gd name="connsiteY31-3414" fmla="*/ 1129445 h 1987467"/>
              <a:gd name="connsiteX32-3415" fmla="*/ 3955813 w 3994448"/>
              <a:gd name="connsiteY32-3416" fmla="*/ 1423942 h 1987467"/>
              <a:gd name="connsiteX33-3417" fmla="*/ 3913283 w 3994448"/>
              <a:gd name="connsiteY33-3418" fmla="*/ 1519635 h 1987467"/>
              <a:gd name="connsiteX34-3419" fmla="*/ 3902650 w 3994448"/>
              <a:gd name="connsiteY34-3420" fmla="*/ 1551533 h 1987467"/>
              <a:gd name="connsiteX35-3421" fmla="*/ 3838855 w 3994448"/>
              <a:gd name="connsiteY35-3422" fmla="*/ 1594063 h 1987467"/>
              <a:gd name="connsiteX36-3423" fmla="*/ 3775060 w 3994448"/>
              <a:gd name="connsiteY36-3424" fmla="*/ 1636593 h 1987467"/>
              <a:gd name="connsiteX37-3425" fmla="*/ 3743162 w 3994448"/>
              <a:gd name="connsiteY37-3426" fmla="*/ 1657858 h 1987467"/>
              <a:gd name="connsiteX38-3427" fmla="*/ 3721897 w 3994448"/>
              <a:gd name="connsiteY38-3428" fmla="*/ 1689756 h 1987467"/>
              <a:gd name="connsiteX39-3429" fmla="*/ 3689999 w 3994448"/>
              <a:gd name="connsiteY39-3430" fmla="*/ 1700388 h 1987467"/>
              <a:gd name="connsiteX40-3431" fmla="*/ 3626204 w 3994448"/>
              <a:gd name="connsiteY40-3432" fmla="*/ 1742919 h 1987467"/>
              <a:gd name="connsiteX41-3433" fmla="*/ 3594306 w 3994448"/>
              <a:gd name="connsiteY41-3434" fmla="*/ 1764184 h 1987467"/>
              <a:gd name="connsiteX42-3435" fmla="*/ 3562408 w 3994448"/>
              <a:gd name="connsiteY42-3436" fmla="*/ 1785449 h 1987467"/>
              <a:gd name="connsiteX43-3437" fmla="*/ 3519878 w 3994448"/>
              <a:gd name="connsiteY43-3438" fmla="*/ 1806714 h 1987467"/>
              <a:gd name="connsiteX44-3439" fmla="*/ 3487981 w 3994448"/>
              <a:gd name="connsiteY44-3440" fmla="*/ 1817347 h 1987467"/>
              <a:gd name="connsiteX45-3441" fmla="*/ 3456083 w 3994448"/>
              <a:gd name="connsiteY45-3442" fmla="*/ 1838612 h 1987467"/>
              <a:gd name="connsiteX46-3443" fmla="*/ 3339125 w 3994448"/>
              <a:gd name="connsiteY46-3444" fmla="*/ 1859877 h 1987467"/>
              <a:gd name="connsiteX47-3445" fmla="*/ 3307227 w 3994448"/>
              <a:gd name="connsiteY47-3446" fmla="*/ 1881142 h 1987467"/>
              <a:gd name="connsiteX48-3447" fmla="*/ 3158371 w 3994448"/>
              <a:gd name="connsiteY48-3448" fmla="*/ 1902407 h 1987467"/>
              <a:gd name="connsiteX49-3449" fmla="*/ 2945720 w 3994448"/>
              <a:gd name="connsiteY49-3450" fmla="*/ 1923672 h 1987467"/>
              <a:gd name="connsiteX50-3451" fmla="*/ 2679906 w 3994448"/>
              <a:gd name="connsiteY50-3452" fmla="*/ 1934305 h 1987467"/>
              <a:gd name="connsiteX51-3453" fmla="*/ 2445990 w 3994448"/>
              <a:gd name="connsiteY51-3454" fmla="*/ 1944937 h 1987467"/>
              <a:gd name="connsiteX52-3455" fmla="*/ 2371562 w 3994448"/>
              <a:gd name="connsiteY52-3456" fmla="*/ 1955570 h 1987467"/>
              <a:gd name="connsiteX53-3457" fmla="*/ 2307767 w 3994448"/>
              <a:gd name="connsiteY53-3458" fmla="*/ 1976835 h 1987467"/>
              <a:gd name="connsiteX54-3459" fmla="*/ 1999422 w 3994448"/>
              <a:gd name="connsiteY54-3460" fmla="*/ 1987467 h 1987467"/>
              <a:gd name="connsiteX55-3461" fmla="*/ 1340204 w 3994448"/>
              <a:gd name="connsiteY55-3462" fmla="*/ 1976835 h 1987467"/>
              <a:gd name="connsiteX56-3463" fmla="*/ 1170083 w 3994448"/>
              <a:gd name="connsiteY56-3464" fmla="*/ 1955570 h 1987467"/>
              <a:gd name="connsiteX57-3465" fmla="*/ 1138185 w 3994448"/>
              <a:gd name="connsiteY57-3466" fmla="*/ 1934305 h 1987467"/>
              <a:gd name="connsiteX58-3467" fmla="*/ 1095655 w 3994448"/>
              <a:gd name="connsiteY58-3468" fmla="*/ 1923672 h 1987467"/>
              <a:gd name="connsiteX59-3469" fmla="*/ 1063757 w 3994448"/>
              <a:gd name="connsiteY59-3470" fmla="*/ 1913040 h 1987467"/>
              <a:gd name="connsiteX60-3471" fmla="*/ 1021227 w 3994448"/>
              <a:gd name="connsiteY60-3472" fmla="*/ 1902407 h 1987467"/>
              <a:gd name="connsiteX61-3473" fmla="*/ 925534 w 3994448"/>
              <a:gd name="connsiteY61-3474" fmla="*/ 1870509 h 1987467"/>
              <a:gd name="connsiteX62-3475" fmla="*/ 893636 w 3994448"/>
              <a:gd name="connsiteY62-3476" fmla="*/ 1859877 h 1987467"/>
              <a:gd name="connsiteX63-3477" fmla="*/ 808576 w 3994448"/>
              <a:gd name="connsiteY63-3478" fmla="*/ 1849244 h 1987467"/>
              <a:gd name="connsiteX64-3479" fmla="*/ 734148 w 3994448"/>
              <a:gd name="connsiteY64-3480" fmla="*/ 1817347 h 1987467"/>
              <a:gd name="connsiteX65-3481" fmla="*/ 670353 w 3994448"/>
              <a:gd name="connsiteY65-3482" fmla="*/ 1796081 h 1987467"/>
              <a:gd name="connsiteX66-3483" fmla="*/ 627822 w 3994448"/>
              <a:gd name="connsiteY66-3484" fmla="*/ 1785449 h 1987467"/>
              <a:gd name="connsiteX67-3485" fmla="*/ 468334 w 3994448"/>
              <a:gd name="connsiteY67-3486" fmla="*/ 1764184 h 1987467"/>
              <a:gd name="connsiteX68-3487" fmla="*/ 362008 w 3994448"/>
              <a:gd name="connsiteY68-3488" fmla="*/ 1732286 h 1987467"/>
              <a:gd name="connsiteX69-3489" fmla="*/ 330111 w 3994448"/>
              <a:gd name="connsiteY69-3490" fmla="*/ 1721654 h 1987467"/>
              <a:gd name="connsiteX70-3491" fmla="*/ 276948 w 3994448"/>
              <a:gd name="connsiteY70-3492" fmla="*/ 1679123 h 1987467"/>
              <a:gd name="connsiteX71-3493" fmla="*/ 245050 w 3994448"/>
              <a:gd name="connsiteY71-3494" fmla="*/ 1668491 h 1987467"/>
              <a:gd name="connsiteX72-3495" fmla="*/ 213153 w 3994448"/>
              <a:gd name="connsiteY72-3496" fmla="*/ 1647226 h 1987467"/>
              <a:gd name="connsiteX73-3497" fmla="*/ 191888 w 3994448"/>
              <a:gd name="connsiteY73-3498" fmla="*/ 1615328 h 1987467"/>
              <a:gd name="connsiteX74-3499" fmla="*/ 170622 w 3994448"/>
              <a:gd name="connsiteY74-3500" fmla="*/ 1594063 h 1987467"/>
              <a:gd name="connsiteX75-3501" fmla="*/ 138725 w 3994448"/>
              <a:gd name="connsiteY75-3502" fmla="*/ 1530267 h 1987467"/>
              <a:gd name="connsiteX76-3503" fmla="*/ 106827 w 3994448"/>
              <a:gd name="connsiteY76-3504" fmla="*/ 1498370 h 1987467"/>
              <a:gd name="connsiteX77-3505" fmla="*/ 64297 w 3994448"/>
              <a:gd name="connsiteY77-3506" fmla="*/ 1434574 h 1987467"/>
              <a:gd name="connsiteX78-3507" fmla="*/ 53664 w 3994448"/>
              <a:gd name="connsiteY78-3508" fmla="*/ 1392044 h 1987467"/>
              <a:gd name="connsiteX79-3509" fmla="*/ 43032 w 3994448"/>
              <a:gd name="connsiteY79-3510" fmla="*/ 1328249 h 1987467"/>
              <a:gd name="connsiteX80-3511" fmla="*/ 32399 w 3994448"/>
              <a:gd name="connsiteY80-3512" fmla="*/ 1275086 h 1987467"/>
              <a:gd name="connsiteX81-3513" fmla="*/ 32399 w 3994448"/>
              <a:gd name="connsiteY81-3514" fmla="*/ 977374 h 1987467"/>
              <a:gd name="connsiteX82-3515" fmla="*/ 11134 w 3994448"/>
              <a:gd name="connsiteY82-3516" fmla="*/ 892314 h 1987467"/>
              <a:gd name="connsiteX83-3517" fmla="*/ 501 w 3994448"/>
              <a:gd name="connsiteY83-3518" fmla="*/ 807254 h 1987467"/>
              <a:gd name="connsiteX84-3519" fmla="*/ 501 w 3994448"/>
              <a:gd name="connsiteY84-3520" fmla="*/ 722193 h 1987467"/>
              <a:gd name="connsiteX0-3521" fmla="*/ 501 w 3994448"/>
              <a:gd name="connsiteY0-3522" fmla="*/ 722193 h 1987467"/>
              <a:gd name="connsiteX1-3523" fmla="*/ 32399 w 3994448"/>
              <a:gd name="connsiteY1-3524" fmla="*/ 605235 h 1987467"/>
              <a:gd name="connsiteX2-3525" fmla="*/ 43032 w 3994448"/>
              <a:gd name="connsiteY2-3526" fmla="*/ 562705 h 1987467"/>
              <a:gd name="connsiteX3-3527" fmla="*/ 64297 w 3994448"/>
              <a:gd name="connsiteY3-3528" fmla="*/ 403216 h 1987467"/>
              <a:gd name="connsiteX4-3529" fmla="*/ 85562 w 3994448"/>
              <a:gd name="connsiteY4-3530" fmla="*/ 328788 h 1987467"/>
              <a:gd name="connsiteX5-3531" fmla="*/ 117460 w 3994448"/>
              <a:gd name="connsiteY5-3532" fmla="*/ 307523 h 1987467"/>
              <a:gd name="connsiteX6-3533" fmla="*/ 181255 w 3994448"/>
              <a:gd name="connsiteY6-3534" fmla="*/ 222463 h 1987467"/>
              <a:gd name="connsiteX7-3535" fmla="*/ 202520 w 3994448"/>
              <a:gd name="connsiteY7-3536" fmla="*/ 190565 h 1987467"/>
              <a:gd name="connsiteX8-3537" fmla="*/ 266315 w 3994448"/>
              <a:gd name="connsiteY8-3538" fmla="*/ 158667 h 1987467"/>
              <a:gd name="connsiteX9-3539" fmla="*/ 298213 w 3994448"/>
              <a:gd name="connsiteY9-3540" fmla="*/ 137402 h 1987467"/>
              <a:gd name="connsiteX10-3541" fmla="*/ 478967 w 3994448"/>
              <a:gd name="connsiteY10-3542" fmla="*/ 116137 h 1987467"/>
              <a:gd name="connsiteX11-3543" fmla="*/ 542762 w 3994448"/>
              <a:gd name="connsiteY11-3544" fmla="*/ 105505 h 1987467"/>
              <a:gd name="connsiteX12-3545" fmla="*/ 595925 w 3994448"/>
              <a:gd name="connsiteY12-3546" fmla="*/ 94872 h 1987467"/>
              <a:gd name="connsiteX13-3547" fmla="*/ 1021227 w 3994448"/>
              <a:gd name="connsiteY13-3548" fmla="*/ 84240 h 1987467"/>
              <a:gd name="connsiteX14-3549" fmla="*/ 1276408 w 3994448"/>
              <a:gd name="connsiteY14-3550" fmla="*/ 62974 h 1987467"/>
              <a:gd name="connsiteX15-3551" fmla="*/ 1329571 w 3994448"/>
              <a:gd name="connsiteY15-3552" fmla="*/ 52342 h 1987467"/>
              <a:gd name="connsiteX16-3553" fmla="*/ 1414632 w 3994448"/>
              <a:gd name="connsiteY16-3554" fmla="*/ 41709 h 1987467"/>
              <a:gd name="connsiteX17-3555" fmla="*/ 1457162 w 3994448"/>
              <a:gd name="connsiteY17-3556" fmla="*/ 31077 h 1987467"/>
              <a:gd name="connsiteX18-3557" fmla="*/ 1616650 w 3994448"/>
              <a:gd name="connsiteY18-3558" fmla="*/ 9812 h 1987467"/>
              <a:gd name="connsiteX19-3559" fmla="*/ 2318399 w 3994448"/>
              <a:gd name="connsiteY19-3560" fmla="*/ 20444 h 1987467"/>
              <a:gd name="connsiteX20-3561" fmla="*/ 2488520 w 3994448"/>
              <a:gd name="connsiteY20-3562" fmla="*/ 41709 h 1987467"/>
              <a:gd name="connsiteX21-3563" fmla="*/ 2584213 w 3994448"/>
              <a:gd name="connsiteY21-3564" fmla="*/ 52342 h 1987467"/>
              <a:gd name="connsiteX22-3565" fmla="*/ 2648008 w 3994448"/>
              <a:gd name="connsiteY22-3566" fmla="*/ 62974 h 1987467"/>
              <a:gd name="connsiteX23-3567" fmla="*/ 3434818 w 3994448"/>
              <a:gd name="connsiteY23-3568" fmla="*/ 73607 h 1987467"/>
              <a:gd name="connsiteX24-3569" fmla="*/ 3519878 w 3994448"/>
              <a:gd name="connsiteY24-3570" fmla="*/ 84240 h 1987467"/>
              <a:gd name="connsiteX25-3571" fmla="*/ 3551776 w 3994448"/>
              <a:gd name="connsiteY25-3572" fmla="*/ 94872 h 1987467"/>
              <a:gd name="connsiteX26-3573" fmla="*/ 3636836 w 3994448"/>
              <a:gd name="connsiteY26-3574" fmla="*/ 105505 h 1987467"/>
              <a:gd name="connsiteX27-3575" fmla="*/ 3746032 w 3994448"/>
              <a:gd name="connsiteY27-3576" fmla="*/ 188241 h 1987467"/>
              <a:gd name="connsiteX28-3577" fmla="*/ 3846732 w 3994448"/>
              <a:gd name="connsiteY28-3578" fmla="*/ 305891 h 1987467"/>
              <a:gd name="connsiteX29-3579" fmla="*/ 3917222 w 3994448"/>
              <a:gd name="connsiteY29-3580" fmla="*/ 517662 h 1987467"/>
              <a:gd name="connsiteX30-3581" fmla="*/ 3987711 w 3994448"/>
              <a:gd name="connsiteY30-3582" fmla="*/ 941204 h 1987467"/>
              <a:gd name="connsiteX31-3583" fmla="*/ 3987711 w 3994448"/>
              <a:gd name="connsiteY31-3584" fmla="*/ 1129445 h 1987467"/>
              <a:gd name="connsiteX32-3585" fmla="*/ 3955813 w 3994448"/>
              <a:gd name="connsiteY32-3586" fmla="*/ 1423942 h 1987467"/>
              <a:gd name="connsiteX33-3587" fmla="*/ 3913283 w 3994448"/>
              <a:gd name="connsiteY33-3588" fmla="*/ 1519635 h 1987467"/>
              <a:gd name="connsiteX34-3589" fmla="*/ 3902650 w 3994448"/>
              <a:gd name="connsiteY34-3590" fmla="*/ 1551533 h 1987467"/>
              <a:gd name="connsiteX35-3591" fmla="*/ 3838855 w 3994448"/>
              <a:gd name="connsiteY35-3592" fmla="*/ 1594063 h 1987467"/>
              <a:gd name="connsiteX36-3593" fmla="*/ 3775060 w 3994448"/>
              <a:gd name="connsiteY36-3594" fmla="*/ 1636593 h 1987467"/>
              <a:gd name="connsiteX37-3595" fmla="*/ 3743162 w 3994448"/>
              <a:gd name="connsiteY37-3596" fmla="*/ 1657858 h 1987467"/>
              <a:gd name="connsiteX38-3597" fmla="*/ 3721897 w 3994448"/>
              <a:gd name="connsiteY38-3598" fmla="*/ 1689756 h 1987467"/>
              <a:gd name="connsiteX39-3599" fmla="*/ 3689999 w 3994448"/>
              <a:gd name="connsiteY39-3600" fmla="*/ 1700388 h 1987467"/>
              <a:gd name="connsiteX40-3601" fmla="*/ 3626204 w 3994448"/>
              <a:gd name="connsiteY40-3602" fmla="*/ 1742919 h 1987467"/>
              <a:gd name="connsiteX41-3603" fmla="*/ 3594306 w 3994448"/>
              <a:gd name="connsiteY41-3604" fmla="*/ 1764184 h 1987467"/>
              <a:gd name="connsiteX42-3605" fmla="*/ 3562408 w 3994448"/>
              <a:gd name="connsiteY42-3606" fmla="*/ 1785449 h 1987467"/>
              <a:gd name="connsiteX43-3607" fmla="*/ 3519878 w 3994448"/>
              <a:gd name="connsiteY43-3608" fmla="*/ 1806714 h 1987467"/>
              <a:gd name="connsiteX44-3609" fmla="*/ 3487981 w 3994448"/>
              <a:gd name="connsiteY44-3610" fmla="*/ 1817347 h 1987467"/>
              <a:gd name="connsiteX45-3611" fmla="*/ 3456083 w 3994448"/>
              <a:gd name="connsiteY45-3612" fmla="*/ 1838612 h 1987467"/>
              <a:gd name="connsiteX46-3613" fmla="*/ 3339125 w 3994448"/>
              <a:gd name="connsiteY46-3614" fmla="*/ 1859877 h 1987467"/>
              <a:gd name="connsiteX47-3615" fmla="*/ 3307227 w 3994448"/>
              <a:gd name="connsiteY47-3616" fmla="*/ 1881142 h 1987467"/>
              <a:gd name="connsiteX48-3617" fmla="*/ 3158371 w 3994448"/>
              <a:gd name="connsiteY48-3618" fmla="*/ 1902407 h 1987467"/>
              <a:gd name="connsiteX49-3619" fmla="*/ 2945720 w 3994448"/>
              <a:gd name="connsiteY49-3620" fmla="*/ 1923672 h 1987467"/>
              <a:gd name="connsiteX50-3621" fmla="*/ 2679906 w 3994448"/>
              <a:gd name="connsiteY50-3622" fmla="*/ 1934305 h 1987467"/>
              <a:gd name="connsiteX51-3623" fmla="*/ 2445990 w 3994448"/>
              <a:gd name="connsiteY51-3624" fmla="*/ 1944937 h 1987467"/>
              <a:gd name="connsiteX52-3625" fmla="*/ 2371562 w 3994448"/>
              <a:gd name="connsiteY52-3626" fmla="*/ 1955570 h 1987467"/>
              <a:gd name="connsiteX53-3627" fmla="*/ 2307767 w 3994448"/>
              <a:gd name="connsiteY53-3628" fmla="*/ 1976835 h 1987467"/>
              <a:gd name="connsiteX54-3629" fmla="*/ 1999422 w 3994448"/>
              <a:gd name="connsiteY54-3630" fmla="*/ 1987467 h 1987467"/>
              <a:gd name="connsiteX55-3631" fmla="*/ 1340204 w 3994448"/>
              <a:gd name="connsiteY55-3632" fmla="*/ 1976835 h 1987467"/>
              <a:gd name="connsiteX56-3633" fmla="*/ 1170083 w 3994448"/>
              <a:gd name="connsiteY56-3634" fmla="*/ 1955570 h 1987467"/>
              <a:gd name="connsiteX57-3635" fmla="*/ 1138185 w 3994448"/>
              <a:gd name="connsiteY57-3636" fmla="*/ 1934305 h 1987467"/>
              <a:gd name="connsiteX58-3637" fmla="*/ 1095655 w 3994448"/>
              <a:gd name="connsiteY58-3638" fmla="*/ 1923672 h 1987467"/>
              <a:gd name="connsiteX59-3639" fmla="*/ 1063757 w 3994448"/>
              <a:gd name="connsiteY59-3640" fmla="*/ 1913040 h 1987467"/>
              <a:gd name="connsiteX60-3641" fmla="*/ 1021227 w 3994448"/>
              <a:gd name="connsiteY60-3642" fmla="*/ 1902407 h 1987467"/>
              <a:gd name="connsiteX61-3643" fmla="*/ 925534 w 3994448"/>
              <a:gd name="connsiteY61-3644" fmla="*/ 1870509 h 1987467"/>
              <a:gd name="connsiteX62-3645" fmla="*/ 893636 w 3994448"/>
              <a:gd name="connsiteY62-3646" fmla="*/ 1859877 h 1987467"/>
              <a:gd name="connsiteX63-3647" fmla="*/ 808576 w 3994448"/>
              <a:gd name="connsiteY63-3648" fmla="*/ 1849244 h 1987467"/>
              <a:gd name="connsiteX64-3649" fmla="*/ 734148 w 3994448"/>
              <a:gd name="connsiteY64-3650" fmla="*/ 1817347 h 1987467"/>
              <a:gd name="connsiteX65-3651" fmla="*/ 670353 w 3994448"/>
              <a:gd name="connsiteY65-3652" fmla="*/ 1796081 h 1987467"/>
              <a:gd name="connsiteX66-3653" fmla="*/ 627822 w 3994448"/>
              <a:gd name="connsiteY66-3654" fmla="*/ 1785449 h 1987467"/>
              <a:gd name="connsiteX67-3655" fmla="*/ 468334 w 3994448"/>
              <a:gd name="connsiteY67-3656" fmla="*/ 1764184 h 1987467"/>
              <a:gd name="connsiteX68-3657" fmla="*/ 362008 w 3994448"/>
              <a:gd name="connsiteY68-3658" fmla="*/ 1732286 h 1987467"/>
              <a:gd name="connsiteX69-3659" fmla="*/ 330111 w 3994448"/>
              <a:gd name="connsiteY69-3660" fmla="*/ 1721654 h 1987467"/>
              <a:gd name="connsiteX70-3661" fmla="*/ 276948 w 3994448"/>
              <a:gd name="connsiteY70-3662" fmla="*/ 1679123 h 1987467"/>
              <a:gd name="connsiteX71-3663" fmla="*/ 245050 w 3994448"/>
              <a:gd name="connsiteY71-3664" fmla="*/ 1668491 h 1987467"/>
              <a:gd name="connsiteX72-3665" fmla="*/ 213153 w 3994448"/>
              <a:gd name="connsiteY72-3666" fmla="*/ 1647226 h 1987467"/>
              <a:gd name="connsiteX73-3667" fmla="*/ 191888 w 3994448"/>
              <a:gd name="connsiteY73-3668" fmla="*/ 1615328 h 1987467"/>
              <a:gd name="connsiteX74-3669" fmla="*/ 170622 w 3994448"/>
              <a:gd name="connsiteY74-3670" fmla="*/ 1594063 h 1987467"/>
              <a:gd name="connsiteX75-3671" fmla="*/ 138725 w 3994448"/>
              <a:gd name="connsiteY75-3672" fmla="*/ 1530267 h 1987467"/>
              <a:gd name="connsiteX76-3673" fmla="*/ 106827 w 3994448"/>
              <a:gd name="connsiteY76-3674" fmla="*/ 1498370 h 1987467"/>
              <a:gd name="connsiteX77-3675" fmla="*/ 64297 w 3994448"/>
              <a:gd name="connsiteY77-3676" fmla="*/ 1434574 h 1987467"/>
              <a:gd name="connsiteX78-3677" fmla="*/ 53664 w 3994448"/>
              <a:gd name="connsiteY78-3678" fmla="*/ 1392044 h 1987467"/>
              <a:gd name="connsiteX79-3679" fmla="*/ 43032 w 3994448"/>
              <a:gd name="connsiteY79-3680" fmla="*/ 1328249 h 1987467"/>
              <a:gd name="connsiteX80-3681" fmla="*/ 32399 w 3994448"/>
              <a:gd name="connsiteY80-3682" fmla="*/ 1275086 h 1987467"/>
              <a:gd name="connsiteX81-3683" fmla="*/ 32399 w 3994448"/>
              <a:gd name="connsiteY81-3684" fmla="*/ 977374 h 1987467"/>
              <a:gd name="connsiteX82-3685" fmla="*/ 11134 w 3994448"/>
              <a:gd name="connsiteY82-3686" fmla="*/ 892314 h 1987467"/>
              <a:gd name="connsiteX83-3687" fmla="*/ 501 w 3994448"/>
              <a:gd name="connsiteY83-3688" fmla="*/ 807254 h 1987467"/>
              <a:gd name="connsiteX84-3689" fmla="*/ 501 w 3994448"/>
              <a:gd name="connsiteY84-3690" fmla="*/ 722193 h 1987467"/>
              <a:gd name="connsiteX0-3691" fmla="*/ 501 w 3994448"/>
              <a:gd name="connsiteY0-3692" fmla="*/ 722193 h 1987467"/>
              <a:gd name="connsiteX1-3693" fmla="*/ 32399 w 3994448"/>
              <a:gd name="connsiteY1-3694" fmla="*/ 605235 h 1987467"/>
              <a:gd name="connsiteX2-3695" fmla="*/ 43032 w 3994448"/>
              <a:gd name="connsiteY2-3696" fmla="*/ 562705 h 1987467"/>
              <a:gd name="connsiteX3-3697" fmla="*/ 64297 w 3994448"/>
              <a:gd name="connsiteY3-3698" fmla="*/ 403216 h 1987467"/>
              <a:gd name="connsiteX4-3699" fmla="*/ 85562 w 3994448"/>
              <a:gd name="connsiteY4-3700" fmla="*/ 328788 h 1987467"/>
              <a:gd name="connsiteX5-3701" fmla="*/ 117460 w 3994448"/>
              <a:gd name="connsiteY5-3702" fmla="*/ 307523 h 1987467"/>
              <a:gd name="connsiteX6-3703" fmla="*/ 181255 w 3994448"/>
              <a:gd name="connsiteY6-3704" fmla="*/ 222463 h 1987467"/>
              <a:gd name="connsiteX7-3705" fmla="*/ 202520 w 3994448"/>
              <a:gd name="connsiteY7-3706" fmla="*/ 190565 h 1987467"/>
              <a:gd name="connsiteX8-3707" fmla="*/ 266315 w 3994448"/>
              <a:gd name="connsiteY8-3708" fmla="*/ 158667 h 1987467"/>
              <a:gd name="connsiteX9-3709" fmla="*/ 298213 w 3994448"/>
              <a:gd name="connsiteY9-3710" fmla="*/ 137402 h 1987467"/>
              <a:gd name="connsiteX10-3711" fmla="*/ 478967 w 3994448"/>
              <a:gd name="connsiteY10-3712" fmla="*/ 116137 h 1987467"/>
              <a:gd name="connsiteX11-3713" fmla="*/ 542762 w 3994448"/>
              <a:gd name="connsiteY11-3714" fmla="*/ 105505 h 1987467"/>
              <a:gd name="connsiteX12-3715" fmla="*/ 595925 w 3994448"/>
              <a:gd name="connsiteY12-3716" fmla="*/ 94872 h 1987467"/>
              <a:gd name="connsiteX13-3717" fmla="*/ 1021227 w 3994448"/>
              <a:gd name="connsiteY13-3718" fmla="*/ 84240 h 1987467"/>
              <a:gd name="connsiteX14-3719" fmla="*/ 1276408 w 3994448"/>
              <a:gd name="connsiteY14-3720" fmla="*/ 62974 h 1987467"/>
              <a:gd name="connsiteX15-3721" fmla="*/ 1329571 w 3994448"/>
              <a:gd name="connsiteY15-3722" fmla="*/ 52342 h 1987467"/>
              <a:gd name="connsiteX16-3723" fmla="*/ 1414632 w 3994448"/>
              <a:gd name="connsiteY16-3724" fmla="*/ 41709 h 1987467"/>
              <a:gd name="connsiteX17-3725" fmla="*/ 1457162 w 3994448"/>
              <a:gd name="connsiteY17-3726" fmla="*/ 31077 h 1987467"/>
              <a:gd name="connsiteX18-3727" fmla="*/ 1616650 w 3994448"/>
              <a:gd name="connsiteY18-3728" fmla="*/ 9812 h 1987467"/>
              <a:gd name="connsiteX19-3729" fmla="*/ 2318399 w 3994448"/>
              <a:gd name="connsiteY19-3730" fmla="*/ 20444 h 1987467"/>
              <a:gd name="connsiteX20-3731" fmla="*/ 2488520 w 3994448"/>
              <a:gd name="connsiteY20-3732" fmla="*/ 41709 h 1987467"/>
              <a:gd name="connsiteX21-3733" fmla="*/ 2584213 w 3994448"/>
              <a:gd name="connsiteY21-3734" fmla="*/ 52342 h 1987467"/>
              <a:gd name="connsiteX22-3735" fmla="*/ 2648008 w 3994448"/>
              <a:gd name="connsiteY22-3736" fmla="*/ 62974 h 1987467"/>
              <a:gd name="connsiteX23-3737" fmla="*/ 3434818 w 3994448"/>
              <a:gd name="connsiteY23-3738" fmla="*/ 73607 h 1987467"/>
              <a:gd name="connsiteX24-3739" fmla="*/ 3519878 w 3994448"/>
              <a:gd name="connsiteY24-3740" fmla="*/ 84240 h 1987467"/>
              <a:gd name="connsiteX25-3741" fmla="*/ 3551776 w 3994448"/>
              <a:gd name="connsiteY25-3742" fmla="*/ 94872 h 1987467"/>
              <a:gd name="connsiteX26-3743" fmla="*/ 3636836 w 3994448"/>
              <a:gd name="connsiteY26-3744" fmla="*/ 105505 h 1987467"/>
              <a:gd name="connsiteX27-3745" fmla="*/ 3746032 w 3994448"/>
              <a:gd name="connsiteY27-3746" fmla="*/ 188241 h 1987467"/>
              <a:gd name="connsiteX28-3747" fmla="*/ 3846732 w 3994448"/>
              <a:gd name="connsiteY28-3748" fmla="*/ 305891 h 1987467"/>
              <a:gd name="connsiteX29-3749" fmla="*/ 3917222 w 3994448"/>
              <a:gd name="connsiteY29-3750" fmla="*/ 517662 h 1987467"/>
              <a:gd name="connsiteX30-3751" fmla="*/ 3987711 w 3994448"/>
              <a:gd name="connsiteY30-3752" fmla="*/ 941204 h 1987467"/>
              <a:gd name="connsiteX31-3753" fmla="*/ 3987711 w 3994448"/>
              <a:gd name="connsiteY31-3754" fmla="*/ 1129445 h 1987467"/>
              <a:gd name="connsiteX32-3755" fmla="*/ 3955813 w 3994448"/>
              <a:gd name="connsiteY32-3756" fmla="*/ 1423942 h 1987467"/>
              <a:gd name="connsiteX33-3757" fmla="*/ 3913283 w 3994448"/>
              <a:gd name="connsiteY33-3758" fmla="*/ 1519635 h 1987467"/>
              <a:gd name="connsiteX34-3759" fmla="*/ 3902650 w 3994448"/>
              <a:gd name="connsiteY34-3760" fmla="*/ 1551533 h 1987467"/>
              <a:gd name="connsiteX35-3761" fmla="*/ 3838855 w 3994448"/>
              <a:gd name="connsiteY35-3762" fmla="*/ 1594063 h 1987467"/>
              <a:gd name="connsiteX36-3763" fmla="*/ 3775060 w 3994448"/>
              <a:gd name="connsiteY36-3764" fmla="*/ 1636593 h 1987467"/>
              <a:gd name="connsiteX37-3765" fmla="*/ 3743162 w 3994448"/>
              <a:gd name="connsiteY37-3766" fmla="*/ 1657858 h 1987467"/>
              <a:gd name="connsiteX38-3767" fmla="*/ 3721897 w 3994448"/>
              <a:gd name="connsiteY38-3768" fmla="*/ 1689756 h 1987467"/>
              <a:gd name="connsiteX39-3769" fmla="*/ 3689999 w 3994448"/>
              <a:gd name="connsiteY39-3770" fmla="*/ 1700388 h 1987467"/>
              <a:gd name="connsiteX40-3771" fmla="*/ 3626204 w 3994448"/>
              <a:gd name="connsiteY40-3772" fmla="*/ 1742919 h 1987467"/>
              <a:gd name="connsiteX41-3773" fmla="*/ 3594306 w 3994448"/>
              <a:gd name="connsiteY41-3774" fmla="*/ 1764184 h 1987467"/>
              <a:gd name="connsiteX42-3775" fmla="*/ 3562408 w 3994448"/>
              <a:gd name="connsiteY42-3776" fmla="*/ 1785449 h 1987467"/>
              <a:gd name="connsiteX43-3777" fmla="*/ 3519878 w 3994448"/>
              <a:gd name="connsiteY43-3778" fmla="*/ 1806714 h 1987467"/>
              <a:gd name="connsiteX44-3779" fmla="*/ 3487981 w 3994448"/>
              <a:gd name="connsiteY44-3780" fmla="*/ 1817347 h 1987467"/>
              <a:gd name="connsiteX45-3781" fmla="*/ 3456083 w 3994448"/>
              <a:gd name="connsiteY45-3782" fmla="*/ 1838612 h 1987467"/>
              <a:gd name="connsiteX46-3783" fmla="*/ 3339125 w 3994448"/>
              <a:gd name="connsiteY46-3784" fmla="*/ 1859877 h 1987467"/>
              <a:gd name="connsiteX47-3785" fmla="*/ 3307227 w 3994448"/>
              <a:gd name="connsiteY47-3786" fmla="*/ 1881142 h 1987467"/>
              <a:gd name="connsiteX48-3787" fmla="*/ 3158371 w 3994448"/>
              <a:gd name="connsiteY48-3788" fmla="*/ 1902407 h 1987467"/>
              <a:gd name="connsiteX49-3789" fmla="*/ 2945720 w 3994448"/>
              <a:gd name="connsiteY49-3790" fmla="*/ 1923672 h 1987467"/>
              <a:gd name="connsiteX50-3791" fmla="*/ 2679906 w 3994448"/>
              <a:gd name="connsiteY50-3792" fmla="*/ 1934305 h 1987467"/>
              <a:gd name="connsiteX51-3793" fmla="*/ 2445990 w 3994448"/>
              <a:gd name="connsiteY51-3794" fmla="*/ 1944937 h 1987467"/>
              <a:gd name="connsiteX52-3795" fmla="*/ 2371562 w 3994448"/>
              <a:gd name="connsiteY52-3796" fmla="*/ 1955570 h 1987467"/>
              <a:gd name="connsiteX53-3797" fmla="*/ 2307767 w 3994448"/>
              <a:gd name="connsiteY53-3798" fmla="*/ 1976835 h 1987467"/>
              <a:gd name="connsiteX54-3799" fmla="*/ 1999422 w 3994448"/>
              <a:gd name="connsiteY54-3800" fmla="*/ 1987467 h 1987467"/>
              <a:gd name="connsiteX55-3801" fmla="*/ 1340204 w 3994448"/>
              <a:gd name="connsiteY55-3802" fmla="*/ 1976835 h 1987467"/>
              <a:gd name="connsiteX56-3803" fmla="*/ 1170083 w 3994448"/>
              <a:gd name="connsiteY56-3804" fmla="*/ 1955570 h 1987467"/>
              <a:gd name="connsiteX57-3805" fmla="*/ 1138185 w 3994448"/>
              <a:gd name="connsiteY57-3806" fmla="*/ 1934305 h 1987467"/>
              <a:gd name="connsiteX58-3807" fmla="*/ 1095655 w 3994448"/>
              <a:gd name="connsiteY58-3808" fmla="*/ 1923672 h 1987467"/>
              <a:gd name="connsiteX59-3809" fmla="*/ 1063757 w 3994448"/>
              <a:gd name="connsiteY59-3810" fmla="*/ 1913040 h 1987467"/>
              <a:gd name="connsiteX60-3811" fmla="*/ 1021227 w 3994448"/>
              <a:gd name="connsiteY60-3812" fmla="*/ 1902407 h 1987467"/>
              <a:gd name="connsiteX61-3813" fmla="*/ 925534 w 3994448"/>
              <a:gd name="connsiteY61-3814" fmla="*/ 1870509 h 1987467"/>
              <a:gd name="connsiteX62-3815" fmla="*/ 893636 w 3994448"/>
              <a:gd name="connsiteY62-3816" fmla="*/ 1859877 h 1987467"/>
              <a:gd name="connsiteX63-3817" fmla="*/ 808576 w 3994448"/>
              <a:gd name="connsiteY63-3818" fmla="*/ 1849244 h 1987467"/>
              <a:gd name="connsiteX64-3819" fmla="*/ 734148 w 3994448"/>
              <a:gd name="connsiteY64-3820" fmla="*/ 1817347 h 1987467"/>
              <a:gd name="connsiteX65-3821" fmla="*/ 670353 w 3994448"/>
              <a:gd name="connsiteY65-3822" fmla="*/ 1796081 h 1987467"/>
              <a:gd name="connsiteX66-3823" fmla="*/ 627822 w 3994448"/>
              <a:gd name="connsiteY66-3824" fmla="*/ 1785449 h 1987467"/>
              <a:gd name="connsiteX67-3825" fmla="*/ 468334 w 3994448"/>
              <a:gd name="connsiteY67-3826" fmla="*/ 1764184 h 1987467"/>
              <a:gd name="connsiteX68-3827" fmla="*/ 362008 w 3994448"/>
              <a:gd name="connsiteY68-3828" fmla="*/ 1732286 h 1987467"/>
              <a:gd name="connsiteX69-3829" fmla="*/ 330111 w 3994448"/>
              <a:gd name="connsiteY69-3830" fmla="*/ 1721654 h 1987467"/>
              <a:gd name="connsiteX70-3831" fmla="*/ 276948 w 3994448"/>
              <a:gd name="connsiteY70-3832" fmla="*/ 1679123 h 1987467"/>
              <a:gd name="connsiteX71-3833" fmla="*/ 245050 w 3994448"/>
              <a:gd name="connsiteY71-3834" fmla="*/ 1668491 h 1987467"/>
              <a:gd name="connsiteX72-3835" fmla="*/ 213153 w 3994448"/>
              <a:gd name="connsiteY72-3836" fmla="*/ 1647226 h 1987467"/>
              <a:gd name="connsiteX73-3837" fmla="*/ 191888 w 3994448"/>
              <a:gd name="connsiteY73-3838" fmla="*/ 1615328 h 1987467"/>
              <a:gd name="connsiteX74-3839" fmla="*/ 170622 w 3994448"/>
              <a:gd name="connsiteY74-3840" fmla="*/ 1594063 h 1987467"/>
              <a:gd name="connsiteX75-3841" fmla="*/ 138725 w 3994448"/>
              <a:gd name="connsiteY75-3842" fmla="*/ 1530267 h 1987467"/>
              <a:gd name="connsiteX76-3843" fmla="*/ 106827 w 3994448"/>
              <a:gd name="connsiteY76-3844" fmla="*/ 1498370 h 1987467"/>
              <a:gd name="connsiteX77-3845" fmla="*/ 64297 w 3994448"/>
              <a:gd name="connsiteY77-3846" fmla="*/ 1434574 h 1987467"/>
              <a:gd name="connsiteX78-3847" fmla="*/ 53664 w 3994448"/>
              <a:gd name="connsiteY78-3848" fmla="*/ 1392044 h 1987467"/>
              <a:gd name="connsiteX79-3849" fmla="*/ 43032 w 3994448"/>
              <a:gd name="connsiteY79-3850" fmla="*/ 1328249 h 1987467"/>
              <a:gd name="connsiteX80-3851" fmla="*/ 32399 w 3994448"/>
              <a:gd name="connsiteY80-3852" fmla="*/ 1275086 h 1987467"/>
              <a:gd name="connsiteX81-3853" fmla="*/ 32399 w 3994448"/>
              <a:gd name="connsiteY81-3854" fmla="*/ 977374 h 1987467"/>
              <a:gd name="connsiteX82-3855" fmla="*/ 11134 w 3994448"/>
              <a:gd name="connsiteY82-3856" fmla="*/ 892314 h 1987467"/>
              <a:gd name="connsiteX83-3857" fmla="*/ 501 w 3994448"/>
              <a:gd name="connsiteY83-3858" fmla="*/ 807254 h 1987467"/>
              <a:gd name="connsiteX84-3859" fmla="*/ 501 w 3994448"/>
              <a:gd name="connsiteY84-3860" fmla="*/ 722193 h 1987467"/>
              <a:gd name="connsiteX0-3861" fmla="*/ 501 w 3994448"/>
              <a:gd name="connsiteY0-3862" fmla="*/ 722193 h 1987467"/>
              <a:gd name="connsiteX1-3863" fmla="*/ 32399 w 3994448"/>
              <a:gd name="connsiteY1-3864" fmla="*/ 605235 h 1987467"/>
              <a:gd name="connsiteX2-3865" fmla="*/ 43032 w 3994448"/>
              <a:gd name="connsiteY2-3866" fmla="*/ 562705 h 1987467"/>
              <a:gd name="connsiteX3-3867" fmla="*/ 64297 w 3994448"/>
              <a:gd name="connsiteY3-3868" fmla="*/ 403216 h 1987467"/>
              <a:gd name="connsiteX4-3869" fmla="*/ 85562 w 3994448"/>
              <a:gd name="connsiteY4-3870" fmla="*/ 328788 h 1987467"/>
              <a:gd name="connsiteX5-3871" fmla="*/ 117460 w 3994448"/>
              <a:gd name="connsiteY5-3872" fmla="*/ 307523 h 1987467"/>
              <a:gd name="connsiteX6-3873" fmla="*/ 181255 w 3994448"/>
              <a:gd name="connsiteY6-3874" fmla="*/ 222463 h 1987467"/>
              <a:gd name="connsiteX7-3875" fmla="*/ 202520 w 3994448"/>
              <a:gd name="connsiteY7-3876" fmla="*/ 190565 h 1987467"/>
              <a:gd name="connsiteX8-3877" fmla="*/ 266315 w 3994448"/>
              <a:gd name="connsiteY8-3878" fmla="*/ 158667 h 1987467"/>
              <a:gd name="connsiteX9-3879" fmla="*/ 298213 w 3994448"/>
              <a:gd name="connsiteY9-3880" fmla="*/ 137402 h 1987467"/>
              <a:gd name="connsiteX10-3881" fmla="*/ 478967 w 3994448"/>
              <a:gd name="connsiteY10-3882" fmla="*/ 116137 h 1987467"/>
              <a:gd name="connsiteX11-3883" fmla="*/ 542762 w 3994448"/>
              <a:gd name="connsiteY11-3884" fmla="*/ 105505 h 1987467"/>
              <a:gd name="connsiteX12-3885" fmla="*/ 595925 w 3994448"/>
              <a:gd name="connsiteY12-3886" fmla="*/ 94872 h 1987467"/>
              <a:gd name="connsiteX13-3887" fmla="*/ 1021227 w 3994448"/>
              <a:gd name="connsiteY13-3888" fmla="*/ 84240 h 1987467"/>
              <a:gd name="connsiteX14-3889" fmla="*/ 1276408 w 3994448"/>
              <a:gd name="connsiteY14-3890" fmla="*/ 62974 h 1987467"/>
              <a:gd name="connsiteX15-3891" fmla="*/ 1329571 w 3994448"/>
              <a:gd name="connsiteY15-3892" fmla="*/ 52342 h 1987467"/>
              <a:gd name="connsiteX16-3893" fmla="*/ 1414632 w 3994448"/>
              <a:gd name="connsiteY16-3894" fmla="*/ 41709 h 1987467"/>
              <a:gd name="connsiteX17-3895" fmla="*/ 1457162 w 3994448"/>
              <a:gd name="connsiteY17-3896" fmla="*/ 31077 h 1987467"/>
              <a:gd name="connsiteX18-3897" fmla="*/ 1616650 w 3994448"/>
              <a:gd name="connsiteY18-3898" fmla="*/ 9812 h 1987467"/>
              <a:gd name="connsiteX19-3899" fmla="*/ 2318399 w 3994448"/>
              <a:gd name="connsiteY19-3900" fmla="*/ 20444 h 1987467"/>
              <a:gd name="connsiteX20-3901" fmla="*/ 2488520 w 3994448"/>
              <a:gd name="connsiteY20-3902" fmla="*/ 41709 h 1987467"/>
              <a:gd name="connsiteX21-3903" fmla="*/ 2584213 w 3994448"/>
              <a:gd name="connsiteY21-3904" fmla="*/ 52342 h 1987467"/>
              <a:gd name="connsiteX22-3905" fmla="*/ 2648008 w 3994448"/>
              <a:gd name="connsiteY22-3906" fmla="*/ 62974 h 1987467"/>
              <a:gd name="connsiteX23-3907" fmla="*/ 3434818 w 3994448"/>
              <a:gd name="connsiteY23-3908" fmla="*/ 73607 h 1987467"/>
              <a:gd name="connsiteX24-3909" fmla="*/ 3519878 w 3994448"/>
              <a:gd name="connsiteY24-3910" fmla="*/ 84240 h 1987467"/>
              <a:gd name="connsiteX25-3911" fmla="*/ 3551776 w 3994448"/>
              <a:gd name="connsiteY25-3912" fmla="*/ 94872 h 1987467"/>
              <a:gd name="connsiteX26-3913" fmla="*/ 3636836 w 3994448"/>
              <a:gd name="connsiteY26-3914" fmla="*/ 105505 h 1987467"/>
              <a:gd name="connsiteX27-3915" fmla="*/ 3746032 w 3994448"/>
              <a:gd name="connsiteY27-3916" fmla="*/ 188241 h 1987467"/>
              <a:gd name="connsiteX28-3917" fmla="*/ 3846732 w 3994448"/>
              <a:gd name="connsiteY28-3918" fmla="*/ 305891 h 1987467"/>
              <a:gd name="connsiteX29-3919" fmla="*/ 3917222 w 3994448"/>
              <a:gd name="connsiteY29-3920" fmla="*/ 517662 h 1987467"/>
              <a:gd name="connsiteX30-3921" fmla="*/ 3987711 w 3994448"/>
              <a:gd name="connsiteY30-3922" fmla="*/ 941204 h 1987467"/>
              <a:gd name="connsiteX31-3923" fmla="*/ 3987711 w 3994448"/>
              <a:gd name="connsiteY31-3924" fmla="*/ 1129445 h 1987467"/>
              <a:gd name="connsiteX32-3925" fmla="*/ 3955813 w 3994448"/>
              <a:gd name="connsiteY32-3926" fmla="*/ 1423942 h 1987467"/>
              <a:gd name="connsiteX33-3927" fmla="*/ 3913283 w 3994448"/>
              <a:gd name="connsiteY33-3928" fmla="*/ 1519635 h 1987467"/>
              <a:gd name="connsiteX34-3929" fmla="*/ 3902650 w 3994448"/>
              <a:gd name="connsiteY34-3930" fmla="*/ 1551533 h 1987467"/>
              <a:gd name="connsiteX35-3931" fmla="*/ 3838855 w 3994448"/>
              <a:gd name="connsiteY35-3932" fmla="*/ 1594063 h 1987467"/>
              <a:gd name="connsiteX36-3933" fmla="*/ 3775060 w 3994448"/>
              <a:gd name="connsiteY36-3934" fmla="*/ 1636593 h 1987467"/>
              <a:gd name="connsiteX37-3935" fmla="*/ 3743162 w 3994448"/>
              <a:gd name="connsiteY37-3936" fmla="*/ 1657858 h 1987467"/>
              <a:gd name="connsiteX38-3937" fmla="*/ 3721897 w 3994448"/>
              <a:gd name="connsiteY38-3938" fmla="*/ 1689756 h 1987467"/>
              <a:gd name="connsiteX39-3939" fmla="*/ 3689999 w 3994448"/>
              <a:gd name="connsiteY39-3940" fmla="*/ 1700388 h 1987467"/>
              <a:gd name="connsiteX40-3941" fmla="*/ 3626204 w 3994448"/>
              <a:gd name="connsiteY40-3942" fmla="*/ 1742919 h 1987467"/>
              <a:gd name="connsiteX41-3943" fmla="*/ 3594306 w 3994448"/>
              <a:gd name="connsiteY41-3944" fmla="*/ 1764184 h 1987467"/>
              <a:gd name="connsiteX42-3945" fmla="*/ 3562408 w 3994448"/>
              <a:gd name="connsiteY42-3946" fmla="*/ 1785449 h 1987467"/>
              <a:gd name="connsiteX43-3947" fmla="*/ 3519878 w 3994448"/>
              <a:gd name="connsiteY43-3948" fmla="*/ 1806714 h 1987467"/>
              <a:gd name="connsiteX44-3949" fmla="*/ 3487981 w 3994448"/>
              <a:gd name="connsiteY44-3950" fmla="*/ 1817347 h 1987467"/>
              <a:gd name="connsiteX45-3951" fmla="*/ 3456083 w 3994448"/>
              <a:gd name="connsiteY45-3952" fmla="*/ 1838612 h 1987467"/>
              <a:gd name="connsiteX46-3953" fmla="*/ 3339125 w 3994448"/>
              <a:gd name="connsiteY46-3954" fmla="*/ 1859877 h 1987467"/>
              <a:gd name="connsiteX47-3955" fmla="*/ 3307227 w 3994448"/>
              <a:gd name="connsiteY47-3956" fmla="*/ 1881142 h 1987467"/>
              <a:gd name="connsiteX48-3957" fmla="*/ 3158371 w 3994448"/>
              <a:gd name="connsiteY48-3958" fmla="*/ 1902407 h 1987467"/>
              <a:gd name="connsiteX49-3959" fmla="*/ 2945720 w 3994448"/>
              <a:gd name="connsiteY49-3960" fmla="*/ 1923672 h 1987467"/>
              <a:gd name="connsiteX50-3961" fmla="*/ 2679906 w 3994448"/>
              <a:gd name="connsiteY50-3962" fmla="*/ 1934305 h 1987467"/>
              <a:gd name="connsiteX51-3963" fmla="*/ 2445990 w 3994448"/>
              <a:gd name="connsiteY51-3964" fmla="*/ 1944937 h 1987467"/>
              <a:gd name="connsiteX52-3965" fmla="*/ 2371562 w 3994448"/>
              <a:gd name="connsiteY52-3966" fmla="*/ 1955570 h 1987467"/>
              <a:gd name="connsiteX53-3967" fmla="*/ 2307767 w 3994448"/>
              <a:gd name="connsiteY53-3968" fmla="*/ 1976835 h 1987467"/>
              <a:gd name="connsiteX54-3969" fmla="*/ 1999422 w 3994448"/>
              <a:gd name="connsiteY54-3970" fmla="*/ 1987467 h 1987467"/>
              <a:gd name="connsiteX55-3971" fmla="*/ 1340204 w 3994448"/>
              <a:gd name="connsiteY55-3972" fmla="*/ 1976835 h 1987467"/>
              <a:gd name="connsiteX56-3973" fmla="*/ 1170083 w 3994448"/>
              <a:gd name="connsiteY56-3974" fmla="*/ 1955570 h 1987467"/>
              <a:gd name="connsiteX57-3975" fmla="*/ 1138185 w 3994448"/>
              <a:gd name="connsiteY57-3976" fmla="*/ 1934305 h 1987467"/>
              <a:gd name="connsiteX58-3977" fmla="*/ 1095655 w 3994448"/>
              <a:gd name="connsiteY58-3978" fmla="*/ 1923672 h 1987467"/>
              <a:gd name="connsiteX59-3979" fmla="*/ 1063757 w 3994448"/>
              <a:gd name="connsiteY59-3980" fmla="*/ 1913040 h 1987467"/>
              <a:gd name="connsiteX60-3981" fmla="*/ 1021227 w 3994448"/>
              <a:gd name="connsiteY60-3982" fmla="*/ 1902407 h 1987467"/>
              <a:gd name="connsiteX61-3983" fmla="*/ 925534 w 3994448"/>
              <a:gd name="connsiteY61-3984" fmla="*/ 1870509 h 1987467"/>
              <a:gd name="connsiteX62-3985" fmla="*/ 893636 w 3994448"/>
              <a:gd name="connsiteY62-3986" fmla="*/ 1859877 h 1987467"/>
              <a:gd name="connsiteX63-3987" fmla="*/ 808576 w 3994448"/>
              <a:gd name="connsiteY63-3988" fmla="*/ 1849244 h 1987467"/>
              <a:gd name="connsiteX64-3989" fmla="*/ 734148 w 3994448"/>
              <a:gd name="connsiteY64-3990" fmla="*/ 1817347 h 1987467"/>
              <a:gd name="connsiteX65-3991" fmla="*/ 670353 w 3994448"/>
              <a:gd name="connsiteY65-3992" fmla="*/ 1796081 h 1987467"/>
              <a:gd name="connsiteX66-3993" fmla="*/ 627822 w 3994448"/>
              <a:gd name="connsiteY66-3994" fmla="*/ 1785449 h 1987467"/>
              <a:gd name="connsiteX67-3995" fmla="*/ 468334 w 3994448"/>
              <a:gd name="connsiteY67-3996" fmla="*/ 1764184 h 1987467"/>
              <a:gd name="connsiteX68-3997" fmla="*/ 362008 w 3994448"/>
              <a:gd name="connsiteY68-3998" fmla="*/ 1732286 h 1987467"/>
              <a:gd name="connsiteX69-3999" fmla="*/ 330111 w 3994448"/>
              <a:gd name="connsiteY69-4000" fmla="*/ 1721654 h 1987467"/>
              <a:gd name="connsiteX70-4001" fmla="*/ 276948 w 3994448"/>
              <a:gd name="connsiteY70-4002" fmla="*/ 1679123 h 1987467"/>
              <a:gd name="connsiteX71-4003" fmla="*/ 245050 w 3994448"/>
              <a:gd name="connsiteY71-4004" fmla="*/ 1668491 h 1987467"/>
              <a:gd name="connsiteX72-4005" fmla="*/ 213153 w 3994448"/>
              <a:gd name="connsiteY72-4006" fmla="*/ 1647226 h 1987467"/>
              <a:gd name="connsiteX73-4007" fmla="*/ 191888 w 3994448"/>
              <a:gd name="connsiteY73-4008" fmla="*/ 1615328 h 1987467"/>
              <a:gd name="connsiteX74-4009" fmla="*/ 170622 w 3994448"/>
              <a:gd name="connsiteY74-4010" fmla="*/ 1594063 h 1987467"/>
              <a:gd name="connsiteX75-4011" fmla="*/ 138725 w 3994448"/>
              <a:gd name="connsiteY75-4012" fmla="*/ 1530267 h 1987467"/>
              <a:gd name="connsiteX76-4013" fmla="*/ 106827 w 3994448"/>
              <a:gd name="connsiteY76-4014" fmla="*/ 1498370 h 1987467"/>
              <a:gd name="connsiteX77-4015" fmla="*/ 64297 w 3994448"/>
              <a:gd name="connsiteY77-4016" fmla="*/ 1434574 h 1987467"/>
              <a:gd name="connsiteX78-4017" fmla="*/ 53664 w 3994448"/>
              <a:gd name="connsiteY78-4018" fmla="*/ 1392044 h 1987467"/>
              <a:gd name="connsiteX79-4019" fmla="*/ 43032 w 3994448"/>
              <a:gd name="connsiteY79-4020" fmla="*/ 1328249 h 1987467"/>
              <a:gd name="connsiteX80-4021" fmla="*/ 32399 w 3994448"/>
              <a:gd name="connsiteY80-4022" fmla="*/ 1275086 h 1987467"/>
              <a:gd name="connsiteX81-4023" fmla="*/ 32399 w 3994448"/>
              <a:gd name="connsiteY81-4024" fmla="*/ 977374 h 1987467"/>
              <a:gd name="connsiteX82-4025" fmla="*/ 11134 w 3994448"/>
              <a:gd name="connsiteY82-4026" fmla="*/ 892314 h 1987467"/>
              <a:gd name="connsiteX83-4027" fmla="*/ 501 w 3994448"/>
              <a:gd name="connsiteY83-4028" fmla="*/ 807254 h 1987467"/>
              <a:gd name="connsiteX84-4029" fmla="*/ 501 w 3994448"/>
              <a:gd name="connsiteY84-4030" fmla="*/ 722193 h 1987467"/>
              <a:gd name="connsiteX0-4031" fmla="*/ 501 w 3996546"/>
              <a:gd name="connsiteY0-4032" fmla="*/ 722193 h 1987467"/>
              <a:gd name="connsiteX1-4033" fmla="*/ 32399 w 3996546"/>
              <a:gd name="connsiteY1-4034" fmla="*/ 605235 h 1987467"/>
              <a:gd name="connsiteX2-4035" fmla="*/ 43032 w 3996546"/>
              <a:gd name="connsiteY2-4036" fmla="*/ 562705 h 1987467"/>
              <a:gd name="connsiteX3-4037" fmla="*/ 64297 w 3996546"/>
              <a:gd name="connsiteY3-4038" fmla="*/ 403216 h 1987467"/>
              <a:gd name="connsiteX4-4039" fmla="*/ 85562 w 3996546"/>
              <a:gd name="connsiteY4-4040" fmla="*/ 328788 h 1987467"/>
              <a:gd name="connsiteX5-4041" fmla="*/ 117460 w 3996546"/>
              <a:gd name="connsiteY5-4042" fmla="*/ 307523 h 1987467"/>
              <a:gd name="connsiteX6-4043" fmla="*/ 181255 w 3996546"/>
              <a:gd name="connsiteY6-4044" fmla="*/ 222463 h 1987467"/>
              <a:gd name="connsiteX7-4045" fmla="*/ 202520 w 3996546"/>
              <a:gd name="connsiteY7-4046" fmla="*/ 190565 h 1987467"/>
              <a:gd name="connsiteX8-4047" fmla="*/ 266315 w 3996546"/>
              <a:gd name="connsiteY8-4048" fmla="*/ 158667 h 1987467"/>
              <a:gd name="connsiteX9-4049" fmla="*/ 298213 w 3996546"/>
              <a:gd name="connsiteY9-4050" fmla="*/ 137402 h 1987467"/>
              <a:gd name="connsiteX10-4051" fmla="*/ 478967 w 3996546"/>
              <a:gd name="connsiteY10-4052" fmla="*/ 116137 h 1987467"/>
              <a:gd name="connsiteX11-4053" fmla="*/ 542762 w 3996546"/>
              <a:gd name="connsiteY11-4054" fmla="*/ 105505 h 1987467"/>
              <a:gd name="connsiteX12-4055" fmla="*/ 595925 w 3996546"/>
              <a:gd name="connsiteY12-4056" fmla="*/ 94872 h 1987467"/>
              <a:gd name="connsiteX13-4057" fmla="*/ 1021227 w 3996546"/>
              <a:gd name="connsiteY13-4058" fmla="*/ 84240 h 1987467"/>
              <a:gd name="connsiteX14-4059" fmla="*/ 1276408 w 3996546"/>
              <a:gd name="connsiteY14-4060" fmla="*/ 62974 h 1987467"/>
              <a:gd name="connsiteX15-4061" fmla="*/ 1329571 w 3996546"/>
              <a:gd name="connsiteY15-4062" fmla="*/ 52342 h 1987467"/>
              <a:gd name="connsiteX16-4063" fmla="*/ 1414632 w 3996546"/>
              <a:gd name="connsiteY16-4064" fmla="*/ 41709 h 1987467"/>
              <a:gd name="connsiteX17-4065" fmla="*/ 1457162 w 3996546"/>
              <a:gd name="connsiteY17-4066" fmla="*/ 31077 h 1987467"/>
              <a:gd name="connsiteX18-4067" fmla="*/ 1616650 w 3996546"/>
              <a:gd name="connsiteY18-4068" fmla="*/ 9812 h 1987467"/>
              <a:gd name="connsiteX19-4069" fmla="*/ 2318399 w 3996546"/>
              <a:gd name="connsiteY19-4070" fmla="*/ 20444 h 1987467"/>
              <a:gd name="connsiteX20-4071" fmla="*/ 2488520 w 3996546"/>
              <a:gd name="connsiteY20-4072" fmla="*/ 41709 h 1987467"/>
              <a:gd name="connsiteX21-4073" fmla="*/ 2584213 w 3996546"/>
              <a:gd name="connsiteY21-4074" fmla="*/ 52342 h 1987467"/>
              <a:gd name="connsiteX22-4075" fmla="*/ 2648008 w 3996546"/>
              <a:gd name="connsiteY22-4076" fmla="*/ 62974 h 1987467"/>
              <a:gd name="connsiteX23-4077" fmla="*/ 3434818 w 3996546"/>
              <a:gd name="connsiteY23-4078" fmla="*/ 73607 h 1987467"/>
              <a:gd name="connsiteX24-4079" fmla="*/ 3519878 w 3996546"/>
              <a:gd name="connsiteY24-4080" fmla="*/ 84240 h 1987467"/>
              <a:gd name="connsiteX25-4081" fmla="*/ 3551776 w 3996546"/>
              <a:gd name="connsiteY25-4082" fmla="*/ 94872 h 1987467"/>
              <a:gd name="connsiteX26-4083" fmla="*/ 3636836 w 3996546"/>
              <a:gd name="connsiteY26-4084" fmla="*/ 105505 h 1987467"/>
              <a:gd name="connsiteX27-4085" fmla="*/ 3746032 w 3996546"/>
              <a:gd name="connsiteY27-4086" fmla="*/ 188241 h 1987467"/>
              <a:gd name="connsiteX28-4087" fmla="*/ 3846732 w 3996546"/>
              <a:gd name="connsiteY28-4088" fmla="*/ 305891 h 1987467"/>
              <a:gd name="connsiteX29-4089" fmla="*/ 3917222 w 3996546"/>
              <a:gd name="connsiteY29-4090" fmla="*/ 517662 h 1987467"/>
              <a:gd name="connsiteX30-4091" fmla="*/ 3987711 w 3996546"/>
              <a:gd name="connsiteY30-4092" fmla="*/ 941204 h 1987467"/>
              <a:gd name="connsiteX31-4093" fmla="*/ 3987711 w 3996546"/>
              <a:gd name="connsiteY31-4094" fmla="*/ 1129445 h 1987467"/>
              <a:gd name="connsiteX32-4095" fmla="*/ 3987711 w 3996546"/>
              <a:gd name="connsiteY32-4096" fmla="*/ 1317686 h 1987467"/>
              <a:gd name="connsiteX33-4097" fmla="*/ 3913283 w 3996546"/>
              <a:gd name="connsiteY33-4098" fmla="*/ 1519635 h 1987467"/>
              <a:gd name="connsiteX34-4099" fmla="*/ 3902650 w 3996546"/>
              <a:gd name="connsiteY34-4100" fmla="*/ 1551533 h 1987467"/>
              <a:gd name="connsiteX35-4101" fmla="*/ 3838855 w 3996546"/>
              <a:gd name="connsiteY35-4102" fmla="*/ 1594063 h 1987467"/>
              <a:gd name="connsiteX36-4103" fmla="*/ 3775060 w 3996546"/>
              <a:gd name="connsiteY36-4104" fmla="*/ 1636593 h 1987467"/>
              <a:gd name="connsiteX37-4105" fmla="*/ 3743162 w 3996546"/>
              <a:gd name="connsiteY37-4106" fmla="*/ 1657858 h 1987467"/>
              <a:gd name="connsiteX38-4107" fmla="*/ 3721897 w 3996546"/>
              <a:gd name="connsiteY38-4108" fmla="*/ 1689756 h 1987467"/>
              <a:gd name="connsiteX39-4109" fmla="*/ 3689999 w 3996546"/>
              <a:gd name="connsiteY39-4110" fmla="*/ 1700388 h 1987467"/>
              <a:gd name="connsiteX40-4111" fmla="*/ 3626204 w 3996546"/>
              <a:gd name="connsiteY40-4112" fmla="*/ 1742919 h 1987467"/>
              <a:gd name="connsiteX41-4113" fmla="*/ 3594306 w 3996546"/>
              <a:gd name="connsiteY41-4114" fmla="*/ 1764184 h 1987467"/>
              <a:gd name="connsiteX42-4115" fmla="*/ 3562408 w 3996546"/>
              <a:gd name="connsiteY42-4116" fmla="*/ 1785449 h 1987467"/>
              <a:gd name="connsiteX43-4117" fmla="*/ 3519878 w 3996546"/>
              <a:gd name="connsiteY43-4118" fmla="*/ 1806714 h 1987467"/>
              <a:gd name="connsiteX44-4119" fmla="*/ 3487981 w 3996546"/>
              <a:gd name="connsiteY44-4120" fmla="*/ 1817347 h 1987467"/>
              <a:gd name="connsiteX45-4121" fmla="*/ 3456083 w 3996546"/>
              <a:gd name="connsiteY45-4122" fmla="*/ 1838612 h 1987467"/>
              <a:gd name="connsiteX46-4123" fmla="*/ 3339125 w 3996546"/>
              <a:gd name="connsiteY46-4124" fmla="*/ 1859877 h 1987467"/>
              <a:gd name="connsiteX47-4125" fmla="*/ 3307227 w 3996546"/>
              <a:gd name="connsiteY47-4126" fmla="*/ 1881142 h 1987467"/>
              <a:gd name="connsiteX48-4127" fmla="*/ 3158371 w 3996546"/>
              <a:gd name="connsiteY48-4128" fmla="*/ 1902407 h 1987467"/>
              <a:gd name="connsiteX49-4129" fmla="*/ 2945720 w 3996546"/>
              <a:gd name="connsiteY49-4130" fmla="*/ 1923672 h 1987467"/>
              <a:gd name="connsiteX50-4131" fmla="*/ 2679906 w 3996546"/>
              <a:gd name="connsiteY50-4132" fmla="*/ 1934305 h 1987467"/>
              <a:gd name="connsiteX51-4133" fmla="*/ 2445990 w 3996546"/>
              <a:gd name="connsiteY51-4134" fmla="*/ 1944937 h 1987467"/>
              <a:gd name="connsiteX52-4135" fmla="*/ 2371562 w 3996546"/>
              <a:gd name="connsiteY52-4136" fmla="*/ 1955570 h 1987467"/>
              <a:gd name="connsiteX53-4137" fmla="*/ 2307767 w 3996546"/>
              <a:gd name="connsiteY53-4138" fmla="*/ 1976835 h 1987467"/>
              <a:gd name="connsiteX54-4139" fmla="*/ 1999422 w 3996546"/>
              <a:gd name="connsiteY54-4140" fmla="*/ 1987467 h 1987467"/>
              <a:gd name="connsiteX55-4141" fmla="*/ 1340204 w 3996546"/>
              <a:gd name="connsiteY55-4142" fmla="*/ 1976835 h 1987467"/>
              <a:gd name="connsiteX56-4143" fmla="*/ 1170083 w 3996546"/>
              <a:gd name="connsiteY56-4144" fmla="*/ 1955570 h 1987467"/>
              <a:gd name="connsiteX57-4145" fmla="*/ 1138185 w 3996546"/>
              <a:gd name="connsiteY57-4146" fmla="*/ 1934305 h 1987467"/>
              <a:gd name="connsiteX58-4147" fmla="*/ 1095655 w 3996546"/>
              <a:gd name="connsiteY58-4148" fmla="*/ 1923672 h 1987467"/>
              <a:gd name="connsiteX59-4149" fmla="*/ 1063757 w 3996546"/>
              <a:gd name="connsiteY59-4150" fmla="*/ 1913040 h 1987467"/>
              <a:gd name="connsiteX60-4151" fmla="*/ 1021227 w 3996546"/>
              <a:gd name="connsiteY60-4152" fmla="*/ 1902407 h 1987467"/>
              <a:gd name="connsiteX61-4153" fmla="*/ 925534 w 3996546"/>
              <a:gd name="connsiteY61-4154" fmla="*/ 1870509 h 1987467"/>
              <a:gd name="connsiteX62-4155" fmla="*/ 893636 w 3996546"/>
              <a:gd name="connsiteY62-4156" fmla="*/ 1859877 h 1987467"/>
              <a:gd name="connsiteX63-4157" fmla="*/ 808576 w 3996546"/>
              <a:gd name="connsiteY63-4158" fmla="*/ 1849244 h 1987467"/>
              <a:gd name="connsiteX64-4159" fmla="*/ 734148 w 3996546"/>
              <a:gd name="connsiteY64-4160" fmla="*/ 1817347 h 1987467"/>
              <a:gd name="connsiteX65-4161" fmla="*/ 670353 w 3996546"/>
              <a:gd name="connsiteY65-4162" fmla="*/ 1796081 h 1987467"/>
              <a:gd name="connsiteX66-4163" fmla="*/ 627822 w 3996546"/>
              <a:gd name="connsiteY66-4164" fmla="*/ 1785449 h 1987467"/>
              <a:gd name="connsiteX67-4165" fmla="*/ 468334 w 3996546"/>
              <a:gd name="connsiteY67-4166" fmla="*/ 1764184 h 1987467"/>
              <a:gd name="connsiteX68-4167" fmla="*/ 362008 w 3996546"/>
              <a:gd name="connsiteY68-4168" fmla="*/ 1732286 h 1987467"/>
              <a:gd name="connsiteX69-4169" fmla="*/ 330111 w 3996546"/>
              <a:gd name="connsiteY69-4170" fmla="*/ 1721654 h 1987467"/>
              <a:gd name="connsiteX70-4171" fmla="*/ 276948 w 3996546"/>
              <a:gd name="connsiteY70-4172" fmla="*/ 1679123 h 1987467"/>
              <a:gd name="connsiteX71-4173" fmla="*/ 245050 w 3996546"/>
              <a:gd name="connsiteY71-4174" fmla="*/ 1668491 h 1987467"/>
              <a:gd name="connsiteX72-4175" fmla="*/ 213153 w 3996546"/>
              <a:gd name="connsiteY72-4176" fmla="*/ 1647226 h 1987467"/>
              <a:gd name="connsiteX73-4177" fmla="*/ 191888 w 3996546"/>
              <a:gd name="connsiteY73-4178" fmla="*/ 1615328 h 1987467"/>
              <a:gd name="connsiteX74-4179" fmla="*/ 170622 w 3996546"/>
              <a:gd name="connsiteY74-4180" fmla="*/ 1594063 h 1987467"/>
              <a:gd name="connsiteX75-4181" fmla="*/ 138725 w 3996546"/>
              <a:gd name="connsiteY75-4182" fmla="*/ 1530267 h 1987467"/>
              <a:gd name="connsiteX76-4183" fmla="*/ 106827 w 3996546"/>
              <a:gd name="connsiteY76-4184" fmla="*/ 1498370 h 1987467"/>
              <a:gd name="connsiteX77-4185" fmla="*/ 64297 w 3996546"/>
              <a:gd name="connsiteY77-4186" fmla="*/ 1434574 h 1987467"/>
              <a:gd name="connsiteX78-4187" fmla="*/ 53664 w 3996546"/>
              <a:gd name="connsiteY78-4188" fmla="*/ 1392044 h 1987467"/>
              <a:gd name="connsiteX79-4189" fmla="*/ 43032 w 3996546"/>
              <a:gd name="connsiteY79-4190" fmla="*/ 1328249 h 1987467"/>
              <a:gd name="connsiteX80-4191" fmla="*/ 32399 w 3996546"/>
              <a:gd name="connsiteY80-4192" fmla="*/ 1275086 h 1987467"/>
              <a:gd name="connsiteX81-4193" fmla="*/ 32399 w 3996546"/>
              <a:gd name="connsiteY81-4194" fmla="*/ 977374 h 1987467"/>
              <a:gd name="connsiteX82-4195" fmla="*/ 11134 w 3996546"/>
              <a:gd name="connsiteY82-4196" fmla="*/ 892314 h 1987467"/>
              <a:gd name="connsiteX83-4197" fmla="*/ 501 w 3996546"/>
              <a:gd name="connsiteY83-4198" fmla="*/ 807254 h 1987467"/>
              <a:gd name="connsiteX84-4199" fmla="*/ 501 w 3996546"/>
              <a:gd name="connsiteY84-4200" fmla="*/ 722193 h 1987467"/>
              <a:gd name="connsiteX0-4201" fmla="*/ 501 w 3996546"/>
              <a:gd name="connsiteY0-4202" fmla="*/ 722193 h 1987467"/>
              <a:gd name="connsiteX1-4203" fmla="*/ 32399 w 3996546"/>
              <a:gd name="connsiteY1-4204" fmla="*/ 605235 h 1987467"/>
              <a:gd name="connsiteX2-4205" fmla="*/ 43032 w 3996546"/>
              <a:gd name="connsiteY2-4206" fmla="*/ 562705 h 1987467"/>
              <a:gd name="connsiteX3-4207" fmla="*/ 64297 w 3996546"/>
              <a:gd name="connsiteY3-4208" fmla="*/ 403216 h 1987467"/>
              <a:gd name="connsiteX4-4209" fmla="*/ 85562 w 3996546"/>
              <a:gd name="connsiteY4-4210" fmla="*/ 328788 h 1987467"/>
              <a:gd name="connsiteX5-4211" fmla="*/ 117460 w 3996546"/>
              <a:gd name="connsiteY5-4212" fmla="*/ 307523 h 1987467"/>
              <a:gd name="connsiteX6-4213" fmla="*/ 181255 w 3996546"/>
              <a:gd name="connsiteY6-4214" fmla="*/ 222463 h 1987467"/>
              <a:gd name="connsiteX7-4215" fmla="*/ 202520 w 3996546"/>
              <a:gd name="connsiteY7-4216" fmla="*/ 190565 h 1987467"/>
              <a:gd name="connsiteX8-4217" fmla="*/ 266315 w 3996546"/>
              <a:gd name="connsiteY8-4218" fmla="*/ 158667 h 1987467"/>
              <a:gd name="connsiteX9-4219" fmla="*/ 298213 w 3996546"/>
              <a:gd name="connsiteY9-4220" fmla="*/ 137402 h 1987467"/>
              <a:gd name="connsiteX10-4221" fmla="*/ 478967 w 3996546"/>
              <a:gd name="connsiteY10-4222" fmla="*/ 116137 h 1987467"/>
              <a:gd name="connsiteX11-4223" fmla="*/ 542762 w 3996546"/>
              <a:gd name="connsiteY11-4224" fmla="*/ 105505 h 1987467"/>
              <a:gd name="connsiteX12-4225" fmla="*/ 595925 w 3996546"/>
              <a:gd name="connsiteY12-4226" fmla="*/ 94872 h 1987467"/>
              <a:gd name="connsiteX13-4227" fmla="*/ 1021227 w 3996546"/>
              <a:gd name="connsiteY13-4228" fmla="*/ 84240 h 1987467"/>
              <a:gd name="connsiteX14-4229" fmla="*/ 1276408 w 3996546"/>
              <a:gd name="connsiteY14-4230" fmla="*/ 62974 h 1987467"/>
              <a:gd name="connsiteX15-4231" fmla="*/ 1329571 w 3996546"/>
              <a:gd name="connsiteY15-4232" fmla="*/ 52342 h 1987467"/>
              <a:gd name="connsiteX16-4233" fmla="*/ 1414632 w 3996546"/>
              <a:gd name="connsiteY16-4234" fmla="*/ 41709 h 1987467"/>
              <a:gd name="connsiteX17-4235" fmla="*/ 1457162 w 3996546"/>
              <a:gd name="connsiteY17-4236" fmla="*/ 31077 h 1987467"/>
              <a:gd name="connsiteX18-4237" fmla="*/ 1616650 w 3996546"/>
              <a:gd name="connsiteY18-4238" fmla="*/ 9812 h 1987467"/>
              <a:gd name="connsiteX19-4239" fmla="*/ 2318399 w 3996546"/>
              <a:gd name="connsiteY19-4240" fmla="*/ 20444 h 1987467"/>
              <a:gd name="connsiteX20-4241" fmla="*/ 2488520 w 3996546"/>
              <a:gd name="connsiteY20-4242" fmla="*/ 41709 h 1987467"/>
              <a:gd name="connsiteX21-4243" fmla="*/ 2584213 w 3996546"/>
              <a:gd name="connsiteY21-4244" fmla="*/ 52342 h 1987467"/>
              <a:gd name="connsiteX22-4245" fmla="*/ 2648008 w 3996546"/>
              <a:gd name="connsiteY22-4246" fmla="*/ 62974 h 1987467"/>
              <a:gd name="connsiteX23-4247" fmla="*/ 3434818 w 3996546"/>
              <a:gd name="connsiteY23-4248" fmla="*/ 73607 h 1987467"/>
              <a:gd name="connsiteX24-4249" fmla="*/ 3519878 w 3996546"/>
              <a:gd name="connsiteY24-4250" fmla="*/ 84240 h 1987467"/>
              <a:gd name="connsiteX25-4251" fmla="*/ 3551776 w 3996546"/>
              <a:gd name="connsiteY25-4252" fmla="*/ 94872 h 1987467"/>
              <a:gd name="connsiteX26-4253" fmla="*/ 3636836 w 3996546"/>
              <a:gd name="connsiteY26-4254" fmla="*/ 105505 h 1987467"/>
              <a:gd name="connsiteX27-4255" fmla="*/ 3746032 w 3996546"/>
              <a:gd name="connsiteY27-4256" fmla="*/ 188241 h 1987467"/>
              <a:gd name="connsiteX28-4257" fmla="*/ 3846732 w 3996546"/>
              <a:gd name="connsiteY28-4258" fmla="*/ 305891 h 1987467"/>
              <a:gd name="connsiteX29-4259" fmla="*/ 3917222 w 3996546"/>
              <a:gd name="connsiteY29-4260" fmla="*/ 517662 h 1987467"/>
              <a:gd name="connsiteX30-4261" fmla="*/ 3987711 w 3996546"/>
              <a:gd name="connsiteY30-4262" fmla="*/ 941204 h 1987467"/>
              <a:gd name="connsiteX31-4263" fmla="*/ 3987711 w 3996546"/>
              <a:gd name="connsiteY31-4264" fmla="*/ 1129445 h 1987467"/>
              <a:gd name="connsiteX32-4265" fmla="*/ 3987711 w 3996546"/>
              <a:gd name="connsiteY32-4266" fmla="*/ 1317686 h 1987467"/>
              <a:gd name="connsiteX33-4267" fmla="*/ 3902650 w 3996546"/>
              <a:gd name="connsiteY33-4268" fmla="*/ 1551533 h 1987467"/>
              <a:gd name="connsiteX34-4269" fmla="*/ 3838855 w 3996546"/>
              <a:gd name="connsiteY34-4270" fmla="*/ 1594063 h 1987467"/>
              <a:gd name="connsiteX35-4271" fmla="*/ 3775060 w 3996546"/>
              <a:gd name="connsiteY35-4272" fmla="*/ 1636593 h 1987467"/>
              <a:gd name="connsiteX36-4273" fmla="*/ 3743162 w 3996546"/>
              <a:gd name="connsiteY36-4274" fmla="*/ 1657858 h 1987467"/>
              <a:gd name="connsiteX37-4275" fmla="*/ 3721897 w 3996546"/>
              <a:gd name="connsiteY37-4276" fmla="*/ 1689756 h 1987467"/>
              <a:gd name="connsiteX38-4277" fmla="*/ 3689999 w 3996546"/>
              <a:gd name="connsiteY38-4278" fmla="*/ 1700388 h 1987467"/>
              <a:gd name="connsiteX39-4279" fmla="*/ 3626204 w 3996546"/>
              <a:gd name="connsiteY39-4280" fmla="*/ 1742919 h 1987467"/>
              <a:gd name="connsiteX40-4281" fmla="*/ 3594306 w 3996546"/>
              <a:gd name="connsiteY40-4282" fmla="*/ 1764184 h 1987467"/>
              <a:gd name="connsiteX41-4283" fmla="*/ 3562408 w 3996546"/>
              <a:gd name="connsiteY41-4284" fmla="*/ 1785449 h 1987467"/>
              <a:gd name="connsiteX42-4285" fmla="*/ 3519878 w 3996546"/>
              <a:gd name="connsiteY42-4286" fmla="*/ 1806714 h 1987467"/>
              <a:gd name="connsiteX43-4287" fmla="*/ 3487981 w 3996546"/>
              <a:gd name="connsiteY43-4288" fmla="*/ 1817347 h 1987467"/>
              <a:gd name="connsiteX44-4289" fmla="*/ 3456083 w 3996546"/>
              <a:gd name="connsiteY44-4290" fmla="*/ 1838612 h 1987467"/>
              <a:gd name="connsiteX45-4291" fmla="*/ 3339125 w 3996546"/>
              <a:gd name="connsiteY45-4292" fmla="*/ 1859877 h 1987467"/>
              <a:gd name="connsiteX46-4293" fmla="*/ 3307227 w 3996546"/>
              <a:gd name="connsiteY46-4294" fmla="*/ 1881142 h 1987467"/>
              <a:gd name="connsiteX47-4295" fmla="*/ 3158371 w 3996546"/>
              <a:gd name="connsiteY47-4296" fmla="*/ 1902407 h 1987467"/>
              <a:gd name="connsiteX48-4297" fmla="*/ 2945720 w 3996546"/>
              <a:gd name="connsiteY48-4298" fmla="*/ 1923672 h 1987467"/>
              <a:gd name="connsiteX49-4299" fmla="*/ 2679906 w 3996546"/>
              <a:gd name="connsiteY49-4300" fmla="*/ 1934305 h 1987467"/>
              <a:gd name="connsiteX50-4301" fmla="*/ 2445990 w 3996546"/>
              <a:gd name="connsiteY50-4302" fmla="*/ 1944937 h 1987467"/>
              <a:gd name="connsiteX51-4303" fmla="*/ 2371562 w 3996546"/>
              <a:gd name="connsiteY51-4304" fmla="*/ 1955570 h 1987467"/>
              <a:gd name="connsiteX52-4305" fmla="*/ 2307767 w 3996546"/>
              <a:gd name="connsiteY52-4306" fmla="*/ 1976835 h 1987467"/>
              <a:gd name="connsiteX53-4307" fmla="*/ 1999422 w 3996546"/>
              <a:gd name="connsiteY53-4308" fmla="*/ 1987467 h 1987467"/>
              <a:gd name="connsiteX54-4309" fmla="*/ 1340204 w 3996546"/>
              <a:gd name="connsiteY54-4310" fmla="*/ 1976835 h 1987467"/>
              <a:gd name="connsiteX55-4311" fmla="*/ 1170083 w 3996546"/>
              <a:gd name="connsiteY55-4312" fmla="*/ 1955570 h 1987467"/>
              <a:gd name="connsiteX56-4313" fmla="*/ 1138185 w 3996546"/>
              <a:gd name="connsiteY56-4314" fmla="*/ 1934305 h 1987467"/>
              <a:gd name="connsiteX57-4315" fmla="*/ 1095655 w 3996546"/>
              <a:gd name="connsiteY57-4316" fmla="*/ 1923672 h 1987467"/>
              <a:gd name="connsiteX58-4317" fmla="*/ 1063757 w 3996546"/>
              <a:gd name="connsiteY58-4318" fmla="*/ 1913040 h 1987467"/>
              <a:gd name="connsiteX59-4319" fmla="*/ 1021227 w 3996546"/>
              <a:gd name="connsiteY59-4320" fmla="*/ 1902407 h 1987467"/>
              <a:gd name="connsiteX60-4321" fmla="*/ 925534 w 3996546"/>
              <a:gd name="connsiteY60-4322" fmla="*/ 1870509 h 1987467"/>
              <a:gd name="connsiteX61-4323" fmla="*/ 893636 w 3996546"/>
              <a:gd name="connsiteY61-4324" fmla="*/ 1859877 h 1987467"/>
              <a:gd name="connsiteX62-4325" fmla="*/ 808576 w 3996546"/>
              <a:gd name="connsiteY62-4326" fmla="*/ 1849244 h 1987467"/>
              <a:gd name="connsiteX63-4327" fmla="*/ 734148 w 3996546"/>
              <a:gd name="connsiteY63-4328" fmla="*/ 1817347 h 1987467"/>
              <a:gd name="connsiteX64-4329" fmla="*/ 670353 w 3996546"/>
              <a:gd name="connsiteY64-4330" fmla="*/ 1796081 h 1987467"/>
              <a:gd name="connsiteX65-4331" fmla="*/ 627822 w 3996546"/>
              <a:gd name="connsiteY65-4332" fmla="*/ 1785449 h 1987467"/>
              <a:gd name="connsiteX66-4333" fmla="*/ 468334 w 3996546"/>
              <a:gd name="connsiteY66-4334" fmla="*/ 1764184 h 1987467"/>
              <a:gd name="connsiteX67-4335" fmla="*/ 362008 w 3996546"/>
              <a:gd name="connsiteY67-4336" fmla="*/ 1732286 h 1987467"/>
              <a:gd name="connsiteX68-4337" fmla="*/ 330111 w 3996546"/>
              <a:gd name="connsiteY68-4338" fmla="*/ 1721654 h 1987467"/>
              <a:gd name="connsiteX69-4339" fmla="*/ 276948 w 3996546"/>
              <a:gd name="connsiteY69-4340" fmla="*/ 1679123 h 1987467"/>
              <a:gd name="connsiteX70-4341" fmla="*/ 245050 w 3996546"/>
              <a:gd name="connsiteY70-4342" fmla="*/ 1668491 h 1987467"/>
              <a:gd name="connsiteX71-4343" fmla="*/ 213153 w 3996546"/>
              <a:gd name="connsiteY71-4344" fmla="*/ 1647226 h 1987467"/>
              <a:gd name="connsiteX72-4345" fmla="*/ 191888 w 3996546"/>
              <a:gd name="connsiteY72-4346" fmla="*/ 1615328 h 1987467"/>
              <a:gd name="connsiteX73-4347" fmla="*/ 170622 w 3996546"/>
              <a:gd name="connsiteY73-4348" fmla="*/ 1594063 h 1987467"/>
              <a:gd name="connsiteX74-4349" fmla="*/ 138725 w 3996546"/>
              <a:gd name="connsiteY74-4350" fmla="*/ 1530267 h 1987467"/>
              <a:gd name="connsiteX75-4351" fmla="*/ 106827 w 3996546"/>
              <a:gd name="connsiteY75-4352" fmla="*/ 1498370 h 1987467"/>
              <a:gd name="connsiteX76-4353" fmla="*/ 64297 w 3996546"/>
              <a:gd name="connsiteY76-4354" fmla="*/ 1434574 h 1987467"/>
              <a:gd name="connsiteX77-4355" fmla="*/ 53664 w 3996546"/>
              <a:gd name="connsiteY77-4356" fmla="*/ 1392044 h 1987467"/>
              <a:gd name="connsiteX78-4357" fmla="*/ 43032 w 3996546"/>
              <a:gd name="connsiteY78-4358" fmla="*/ 1328249 h 1987467"/>
              <a:gd name="connsiteX79-4359" fmla="*/ 32399 w 3996546"/>
              <a:gd name="connsiteY79-4360" fmla="*/ 1275086 h 1987467"/>
              <a:gd name="connsiteX80-4361" fmla="*/ 32399 w 3996546"/>
              <a:gd name="connsiteY80-4362" fmla="*/ 977374 h 1987467"/>
              <a:gd name="connsiteX81-4363" fmla="*/ 11134 w 3996546"/>
              <a:gd name="connsiteY81-4364" fmla="*/ 892314 h 1987467"/>
              <a:gd name="connsiteX82-4365" fmla="*/ 501 w 3996546"/>
              <a:gd name="connsiteY82-4366" fmla="*/ 807254 h 1987467"/>
              <a:gd name="connsiteX83-4367" fmla="*/ 501 w 3996546"/>
              <a:gd name="connsiteY83-4368" fmla="*/ 722193 h 1987467"/>
              <a:gd name="connsiteX0-4369" fmla="*/ 501 w 3996546"/>
              <a:gd name="connsiteY0-4370" fmla="*/ 722193 h 1987467"/>
              <a:gd name="connsiteX1-4371" fmla="*/ 32399 w 3996546"/>
              <a:gd name="connsiteY1-4372" fmla="*/ 605235 h 1987467"/>
              <a:gd name="connsiteX2-4373" fmla="*/ 43032 w 3996546"/>
              <a:gd name="connsiteY2-4374" fmla="*/ 562705 h 1987467"/>
              <a:gd name="connsiteX3-4375" fmla="*/ 64297 w 3996546"/>
              <a:gd name="connsiteY3-4376" fmla="*/ 403216 h 1987467"/>
              <a:gd name="connsiteX4-4377" fmla="*/ 85562 w 3996546"/>
              <a:gd name="connsiteY4-4378" fmla="*/ 328788 h 1987467"/>
              <a:gd name="connsiteX5-4379" fmla="*/ 117460 w 3996546"/>
              <a:gd name="connsiteY5-4380" fmla="*/ 307523 h 1987467"/>
              <a:gd name="connsiteX6-4381" fmla="*/ 181255 w 3996546"/>
              <a:gd name="connsiteY6-4382" fmla="*/ 222463 h 1987467"/>
              <a:gd name="connsiteX7-4383" fmla="*/ 202520 w 3996546"/>
              <a:gd name="connsiteY7-4384" fmla="*/ 190565 h 1987467"/>
              <a:gd name="connsiteX8-4385" fmla="*/ 266315 w 3996546"/>
              <a:gd name="connsiteY8-4386" fmla="*/ 158667 h 1987467"/>
              <a:gd name="connsiteX9-4387" fmla="*/ 298213 w 3996546"/>
              <a:gd name="connsiteY9-4388" fmla="*/ 137402 h 1987467"/>
              <a:gd name="connsiteX10-4389" fmla="*/ 478967 w 3996546"/>
              <a:gd name="connsiteY10-4390" fmla="*/ 116137 h 1987467"/>
              <a:gd name="connsiteX11-4391" fmla="*/ 542762 w 3996546"/>
              <a:gd name="connsiteY11-4392" fmla="*/ 105505 h 1987467"/>
              <a:gd name="connsiteX12-4393" fmla="*/ 595925 w 3996546"/>
              <a:gd name="connsiteY12-4394" fmla="*/ 94872 h 1987467"/>
              <a:gd name="connsiteX13-4395" fmla="*/ 1021227 w 3996546"/>
              <a:gd name="connsiteY13-4396" fmla="*/ 84240 h 1987467"/>
              <a:gd name="connsiteX14-4397" fmla="*/ 1276408 w 3996546"/>
              <a:gd name="connsiteY14-4398" fmla="*/ 62974 h 1987467"/>
              <a:gd name="connsiteX15-4399" fmla="*/ 1329571 w 3996546"/>
              <a:gd name="connsiteY15-4400" fmla="*/ 52342 h 1987467"/>
              <a:gd name="connsiteX16-4401" fmla="*/ 1414632 w 3996546"/>
              <a:gd name="connsiteY16-4402" fmla="*/ 41709 h 1987467"/>
              <a:gd name="connsiteX17-4403" fmla="*/ 1457162 w 3996546"/>
              <a:gd name="connsiteY17-4404" fmla="*/ 31077 h 1987467"/>
              <a:gd name="connsiteX18-4405" fmla="*/ 1616650 w 3996546"/>
              <a:gd name="connsiteY18-4406" fmla="*/ 9812 h 1987467"/>
              <a:gd name="connsiteX19-4407" fmla="*/ 2318399 w 3996546"/>
              <a:gd name="connsiteY19-4408" fmla="*/ 20444 h 1987467"/>
              <a:gd name="connsiteX20-4409" fmla="*/ 2488520 w 3996546"/>
              <a:gd name="connsiteY20-4410" fmla="*/ 41709 h 1987467"/>
              <a:gd name="connsiteX21-4411" fmla="*/ 2584213 w 3996546"/>
              <a:gd name="connsiteY21-4412" fmla="*/ 52342 h 1987467"/>
              <a:gd name="connsiteX22-4413" fmla="*/ 2648008 w 3996546"/>
              <a:gd name="connsiteY22-4414" fmla="*/ 62974 h 1987467"/>
              <a:gd name="connsiteX23-4415" fmla="*/ 3434818 w 3996546"/>
              <a:gd name="connsiteY23-4416" fmla="*/ 73607 h 1987467"/>
              <a:gd name="connsiteX24-4417" fmla="*/ 3519878 w 3996546"/>
              <a:gd name="connsiteY24-4418" fmla="*/ 84240 h 1987467"/>
              <a:gd name="connsiteX25-4419" fmla="*/ 3551776 w 3996546"/>
              <a:gd name="connsiteY25-4420" fmla="*/ 94872 h 1987467"/>
              <a:gd name="connsiteX26-4421" fmla="*/ 3636836 w 3996546"/>
              <a:gd name="connsiteY26-4422" fmla="*/ 105505 h 1987467"/>
              <a:gd name="connsiteX27-4423" fmla="*/ 3746032 w 3996546"/>
              <a:gd name="connsiteY27-4424" fmla="*/ 188241 h 1987467"/>
              <a:gd name="connsiteX28-4425" fmla="*/ 3846732 w 3996546"/>
              <a:gd name="connsiteY28-4426" fmla="*/ 305891 h 1987467"/>
              <a:gd name="connsiteX29-4427" fmla="*/ 3917222 w 3996546"/>
              <a:gd name="connsiteY29-4428" fmla="*/ 517662 h 1987467"/>
              <a:gd name="connsiteX30-4429" fmla="*/ 3987711 w 3996546"/>
              <a:gd name="connsiteY30-4430" fmla="*/ 941204 h 1987467"/>
              <a:gd name="connsiteX31-4431" fmla="*/ 3987711 w 3996546"/>
              <a:gd name="connsiteY31-4432" fmla="*/ 1129445 h 1987467"/>
              <a:gd name="connsiteX32-4433" fmla="*/ 3987711 w 3996546"/>
              <a:gd name="connsiteY32-4434" fmla="*/ 1317686 h 1987467"/>
              <a:gd name="connsiteX33-4435" fmla="*/ 3838855 w 3996546"/>
              <a:gd name="connsiteY33-4436" fmla="*/ 1594063 h 1987467"/>
              <a:gd name="connsiteX34-4437" fmla="*/ 3775060 w 3996546"/>
              <a:gd name="connsiteY34-4438" fmla="*/ 1636593 h 1987467"/>
              <a:gd name="connsiteX35-4439" fmla="*/ 3743162 w 3996546"/>
              <a:gd name="connsiteY35-4440" fmla="*/ 1657858 h 1987467"/>
              <a:gd name="connsiteX36-4441" fmla="*/ 3721897 w 3996546"/>
              <a:gd name="connsiteY36-4442" fmla="*/ 1689756 h 1987467"/>
              <a:gd name="connsiteX37-4443" fmla="*/ 3689999 w 3996546"/>
              <a:gd name="connsiteY37-4444" fmla="*/ 1700388 h 1987467"/>
              <a:gd name="connsiteX38-4445" fmla="*/ 3626204 w 3996546"/>
              <a:gd name="connsiteY38-4446" fmla="*/ 1742919 h 1987467"/>
              <a:gd name="connsiteX39-4447" fmla="*/ 3594306 w 3996546"/>
              <a:gd name="connsiteY39-4448" fmla="*/ 1764184 h 1987467"/>
              <a:gd name="connsiteX40-4449" fmla="*/ 3562408 w 3996546"/>
              <a:gd name="connsiteY40-4450" fmla="*/ 1785449 h 1987467"/>
              <a:gd name="connsiteX41-4451" fmla="*/ 3519878 w 3996546"/>
              <a:gd name="connsiteY41-4452" fmla="*/ 1806714 h 1987467"/>
              <a:gd name="connsiteX42-4453" fmla="*/ 3487981 w 3996546"/>
              <a:gd name="connsiteY42-4454" fmla="*/ 1817347 h 1987467"/>
              <a:gd name="connsiteX43-4455" fmla="*/ 3456083 w 3996546"/>
              <a:gd name="connsiteY43-4456" fmla="*/ 1838612 h 1987467"/>
              <a:gd name="connsiteX44-4457" fmla="*/ 3339125 w 3996546"/>
              <a:gd name="connsiteY44-4458" fmla="*/ 1859877 h 1987467"/>
              <a:gd name="connsiteX45-4459" fmla="*/ 3307227 w 3996546"/>
              <a:gd name="connsiteY45-4460" fmla="*/ 1881142 h 1987467"/>
              <a:gd name="connsiteX46-4461" fmla="*/ 3158371 w 3996546"/>
              <a:gd name="connsiteY46-4462" fmla="*/ 1902407 h 1987467"/>
              <a:gd name="connsiteX47-4463" fmla="*/ 2945720 w 3996546"/>
              <a:gd name="connsiteY47-4464" fmla="*/ 1923672 h 1987467"/>
              <a:gd name="connsiteX48-4465" fmla="*/ 2679906 w 3996546"/>
              <a:gd name="connsiteY48-4466" fmla="*/ 1934305 h 1987467"/>
              <a:gd name="connsiteX49-4467" fmla="*/ 2445990 w 3996546"/>
              <a:gd name="connsiteY49-4468" fmla="*/ 1944937 h 1987467"/>
              <a:gd name="connsiteX50-4469" fmla="*/ 2371562 w 3996546"/>
              <a:gd name="connsiteY50-4470" fmla="*/ 1955570 h 1987467"/>
              <a:gd name="connsiteX51-4471" fmla="*/ 2307767 w 3996546"/>
              <a:gd name="connsiteY51-4472" fmla="*/ 1976835 h 1987467"/>
              <a:gd name="connsiteX52-4473" fmla="*/ 1999422 w 3996546"/>
              <a:gd name="connsiteY52-4474" fmla="*/ 1987467 h 1987467"/>
              <a:gd name="connsiteX53-4475" fmla="*/ 1340204 w 3996546"/>
              <a:gd name="connsiteY53-4476" fmla="*/ 1976835 h 1987467"/>
              <a:gd name="connsiteX54-4477" fmla="*/ 1170083 w 3996546"/>
              <a:gd name="connsiteY54-4478" fmla="*/ 1955570 h 1987467"/>
              <a:gd name="connsiteX55-4479" fmla="*/ 1138185 w 3996546"/>
              <a:gd name="connsiteY55-4480" fmla="*/ 1934305 h 1987467"/>
              <a:gd name="connsiteX56-4481" fmla="*/ 1095655 w 3996546"/>
              <a:gd name="connsiteY56-4482" fmla="*/ 1923672 h 1987467"/>
              <a:gd name="connsiteX57-4483" fmla="*/ 1063757 w 3996546"/>
              <a:gd name="connsiteY57-4484" fmla="*/ 1913040 h 1987467"/>
              <a:gd name="connsiteX58-4485" fmla="*/ 1021227 w 3996546"/>
              <a:gd name="connsiteY58-4486" fmla="*/ 1902407 h 1987467"/>
              <a:gd name="connsiteX59-4487" fmla="*/ 925534 w 3996546"/>
              <a:gd name="connsiteY59-4488" fmla="*/ 1870509 h 1987467"/>
              <a:gd name="connsiteX60-4489" fmla="*/ 893636 w 3996546"/>
              <a:gd name="connsiteY60-4490" fmla="*/ 1859877 h 1987467"/>
              <a:gd name="connsiteX61-4491" fmla="*/ 808576 w 3996546"/>
              <a:gd name="connsiteY61-4492" fmla="*/ 1849244 h 1987467"/>
              <a:gd name="connsiteX62-4493" fmla="*/ 734148 w 3996546"/>
              <a:gd name="connsiteY62-4494" fmla="*/ 1817347 h 1987467"/>
              <a:gd name="connsiteX63-4495" fmla="*/ 670353 w 3996546"/>
              <a:gd name="connsiteY63-4496" fmla="*/ 1796081 h 1987467"/>
              <a:gd name="connsiteX64-4497" fmla="*/ 627822 w 3996546"/>
              <a:gd name="connsiteY64-4498" fmla="*/ 1785449 h 1987467"/>
              <a:gd name="connsiteX65-4499" fmla="*/ 468334 w 3996546"/>
              <a:gd name="connsiteY65-4500" fmla="*/ 1764184 h 1987467"/>
              <a:gd name="connsiteX66-4501" fmla="*/ 362008 w 3996546"/>
              <a:gd name="connsiteY66-4502" fmla="*/ 1732286 h 1987467"/>
              <a:gd name="connsiteX67-4503" fmla="*/ 330111 w 3996546"/>
              <a:gd name="connsiteY67-4504" fmla="*/ 1721654 h 1987467"/>
              <a:gd name="connsiteX68-4505" fmla="*/ 276948 w 3996546"/>
              <a:gd name="connsiteY68-4506" fmla="*/ 1679123 h 1987467"/>
              <a:gd name="connsiteX69-4507" fmla="*/ 245050 w 3996546"/>
              <a:gd name="connsiteY69-4508" fmla="*/ 1668491 h 1987467"/>
              <a:gd name="connsiteX70-4509" fmla="*/ 213153 w 3996546"/>
              <a:gd name="connsiteY70-4510" fmla="*/ 1647226 h 1987467"/>
              <a:gd name="connsiteX71-4511" fmla="*/ 191888 w 3996546"/>
              <a:gd name="connsiteY71-4512" fmla="*/ 1615328 h 1987467"/>
              <a:gd name="connsiteX72-4513" fmla="*/ 170622 w 3996546"/>
              <a:gd name="connsiteY72-4514" fmla="*/ 1594063 h 1987467"/>
              <a:gd name="connsiteX73-4515" fmla="*/ 138725 w 3996546"/>
              <a:gd name="connsiteY73-4516" fmla="*/ 1530267 h 1987467"/>
              <a:gd name="connsiteX74-4517" fmla="*/ 106827 w 3996546"/>
              <a:gd name="connsiteY74-4518" fmla="*/ 1498370 h 1987467"/>
              <a:gd name="connsiteX75-4519" fmla="*/ 64297 w 3996546"/>
              <a:gd name="connsiteY75-4520" fmla="*/ 1434574 h 1987467"/>
              <a:gd name="connsiteX76-4521" fmla="*/ 53664 w 3996546"/>
              <a:gd name="connsiteY76-4522" fmla="*/ 1392044 h 1987467"/>
              <a:gd name="connsiteX77-4523" fmla="*/ 43032 w 3996546"/>
              <a:gd name="connsiteY77-4524" fmla="*/ 1328249 h 1987467"/>
              <a:gd name="connsiteX78-4525" fmla="*/ 32399 w 3996546"/>
              <a:gd name="connsiteY78-4526" fmla="*/ 1275086 h 1987467"/>
              <a:gd name="connsiteX79-4527" fmla="*/ 32399 w 3996546"/>
              <a:gd name="connsiteY79-4528" fmla="*/ 977374 h 1987467"/>
              <a:gd name="connsiteX80-4529" fmla="*/ 11134 w 3996546"/>
              <a:gd name="connsiteY80-4530" fmla="*/ 892314 h 1987467"/>
              <a:gd name="connsiteX81-4531" fmla="*/ 501 w 3996546"/>
              <a:gd name="connsiteY81-4532" fmla="*/ 807254 h 1987467"/>
              <a:gd name="connsiteX82-4533" fmla="*/ 501 w 3996546"/>
              <a:gd name="connsiteY82-4534" fmla="*/ 722193 h 1987467"/>
              <a:gd name="connsiteX0-4535" fmla="*/ 501 w 3994448"/>
              <a:gd name="connsiteY0-4536" fmla="*/ 722193 h 1987467"/>
              <a:gd name="connsiteX1-4537" fmla="*/ 32399 w 3994448"/>
              <a:gd name="connsiteY1-4538" fmla="*/ 605235 h 1987467"/>
              <a:gd name="connsiteX2-4539" fmla="*/ 43032 w 3994448"/>
              <a:gd name="connsiteY2-4540" fmla="*/ 562705 h 1987467"/>
              <a:gd name="connsiteX3-4541" fmla="*/ 64297 w 3994448"/>
              <a:gd name="connsiteY3-4542" fmla="*/ 403216 h 1987467"/>
              <a:gd name="connsiteX4-4543" fmla="*/ 85562 w 3994448"/>
              <a:gd name="connsiteY4-4544" fmla="*/ 328788 h 1987467"/>
              <a:gd name="connsiteX5-4545" fmla="*/ 117460 w 3994448"/>
              <a:gd name="connsiteY5-4546" fmla="*/ 307523 h 1987467"/>
              <a:gd name="connsiteX6-4547" fmla="*/ 181255 w 3994448"/>
              <a:gd name="connsiteY6-4548" fmla="*/ 222463 h 1987467"/>
              <a:gd name="connsiteX7-4549" fmla="*/ 202520 w 3994448"/>
              <a:gd name="connsiteY7-4550" fmla="*/ 190565 h 1987467"/>
              <a:gd name="connsiteX8-4551" fmla="*/ 266315 w 3994448"/>
              <a:gd name="connsiteY8-4552" fmla="*/ 158667 h 1987467"/>
              <a:gd name="connsiteX9-4553" fmla="*/ 298213 w 3994448"/>
              <a:gd name="connsiteY9-4554" fmla="*/ 137402 h 1987467"/>
              <a:gd name="connsiteX10-4555" fmla="*/ 478967 w 3994448"/>
              <a:gd name="connsiteY10-4556" fmla="*/ 116137 h 1987467"/>
              <a:gd name="connsiteX11-4557" fmla="*/ 542762 w 3994448"/>
              <a:gd name="connsiteY11-4558" fmla="*/ 105505 h 1987467"/>
              <a:gd name="connsiteX12-4559" fmla="*/ 595925 w 3994448"/>
              <a:gd name="connsiteY12-4560" fmla="*/ 94872 h 1987467"/>
              <a:gd name="connsiteX13-4561" fmla="*/ 1021227 w 3994448"/>
              <a:gd name="connsiteY13-4562" fmla="*/ 84240 h 1987467"/>
              <a:gd name="connsiteX14-4563" fmla="*/ 1276408 w 3994448"/>
              <a:gd name="connsiteY14-4564" fmla="*/ 62974 h 1987467"/>
              <a:gd name="connsiteX15-4565" fmla="*/ 1329571 w 3994448"/>
              <a:gd name="connsiteY15-4566" fmla="*/ 52342 h 1987467"/>
              <a:gd name="connsiteX16-4567" fmla="*/ 1414632 w 3994448"/>
              <a:gd name="connsiteY16-4568" fmla="*/ 41709 h 1987467"/>
              <a:gd name="connsiteX17-4569" fmla="*/ 1457162 w 3994448"/>
              <a:gd name="connsiteY17-4570" fmla="*/ 31077 h 1987467"/>
              <a:gd name="connsiteX18-4571" fmla="*/ 1616650 w 3994448"/>
              <a:gd name="connsiteY18-4572" fmla="*/ 9812 h 1987467"/>
              <a:gd name="connsiteX19-4573" fmla="*/ 2318399 w 3994448"/>
              <a:gd name="connsiteY19-4574" fmla="*/ 20444 h 1987467"/>
              <a:gd name="connsiteX20-4575" fmla="*/ 2488520 w 3994448"/>
              <a:gd name="connsiteY20-4576" fmla="*/ 41709 h 1987467"/>
              <a:gd name="connsiteX21-4577" fmla="*/ 2584213 w 3994448"/>
              <a:gd name="connsiteY21-4578" fmla="*/ 52342 h 1987467"/>
              <a:gd name="connsiteX22-4579" fmla="*/ 2648008 w 3994448"/>
              <a:gd name="connsiteY22-4580" fmla="*/ 62974 h 1987467"/>
              <a:gd name="connsiteX23-4581" fmla="*/ 3434818 w 3994448"/>
              <a:gd name="connsiteY23-4582" fmla="*/ 73607 h 1987467"/>
              <a:gd name="connsiteX24-4583" fmla="*/ 3519878 w 3994448"/>
              <a:gd name="connsiteY24-4584" fmla="*/ 84240 h 1987467"/>
              <a:gd name="connsiteX25-4585" fmla="*/ 3551776 w 3994448"/>
              <a:gd name="connsiteY25-4586" fmla="*/ 94872 h 1987467"/>
              <a:gd name="connsiteX26-4587" fmla="*/ 3636836 w 3994448"/>
              <a:gd name="connsiteY26-4588" fmla="*/ 105505 h 1987467"/>
              <a:gd name="connsiteX27-4589" fmla="*/ 3746032 w 3994448"/>
              <a:gd name="connsiteY27-4590" fmla="*/ 188241 h 1987467"/>
              <a:gd name="connsiteX28-4591" fmla="*/ 3846732 w 3994448"/>
              <a:gd name="connsiteY28-4592" fmla="*/ 305891 h 1987467"/>
              <a:gd name="connsiteX29-4593" fmla="*/ 3917222 w 3994448"/>
              <a:gd name="connsiteY29-4594" fmla="*/ 517662 h 1987467"/>
              <a:gd name="connsiteX30-4595" fmla="*/ 3987711 w 3994448"/>
              <a:gd name="connsiteY30-4596" fmla="*/ 941204 h 1987467"/>
              <a:gd name="connsiteX31-4597" fmla="*/ 3987711 w 3994448"/>
              <a:gd name="connsiteY31-4598" fmla="*/ 1129445 h 1987467"/>
              <a:gd name="connsiteX32-4599" fmla="*/ 3952466 w 3994448"/>
              <a:gd name="connsiteY32-4600" fmla="*/ 1333372 h 1987467"/>
              <a:gd name="connsiteX33-4601" fmla="*/ 3838855 w 3994448"/>
              <a:gd name="connsiteY33-4602" fmla="*/ 1594063 h 1987467"/>
              <a:gd name="connsiteX34-4603" fmla="*/ 3775060 w 3994448"/>
              <a:gd name="connsiteY34-4604" fmla="*/ 1636593 h 1987467"/>
              <a:gd name="connsiteX35-4605" fmla="*/ 3743162 w 3994448"/>
              <a:gd name="connsiteY35-4606" fmla="*/ 1657858 h 1987467"/>
              <a:gd name="connsiteX36-4607" fmla="*/ 3721897 w 3994448"/>
              <a:gd name="connsiteY36-4608" fmla="*/ 1689756 h 1987467"/>
              <a:gd name="connsiteX37-4609" fmla="*/ 3689999 w 3994448"/>
              <a:gd name="connsiteY37-4610" fmla="*/ 1700388 h 1987467"/>
              <a:gd name="connsiteX38-4611" fmla="*/ 3626204 w 3994448"/>
              <a:gd name="connsiteY38-4612" fmla="*/ 1742919 h 1987467"/>
              <a:gd name="connsiteX39-4613" fmla="*/ 3594306 w 3994448"/>
              <a:gd name="connsiteY39-4614" fmla="*/ 1764184 h 1987467"/>
              <a:gd name="connsiteX40-4615" fmla="*/ 3562408 w 3994448"/>
              <a:gd name="connsiteY40-4616" fmla="*/ 1785449 h 1987467"/>
              <a:gd name="connsiteX41-4617" fmla="*/ 3519878 w 3994448"/>
              <a:gd name="connsiteY41-4618" fmla="*/ 1806714 h 1987467"/>
              <a:gd name="connsiteX42-4619" fmla="*/ 3487981 w 3994448"/>
              <a:gd name="connsiteY42-4620" fmla="*/ 1817347 h 1987467"/>
              <a:gd name="connsiteX43-4621" fmla="*/ 3456083 w 3994448"/>
              <a:gd name="connsiteY43-4622" fmla="*/ 1838612 h 1987467"/>
              <a:gd name="connsiteX44-4623" fmla="*/ 3339125 w 3994448"/>
              <a:gd name="connsiteY44-4624" fmla="*/ 1859877 h 1987467"/>
              <a:gd name="connsiteX45-4625" fmla="*/ 3307227 w 3994448"/>
              <a:gd name="connsiteY45-4626" fmla="*/ 1881142 h 1987467"/>
              <a:gd name="connsiteX46-4627" fmla="*/ 3158371 w 3994448"/>
              <a:gd name="connsiteY46-4628" fmla="*/ 1902407 h 1987467"/>
              <a:gd name="connsiteX47-4629" fmla="*/ 2945720 w 3994448"/>
              <a:gd name="connsiteY47-4630" fmla="*/ 1923672 h 1987467"/>
              <a:gd name="connsiteX48-4631" fmla="*/ 2679906 w 3994448"/>
              <a:gd name="connsiteY48-4632" fmla="*/ 1934305 h 1987467"/>
              <a:gd name="connsiteX49-4633" fmla="*/ 2445990 w 3994448"/>
              <a:gd name="connsiteY49-4634" fmla="*/ 1944937 h 1987467"/>
              <a:gd name="connsiteX50-4635" fmla="*/ 2371562 w 3994448"/>
              <a:gd name="connsiteY50-4636" fmla="*/ 1955570 h 1987467"/>
              <a:gd name="connsiteX51-4637" fmla="*/ 2307767 w 3994448"/>
              <a:gd name="connsiteY51-4638" fmla="*/ 1976835 h 1987467"/>
              <a:gd name="connsiteX52-4639" fmla="*/ 1999422 w 3994448"/>
              <a:gd name="connsiteY52-4640" fmla="*/ 1987467 h 1987467"/>
              <a:gd name="connsiteX53-4641" fmla="*/ 1340204 w 3994448"/>
              <a:gd name="connsiteY53-4642" fmla="*/ 1976835 h 1987467"/>
              <a:gd name="connsiteX54-4643" fmla="*/ 1170083 w 3994448"/>
              <a:gd name="connsiteY54-4644" fmla="*/ 1955570 h 1987467"/>
              <a:gd name="connsiteX55-4645" fmla="*/ 1138185 w 3994448"/>
              <a:gd name="connsiteY55-4646" fmla="*/ 1934305 h 1987467"/>
              <a:gd name="connsiteX56-4647" fmla="*/ 1095655 w 3994448"/>
              <a:gd name="connsiteY56-4648" fmla="*/ 1923672 h 1987467"/>
              <a:gd name="connsiteX57-4649" fmla="*/ 1063757 w 3994448"/>
              <a:gd name="connsiteY57-4650" fmla="*/ 1913040 h 1987467"/>
              <a:gd name="connsiteX58-4651" fmla="*/ 1021227 w 3994448"/>
              <a:gd name="connsiteY58-4652" fmla="*/ 1902407 h 1987467"/>
              <a:gd name="connsiteX59-4653" fmla="*/ 925534 w 3994448"/>
              <a:gd name="connsiteY59-4654" fmla="*/ 1870509 h 1987467"/>
              <a:gd name="connsiteX60-4655" fmla="*/ 893636 w 3994448"/>
              <a:gd name="connsiteY60-4656" fmla="*/ 1859877 h 1987467"/>
              <a:gd name="connsiteX61-4657" fmla="*/ 808576 w 3994448"/>
              <a:gd name="connsiteY61-4658" fmla="*/ 1849244 h 1987467"/>
              <a:gd name="connsiteX62-4659" fmla="*/ 734148 w 3994448"/>
              <a:gd name="connsiteY62-4660" fmla="*/ 1817347 h 1987467"/>
              <a:gd name="connsiteX63-4661" fmla="*/ 670353 w 3994448"/>
              <a:gd name="connsiteY63-4662" fmla="*/ 1796081 h 1987467"/>
              <a:gd name="connsiteX64-4663" fmla="*/ 627822 w 3994448"/>
              <a:gd name="connsiteY64-4664" fmla="*/ 1785449 h 1987467"/>
              <a:gd name="connsiteX65-4665" fmla="*/ 468334 w 3994448"/>
              <a:gd name="connsiteY65-4666" fmla="*/ 1764184 h 1987467"/>
              <a:gd name="connsiteX66-4667" fmla="*/ 362008 w 3994448"/>
              <a:gd name="connsiteY66-4668" fmla="*/ 1732286 h 1987467"/>
              <a:gd name="connsiteX67-4669" fmla="*/ 330111 w 3994448"/>
              <a:gd name="connsiteY67-4670" fmla="*/ 1721654 h 1987467"/>
              <a:gd name="connsiteX68-4671" fmla="*/ 276948 w 3994448"/>
              <a:gd name="connsiteY68-4672" fmla="*/ 1679123 h 1987467"/>
              <a:gd name="connsiteX69-4673" fmla="*/ 245050 w 3994448"/>
              <a:gd name="connsiteY69-4674" fmla="*/ 1668491 h 1987467"/>
              <a:gd name="connsiteX70-4675" fmla="*/ 213153 w 3994448"/>
              <a:gd name="connsiteY70-4676" fmla="*/ 1647226 h 1987467"/>
              <a:gd name="connsiteX71-4677" fmla="*/ 191888 w 3994448"/>
              <a:gd name="connsiteY71-4678" fmla="*/ 1615328 h 1987467"/>
              <a:gd name="connsiteX72-4679" fmla="*/ 170622 w 3994448"/>
              <a:gd name="connsiteY72-4680" fmla="*/ 1594063 h 1987467"/>
              <a:gd name="connsiteX73-4681" fmla="*/ 138725 w 3994448"/>
              <a:gd name="connsiteY73-4682" fmla="*/ 1530267 h 1987467"/>
              <a:gd name="connsiteX74-4683" fmla="*/ 106827 w 3994448"/>
              <a:gd name="connsiteY74-4684" fmla="*/ 1498370 h 1987467"/>
              <a:gd name="connsiteX75-4685" fmla="*/ 64297 w 3994448"/>
              <a:gd name="connsiteY75-4686" fmla="*/ 1434574 h 1987467"/>
              <a:gd name="connsiteX76-4687" fmla="*/ 53664 w 3994448"/>
              <a:gd name="connsiteY76-4688" fmla="*/ 1392044 h 1987467"/>
              <a:gd name="connsiteX77-4689" fmla="*/ 43032 w 3994448"/>
              <a:gd name="connsiteY77-4690" fmla="*/ 1328249 h 1987467"/>
              <a:gd name="connsiteX78-4691" fmla="*/ 32399 w 3994448"/>
              <a:gd name="connsiteY78-4692" fmla="*/ 1275086 h 1987467"/>
              <a:gd name="connsiteX79-4693" fmla="*/ 32399 w 3994448"/>
              <a:gd name="connsiteY79-4694" fmla="*/ 977374 h 1987467"/>
              <a:gd name="connsiteX80-4695" fmla="*/ 11134 w 3994448"/>
              <a:gd name="connsiteY80-4696" fmla="*/ 892314 h 1987467"/>
              <a:gd name="connsiteX81-4697" fmla="*/ 501 w 3994448"/>
              <a:gd name="connsiteY81-4698" fmla="*/ 807254 h 1987467"/>
              <a:gd name="connsiteX82-4699" fmla="*/ 501 w 3994448"/>
              <a:gd name="connsiteY82-4700" fmla="*/ 722193 h 1987467"/>
              <a:gd name="connsiteX0-4701" fmla="*/ 501 w 3994448"/>
              <a:gd name="connsiteY0-4702" fmla="*/ 722193 h 1987467"/>
              <a:gd name="connsiteX1-4703" fmla="*/ 32399 w 3994448"/>
              <a:gd name="connsiteY1-4704" fmla="*/ 605235 h 1987467"/>
              <a:gd name="connsiteX2-4705" fmla="*/ 43032 w 3994448"/>
              <a:gd name="connsiteY2-4706" fmla="*/ 562705 h 1987467"/>
              <a:gd name="connsiteX3-4707" fmla="*/ 64297 w 3994448"/>
              <a:gd name="connsiteY3-4708" fmla="*/ 403216 h 1987467"/>
              <a:gd name="connsiteX4-4709" fmla="*/ 85562 w 3994448"/>
              <a:gd name="connsiteY4-4710" fmla="*/ 328788 h 1987467"/>
              <a:gd name="connsiteX5-4711" fmla="*/ 117460 w 3994448"/>
              <a:gd name="connsiteY5-4712" fmla="*/ 307523 h 1987467"/>
              <a:gd name="connsiteX6-4713" fmla="*/ 181255 w 3994448"/>
              <a:gd name="connsiteY6-4714" fmla="*/ 222463 h 1987467"/>
              <a:gd name="connsiteX7-4715" fmla="*/ 202520 w 3994448"/>
              <a:gd name="connsiteY7-4716" fmla="*/ 190565 h 1987467"/>
              <a:gd name="connsiteX8-4717" fmla="*/ 266315 w 3994448"/>
              <a:gd name="connsiteY8-4718" fmla="*/ 158667 h 1987467"/>
              <a:gd name="connsiteX9-4719" fmla="*/ 298213 w 3994448"/>
              <a:gd name="connsiteY9-4720" fmla="*/ 137402 h 1987467"/>
              <a:gd name="connsiteX10-4721" fmla="*/ 478967 w 3994448"/>
              <a:gd name="connsiteY10-4722" fmla="*/ 116137 h 1987467"/>
              <a:gd name="connsiteX11-4723" fmla="*/ 542762 w 3994448"/>
              <a:gd name="connsiteY11-4724" fmla="*/ 105505 h 1987467"/>
              <a:gd name="connsiteX12-4725" fmla="*/ 595925 w 3994448"/>
              <a:gd name="connsiteY12-4726" fmla="*/ 94872 h 1987467"/>
              <a:gd name="connsiteX13-4727" fmla="*/ 1021227 w 3994448"/>
              <a:gd name="connsiteY13-4728" fmla="*/ 84240 h 1987467"/>
              <a:gd name="connsiteX14-4729" fmla="*/ 1276408 w 3994448"/>
              <a:gd name="connsiteY14-4730" fmla="*/ 62974 h 1987467"/>
              <a:gd name="connsiteX15-4731" fmla="*/ 1329571 w 3994448"/>
              <a:gd name="connsiteY15-4732" fmla="*/ 52342 h 1987467"/>
              <a:gd name="connsiteX16-4733" fmla="*/ 1414632 w 3994448"/>
              <a:gd name="connsiteY16-4734" fmla="*/ 41709 h 1987467"/>
              <a:gd name="connsiteX17-4735" fmla="*/ 1457162 w 3994448"/>
              <a:gd name="connsiteY17-4736" fmla="*/ 31077 h 1987467"/>
              <a:gd name="connsiteX18-4737" fmla="*/ 1616650 w 3994448"/>
              <a:gd name="connsiteY18-4738" fmla="*/ 9812 h 1987467"/>
              <a:gd name="connsiteX19-4739" fmla="*/ 2318399 w 3994448"/>
              <a:gd name="connsiteY19-4740" fmla="*/ 20444 h 1987467"/>
              <a:gd name="connsiteX20-4741" fmla="*/ 2488520 w 3994448"/>
              <a:gd name="connsiteY20-4742" fmla="*/ 41709 h 1987467"/>
              <a:gd name="connsiteX21-4743" fmla="*/ 2584213 w 3994448"/>
              <a:gd name="connsiteY21-4744" fmla="*/ 52342 h 1987467"/>
              <a:gd name="connsiteX22-4745" fmla="*/ 2648008 w 3994448"/>
              <a:gd name="connsiteY22-4746" fmla="*/ 62974 h 1987467"/>
              <a:gd name="connsiteX23-4747" fmla="*/ 3434818 w 3994448"/>
              <a:gd name="connsiteY23-4748" fmla="*/ 73607 h 1987467"/>
              <a:gd name="connsiteX24-4749" fmla="*/ 3519878 w 3994448"/>
              <a:gd name="connsiteY24-4750" fmla="*/ 84240 h 1987467"/>
              <a:gd name="connsiteX25-4751" fmla="*/ 3551776 w 3994448"/>
              <a:gd name="connsiteY25-4752" fmla="*/ 94872 h 1987467"/>
              <a:gd name="connsiteX26-4753" fmla="*/ 3636836 w 3994448"/>
              <a:gd name="connsiteY26-4754" fmla="*/ 105505 h 1987467"/>
              <a:gd name="connsiteX27-4755" fmla="*/ 3746032 w 3994448"/>
              <a:gd name="connsiteY27-4756" fmla="*/ 188241 h 1987467"/>
              <a:gd name="connsiteX28-4757" fmla="*/ 3846732 w 3994448"/>
              <a:gd name="connsiteY28-4758" fmla="*/ 305891 h 1987467"/>
              <a:gd name="connsiteX29-4759" fmla="*/ 3957501 w 3994448"/>
              <a:gd name="connsiteY29-4760" fmla="*/ 549036 h 1987467"/>
              <a:gd name="connsiteX30-4761" fmla="*/ 3987711 w 3994448"/>
              <a:gd name="connsiteY30-4762" fmla="*/ 941204 h 1987467"/>
              <a:gd name="connsiteX31-4763" fmla="*/ 3987711 w 3994448"/>
              <a:gd name="connsiteY31-4764" fmla="*/ 1129445 h 1987467"/>
              <a:gd name="connsiteX32-4765" fmla="*/ 3952466 w 3994448"/>
              <a:gd name="connsiteY32-4766" fmla="*/ 1333372 h 1987467"/>
              <a:gd name="connsiteX33-4767" fmla="*/ 3838855 w 3994448"/>
              <a:gd name="connsiteY33-4768" fmla="*/ 1594063 h 1987467"/>
              <a:gd name="connsiteX34-4769" fmla="*/ 3775060 w 3994448"/>
              <a:gd name="connsiteY34-4770" fmla="*/ 1636593 h 1987467"/>
              <a:gd name="connsiteX35-4771" fmla="*/ 3743162 w 3994448"/>
              <a:gd name="connsiteY35-4772" fmla="*/ 1657858 h 1987467"/>
              <a:gd name="connsiteX36-4773" fmla="*/ 3721897 w 3994448"/>
              <a:gd name="connsiteY36-4774" fmla="*/ 1689756 h 1987467"/>
              <a:gd name="connsiteX37-4775" fmla="*/ 3689999 w 3994448"/>
              <a:gd name="connsiteY37-4776" fmla="*/ 1700388 h 1987467"/>
              <a:gd name="connsiteX38-4777" fmla="*/ 3626204 w 3994448"/>
              <a:gd name="connsiteY38-4778" fmla="*/ 1742919 h 1987467"/>
              <a:gd name="connsiteX39-4779" fmla="*/ 3594306 w 3994448"/>
              <a:gd name="connsiteY39-4780" fmla="*/ 1764184 h 1987467"/>
              <a:gd name="connsiteX40-4781" fmla="*/ 3562408 w 3994448"/>
              <a:gd name="connsiteY40-4782" fmla="*/ 1785449 h 1987467"/>
              <a:gd name="connsiteX41-4783" fmla="*/ 3519878 w 3994448"/>
              <a:gd name="connsiteY41-4784" fmla="*/ 1806714 h 1987467"/>
              <a:gd name="connsiteX42-4785" fmla="*/ 3487981 w 3994448"/>
              <a:gd name="connsiteY42-4786" fmla="*/ 1817347 h 1987467"/>
              <a:gd name="connsiteX43-4787" fmla="*/ 3456083 w 3994448"/>
              <a:gd name="connsiteY43-4788" fmla="*/ 1838612 h 1987467"/>
              <a:gd name="connsiteX44-4789" fmla="*/ 3339125 w 3994448"/>
              <a:gd name="connsiteY44-4790" fmla="*/ 1859877 h 1987467"/>
              <a:gd name="connsiteX45-4791" fmla="*/ 3307227 w 3994448"/>
              <a:gd name="connsiteY45-4792" fmla="*/ 1881142 h 1987467"/>
              <a:gd name="connsiteX46-4793" fmla="*/ 3158371 w 3994448"/>
              <a:gd name="connsiteY46-4794" fmla="*/ 1902407 h 1987467"/>
              <a:gd name="connsiteX47-4795" fmla="*/ 2945720 w 3994448"/>
              <a:gd name="connsiteY47-4796" fmla="*/ 1923672 h 1987467"/>
              <a:gd name="connsiteX48-4797" fmla="*/ 2679906 w 3994448"/>
              <a:gd name="connsiteY48-4798" fmla="*/ 1934305 h 1987467"/>
              <a:gd name="connsiteX49-4799" fmla="*/ 2445990 w 3994448"/>
              <a:gd name="connsiteY49-4800" fmla="*/ 1944937 h 1987467"/>
              <a:gd name="connsiteX50-4801" fmla="*/ 2371562 w 3994448"/>
              <a:gd name="connsiteY50-4802" fmla="*/ 1955570 h 1987467"/>
              <a:gd name="connsiteX51-4803" fmla="*/ 2307767 w 3994448"/>
              <a:gd name="connsiteY51-4804" fmla="*/ 1976835 h 1987467"/>
              <a:gd name="connsiteX52-4805" fmla="*/ 1999422 w 3994448"/>
              <a:gd name="connsiteY52-4806" fmla="*/ 1987467 h 1987467"/>
              <a:gd name="connsiteX53-4807" fmla="*/ 1340204 w 3994448"/>
              <a:gd name="connsiteY53-4808" fmla="*/ 1976835 h 1987467"/>
              <a:gd name="connsiteX54-4809" fmla="*/ 1170083 w 3994448"/>
              <a:gd name="connsiteY54-4810" fmla="*/ 1955570 h 1987467"/>
              <a:gd name="connsiteX55-4811" fmla="*/ 1138185 w 3994448"/>
              <a:gd name="connsiteY55-4812" fmla="*/ 1934305 h 1987467"/>
              <a:gd name="connsiteX56-4813" fmla="*/ 1095655 w 3994448"/>
              <a:gd name="connsiteY56-4814" fmla="*/ 1923672 h 1987467"/>
              <a:gd name="connsiteX57-4815" fmla="*/ 1063757 w 3994448"/>
              <a:gd name="connsiteY57-4816" fmla="*/ 1913040 h 1987467"/>
              <a:gd name="connsiteX58-4817" fmla="*/ 1021227 w 3994448"/>
              <a:gd name="connsiteY58-4818" fmla="*/ 1902407 h 1987467"/>
              <a:gd name="connsiteX59-4819" fmla="*/ 925534 w 3994448"/>
              <a:gd name="connsiteY59-4820" fmla="*/ 1870509 h 1987467"/>
              <a:gd name="connsiteX60-4821" fmla="*/ 893636 w 3994448"/>
              <a:gd name="connsiteY60-4822" fmla="*/ 1859877 h 1987467"/>
              <a:gd name="connsiteX61-4823" fmla="*/ 808576 w 3994448"/>
              <a:gd name="connsiteY61-4824" fmla="*/ 1849244 h 1987467"/>
              <a:gd name="connsiteX62-4825" fmla="*/ 734148 w 3994448"/>
              <a:gd name="connsiteY62-4826" fmla="*/ 1817347 h 1987467"/>
              <a:gd name="connsiteX63-4827" fmla="*/ 670353 w 3994448"/>
              <a:gd name="connsiteY63-4828" fmla="*/ 1796081 h 1987467"/>
              <a:gd name="connsiteX64-4829" fmla="*/ 627822 w 3994448"/>
              <a:gd name="connsiteY64-4830" fmla="*/ 1785449 h 1987467"/>
              <a:gd name="connsiteX65-4831" fmla="*/ 468334 w 3994448"/>
              <a:gd name="connsiteY65-4832" fmla="*/ 1764184 h 1987467"/>
              <a:gd name="connsiteX66-4833" fmla="*/ 362008 w 3994448"/>
              <a:gd name="connsiteY66-4834" fmla="*/ 1732286 h 1987467"/>
              <a:gd name="connsiteX67-4835" fmla="*/ 330111 w 3994448"/>
              <a:gd name="connsiteY67-4836" fmla="*/ 1721654 h 1987467"/>
              <a:gd name="connsiteX68-4837" fmla="*/ 276948 w 3994448"/>
              <a:gd name="connsiteY68-4838" fmla="*/ 1679123 h 1987467"/>
              <a:gd name="connsiteX69-4839" fmla="*/ 245050 w 3994448"/>
              <a:gd name="connsiteY69-4840" fmla="*/ 1668491 h 1987467"/>
              <a:gd name="connsiteX70-4841" fmla="*/ 213153 w 3994448"/>
              <a:gd name="connsiteY70-4842" fmla="*/ 1647226 h 1987467"/>
              <a:gd name="connsiteX71-4843" fmla="*/ 191888 w 3994448"/>
              <a:gd name="connsiteY71-4844" fmla="*/ 1615328 h 1987467"/>
              <a:gd name="connsiteX72-4845" fmla="*/ 170622 w 3994448"/>
              <a:gd name="connsiteY72-4846" fmla="*/ 1594063 h 1987467"/>
              <a:gd name="connsiteX73-4847" fmla="*/ 138725 w 3994448"/>
              <a:gd name="connsiteY73-4848" fmla="*/ 1530267 h 1987467"/>
              <a:gd name="connsiteX74-4849" fmla="*/ 106827 w 3994448"/>
              <a:gd name="connsiteY74-4850" fmla="*/ 1498370 h 1987467"/>
              <a:gd name="connsiteX75-4851" fmla="*/ 64297 w 3994448"/>
              <a:gd name="connsiteY75-4852" fmla="*/ 1434574 h 1987467"/>
              <a:gd name="connsiteX76-4853" fmla="*/ 53664 w 3994448"/>
              <a:gd name="connsiteY76-4854" fmla="*/ 1392044 h 1987467"/>
              <a:gd name="connsiteX77-4855" fmla="*/ 43032 w 3994448"/>
              <a:gd name="connsiteY77-4856" fmla="*/ 1328249 h 1987467"/>
              <a:gd name="connsiteX78-4857" fmla="*/ 32399 w 3994448"/>
              <a:gd name="connsiteY78-4858" fmla="*/ 1275086 h 1987467"/>
              <a:gd name="connsiteX79-4859" fmla="*/ 32399 w 3994448"/>
              <a:gd name="connsiteY79-4860" fmla="*/ 977374 h 1987467"/>
              <a:gd name="connsiteX80-4861" fmla="*/ 11134 w 3994448"/>
              <a:gd name="connsiteY80-4862" fmla="*/ 892314 h 1987467"/>
              <a:gd name="connsiteX81-4863" fmla="*/ 501 w 3994448"/>
              <a:gd name="connsiteY81-4864" fmla="*/ 807254 h 1987467"/>
              <a:gd name="connsiteX82-4865" fmla="*/ 501 w 3994448"/>
              <a:gd name="connsiteY82-4866" fmla="*/ 722193 h 19874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anose="020B0609020204030204" pitchFamily="49" charset="0"/>
              </a:rPr>
              <a:t>…</a:t>
            </a:r>
          </a:p>
        </p:txBody>
      </p:sp>
      <p:sp>
        <p:nvSpPr>
          <p:cNvPr id="34" name="AutoShape 6"/>
          <p:cNvSpPr>
            <a:spLocks noChangeArrowheads="1"/>
          </p:cNvSpPr>
          <p:nvPr/>
        </p:nvSpPr>
        <p:spPr bwMode="auto">
          <a:xfrm>
            <a:off x="8632480" y="1905000"/>
            <a:ext cx="3098351" cy="1374314"/>
          </a:xfrm>
          <a:prstGeom prst="wedgeRoundRectCallout">
            <a:avLst>
              <a:gd name="adj1" fmla="val -77848"/>
              <a:gd name="adj2" fmla="val 171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2800" dirty="0">
                <a:solidFill>
                  <a:srgbClr val="FFFFFF"/>
                </a:solidFill>
              </a:rPr>
              <a:t>Базовите класове съдържат </a:t>
            </a:r>
            <a:r>
              <a:rPr lang="bg-BG" sz="2800" dirty="0" smtClean="0">
                <a:solidFill>
                  <a:srgbClr val="FFFFFF"/>
                </a:solidFill>
              </a:rPr>
              <a:t>общите </a:t>
            </a:r>
            <a:r>
              <a:rPr lang="bg-BG" sz="2800" dirty="0">
                <a:solidFill>
                  <a:srgbClr val="FFFFFF"/>
                </a:solidFill>
              </a:rPr>
              <a:t>характеристики</a:t>
            </a:r>
            <a:endParaRPr lang="bg-BG" sz="2800" dirty="0">
              <a:solidFill>
                <a:schemeClr val="tx2">
                  <a:lumMod val="75000"/>
                </a:schemeClr>
              </a:solidFill>
            </a:endParaRPr>
          </a:p>
        </p:txBody>
      </p:sp>
      <p:sp>
        <p:nvSpPr>
          <p:cNvPr id="3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5</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dirty="0"/>
              <a:t>Йерархия от класове </a:t>
            </a:r>
            <a:r>
              <a:rPr lang="en-GB" dirty="0"/>
              <a:t>– </a:t>
            </a:r>
            <a:r>
              <a:rPr lang="en-US" dirty="0"/>
              <a:t>C# Collection</a:t>
            </a:r>
            <a:endParaRPr lang="bg-BG"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3" y="1676400"/>
            <a:ext cx="10593119" cy="4114800"/>
          </a:xfrm>
          <a:prstGeom prst="rect">
            <a:avLst/>
          </a:prstGeom>
          <a:effectLst>
            <a:glow>
              <a:schemeClr val="accent1"/>
            </a:glow>
            <a:softEdge rad="0"/>
          </a:effectLst>
        </p:spPr>
      </p:pic>
      <p:sp>
        <p:nvSpPr>
          <p:cNvPr id="5"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6</a:t>
            </a:fld>
            <a:endParaRPr lang="en-US" dirty="0">
              <a:solidFill>
                <a:prstClr val="white">
                  <a:tint val="75000"/>
                </a:prst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dirty="0"/>
              <a:t>В </a:t>
            </a:r>
            <a:r>
              <a:rPr lang="en-US" dirty="0"/>
              <a:t>C# </a:t>
            </a:r>
            <a:r>
              <a:rPr lang="bg-BG" dirty="0"/>
              <a:t>наследяването се отбелязва чрез</a:t>
            </a:r>
            <a:r>
              <a:rPr lang="en-US" dirty="0"/>
              <a:t> </a:t>
            </a:r>
            <a:r>
              <a:rPr lang="en-US" b="1" dirty="0">
                <a:solidFill>
                  <a:schemeClr val="tx2">
                    <a:lumMod val="75000"/>
                  </a:schemeClr>
                </a:solidFill>
              </a:rPr>
              <a:t>:</a:t>
            </a:r>
            <a:r>
              <a:rPr lang="en-US" dirty="0"/>
              <a:t> </a:t>
            </a:r>
            <a:r>
              <a:rPr lang="bg-BG" dirty="0"/>
              <a:t>оператора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Наследяване в </a:t>
            </a:r>
            <a:r>
              <a:rPr lang="en-US" sz="4000" dirty="0"/>
              <a:t>C#</a:t>
            </a:r>
            <a:endParaRPr lang="bg-BG" sz="4000" dirty="0"/>
          </a:p>
        </p:txBody>
      </p:sp>
      <p:sp>
        <p:nvSpPr>
          <p:cNvPr id="7" name="Text Placeholder 5"/>
          <p:cNvSpPr txBox="1"/>
          <p:nvPr/>
        </p:nvSpPr>
        <p:spPr>
          <a:xfrm>
            <a:off x="745935" y="19812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3200" dirty="0">
                <a:solidFill>
                  <a:srgbClr val="FFFFFF"/>
                </a:solidFill>
              </a:rPr>
              <a:t>Student </a:t>
            </a:r>
            <a:r>
              <a:rPr lang="en-US" sz="3200" dirty="0">
                <a:solidFill>
                  <a:schemeClr val="tx2">
                    <a:lumMod val="75000"/>
                  </a:schemeClr>
                </a:solidFill>
              </a:rPr>
              <a:t>:</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7</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3" y="990600"/>
            <a:ext cx="11804822" cy="5570355"/>
          </a:xfrm>
        </p:spPr>
        <p:txBody>
          <a:bodyPr/>
          <a:lstStyle/>
          <a:p>
            <a:pPr>
              <a:lnSpc>
                <a:spcPct val="110000"/>
              </a:lnSpc>
            </a:pPr>
            <a:r>
              <a:rPr lang="bg-BG" dirty="0"/>
              <a:t>Класът </a:t>
            </a:r>
            <a:r>
              <a:rPr lang="bg-BG" dirty="0">
                <a:solidFill>
                  <a:schemeClr val="tx2">
                    <a:lumMod val="75000"/>
                  </a:schemeClr>
                </a:solidFill>
              </a:rPr>
              <a:t>получава всички членове</a:t>
            </a:r>
            <a:r>
              <a:rPr lang="en-US" dirty="0">
                <a:solidFill>
                  <a:schemeClr val="tx2">
                    <a:lumMod val="75000"/>
                  </a:schemeClr>
                </a:solidFill>
              </a:rPr>
              <a:t> </a:t>
            </a:r>
            <a:r>
              <a:rPr lang="bg-BG" dirty="0"/>
              <a:t>от родителския си клас</a:t>
            </a:r>
            <a:endParaRPr lang="en-US" dirty="0"/>
          </a:p>
        </p:txBody>
      </p:sp>
      <p:sp>
        <p:nvSpPr>
          <p:cNvPr id="4" name="Title 3"/>
          <p:cNvSpPr>
            <a:spLocks noGrp="1"/>
          </p:cNvSpPr>
          <p:nvPr>
            <p:ph type="title"/>
          </p:nvPr>
        </p:nvSpPr>
        <p:spPr/>
        <p:txBody>
          <a:bodyPr>
            <a:normAutofit/>
          </a:bodyPr>
          <a:lstStyle/>
          <a:p>
            <a:r>
              <a:rPr lang="bg-BG" dirty="0"/>
              <a:t>Наследяване </a:t>
            </a:r>
            <a:r>
              <a:rPr lang="en-US" dirty="0"/>
              <a:t>– </a:t>
            </a:r>
            <a:r>
              <a:rPr lang="bg-BG" dirty="0"/>
              <a:t>дъщерен клас</a:t>
            </a:r>
            <a:endParaRPr lang="en-US" dirty="0"/>
          </a:p>
        </p:txBody>
      </p:sp>
      <p:grpSp>
        <p:nvGrpSpPr>
          <p:cNvPr id="5" name="Group 4"/>
          <p:cNvGrpSpPr/>
          <p:nvPr/>
        </p:nvGrpSpPr>
        <p:grpSpPr>
          <a:xfrm>
            <a:off x="2309313"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stCxn id="8" idx="0"/>
            <a:endCxn id="7" idx="2"/>
          </p:cNvCxnSpPr>
          <p:nvPr/>
        </p:nvCxnSpPr>
        <p:spPr>
          <a:xfrm flipV="1">
            <a:off x="4109812" y="4114517"/>
            <a:ext cx="1937385" cy="8763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0"/>
            <a:endCxn id="7" idx="2"/>
          </p:cNvCxnSpPr>
          <p:nvPr/>
        </p:nvCxnSpPr>
        <p:spPr>
          <a:xfrm flipH="1" flipV="1">
            <a:off x="6047376" y="4114517"/>
            <a:ext cx="2032635" cy="8763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615315" y="2041525"/>
            <a:ext cx="2503170" cy="2342515"/>
          </a:xfrm>
          <a:prstGeom prst="wedgeRoundRectCallout">
            <a:avLst>
              <a:gd name="adj1" fmla="val 60882"/>
              <a:gd name="adj2" fmla="val 611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smtClean="0">
                <a:solidFill>
                  <a:srgbClr val="FFFFFF"/>
                </a:solidFill>
              </a:rPr>
              <a:t>Повторно</a:t>
            </a:r>
            <a:r>
              <a:rPr lang="" altLang="bg-BG" sz="3200" dirty="0" smtClean="0">
                <a:solidFill>
                  <a:srgbClr val="FFFFFF"/>
                </a:solidFill>
              </a:rPr>
              <a:t> </a:t>
            </a:r>
            <a:br>
              <a:rPr lang="" altLang="bg-BG" sz="3200" dirty="0" smtClean="0">
                <a:solidFill>
                  <a:srgbClr val="FFFFFF"/>
                </a:solidFill>
              </a:rPr>
            </a:br>
            <a:r>
              <a:rPr lang="bg-BG" sz="3200" dirty="0" smtClean="0">
                <a:solidFill>
                  <a:srgbClr val="FFFFFF"/>
                </a:solidFill>
              </a:rPr>
              <a:t>използване </a:t>
            </a:r>
            <a:br>
              <a:rPr lang="bg-BG" sz="3200" dirty="0" smtClean="0">
                <a:solidFill>
                  <a:srgbClr val="FFFFFF"/>
                </a:solidFill>
              </a:rPr>
            </a:br>
            <a:r>
              <a:rPr lang="bg-BG" sz="3200" dirty="0" smtClean="0">
                <a:solidFill>
                  <a:srgbClr val="FFFFFF"/>
                </a:solidFill>
              </a:rPr>
              <a:t>на класа </a:t>
            </a:r>
            <a:br>
              <a:rPr lang="bg-BG" sz="3200" dirty="0" smtClean="0">
                <a:solidFill>
                  <a:srgbClr val="FFFFFF"/>
                </a:solidFill>
              </a:rPr>
            </a:br>
            <a:r>
              <a:rPr lang="en-US" sz="3200" dirty="0" smtClean="0">
                <a:solidFill>
                  <a:srgbClr val="FFFFFF"/>
                </a:solidFill>
              </a:rPr>
              <a:t>Person</a:t>
            </a:r>
            <a:endParaRPr lang="bg-BG" sz="3200" dirty="0">
              <a:solidFill>
                <a:schemeClr val="tx2">
                  <a:lumMod val="75000"/>
                </a:schemeClr>
              </a:solidFill>
            </a:endParaRPr>
          </a:p>
        </p:txBody>
      </p:sp>
      <p:sp>
        <p:nvSpPr>
          <p:cNvPr id="18"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8</a:t>
            </a:fld>
            <a:endParaRPr lang="en-US" dirty="0">
              <a:solidFill>
                <a:prstClr val="white">
                  <a:tint val="75000"/>
                </a:prstClr>
              </a:solidFill>
            </a:endParaRPr>
          </a:p>
        </p:txBody>
      </p:sp>
      <p:sp>
        <p:nvSpPr>
          <p:cNvPr id="19" name="AutoShape 6"/>
          <p:cNvSpPr>
            <a:spLocks noChangeArrowheads="1"/>
          </p:cNvSpPr>
          <p:nvPr/>
        </p:nvSpPr>
        <p:spPr bwMode="auto">
          <a:xfrm>
            <a:off x="8944610" y="2310130"/>
            <a:ext cx="2837815" cy="1804670"/>
          </a:xfrm>
          <a:prstGeom prst="wedgeRoundRectCallout">
            <a:avLst>
              <a:gd name="adj1" fmla="val -64320"/>
              <a:gd name="adj2" fmla="val 713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bg-BG" sz="3200" dirty="0" smtClean="0">
                <a:solidFill>
                  <a:srgbClr val="FFFFFF"/>
                </a:solidFill>
              </a:rPr>
              <a:t>Разширяване</a:t>
            </a:r>
            <a:br>
              <a:rPr lang="bg-BG" sz="3200" dirty="0" smtClean="0">
                <a:solidFill>
                  <a:srgbClr val="FFFFFF"/>
                </a:solidFill>
              </a:rPr>
            </a:br>
            <a:r>
              <a:rPr lang="bg-BG" sz="3200" dirty="0" smtClean="0">
                <a:solidFill>
                  <a:srgbClr val="FFFFFF"/>
                </a:solidFill>
              </a:rPr>
              <a:t>на класа </a:t>
            </a:r>
            <a:br>
              <a:rPr lang="bg-BG" sz="3200" dirty="0" smtClean="0">
                <a:solidFill>
                  <a:srgbClr val="FFFFFF"/>
                </a:solidFill>
              </a:rPr>
            </a:br>
            <a:r>
              <a:rPr lang="en-US" sz="3200" dirty="0" smtClean="0">
                <a:solidFill>
                  <a:srgbClr val="FFFFFF"/>
                </a:solidFill>
              </a:rPr>
              <a:t>Person</a:t>
            </a:r>
            <a:endParaRPr lang="bg-BG" sz="32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Наследените членове се използват както обикновено:</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a:t>Използване на наследени членове</a:t>
            </a:r>
            <a:endParaRPr lang="bg-BG" sz="4000" dirty="0"/>
          </a:p>
        </p:txBody>
      </p:sp>
      <p:sp>
        <p:nvSpPr>
          <p:cNvPr id="7" name="Text Placeholder 5"/>
          <p:cNvSpPr txBox="1"/>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a:t>
            </a:r>
            <a:r>
              <a:rPr lang="en-US" sz="3200" dirty="0">
                <a:solidFill>
                  <a:schemeClr val="accent1">
                    <a:lumMod val="20000"/>
                    <a:lumOff val="80000"/>
                  </a:schemeClr>
                </a:solidFill>
              </a:rPr>
              <a:t> Person { … }</a:t>
            </a:r>
          </a:p>
        </p:txBody>
      </p:sp>
      <p:sp>
        <p:nvSpPr>
          <p:cNvPr id="10" name="Text Placeholder 5"/>
          <p:cNvSpPr txBox="1"/>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600" dirty="0">
                <a:solidFill>
                  <a:schemeClr val="accent1">
                    <a:lumMod val="20000"/>
                    <a:lumOff val="80000"/>
                  </a:schemeClr>
                </a:solidFill>
              </a:rPr>
              <a:t>Student student = new Student();</a:t>
            </a:r>
          </a:p>
          <a:p>
            <a:r>
              <a:rPr lang="en-US" sz="3600" dirty="0">
                <a:solidFill>
                  <a:schemeClr val="accent1">
                    <a:lumMod val="20000"/>
                    <a:lumOff val="80000"/>
                  </a:schemeClr>
                </a:solidFill>
              </a:rPr>
              <a:t>student.</a:t>
            </a:r>
            <a:r>
              <a:rPr lang="en-US" sz="3600" dirty="0">
                <a:solidFill>
                  <a:schemeClr val="tx2">
                    <a:lumMod val="75000"/>
                  </a:schemeClr>
                </a:solidFill>
              </a:rPr>
              <a:t>Sleep()</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employee = new Employee();</a:t>
            </a:r>
          </a:p>
          <a:p>
            <a:r>
              <a:rPr lang="en-GB" sz="3600" dirty="0">
                <a:solidFill>
                  <a:schemeClr val="accent1">
                    <a:lumMod val="20000"/>
                    <a:lumOff val="80000"/>
                  </a:schemeClr>
                </a:solidFill>
              </a:rPr>
              <a:t>employee.</a:t>
            </a:r>
            <a:r>
              <a:rPr lang="en-GB" sz="3600" dirty="0">
                <a:solidFill>
                  <a:schemeClr val="tx2">
                    <a:lumMod val="75000"/>
                  </a:schemeClr>
                </a:solidFill>
              </a:rPr>
              <a:t>Sleep()</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
        <p:nvSpPr>
          <p:cNvPr id="9"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t>9</a:t>
            </a:fld>
            <a:endParaRPr lang="en-US" dirty="0">
              <a:solidFill>
                <a:prstClr val="white">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Software-University-Foundation</Template>
  <TotalTime>161</TotalTime>
  <Words>2987</Words>
  <Application>Microsoft Office PowerPoint</Application>
  <PresentationFormat>Custom</PresentationFormat>
  <Paragraphs>439</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Wingdings</vt:lpstr>
      <vt:lpstr>Wingdings 2</vt:lpstr>
      <vt:lpstr>SoftUni 16x9</vt:lpstr>
      <vt:lpstr>PowerPoint Presentation</vt:lpstr>
      <vt:lpstr>Съдържание</vt:lpstr>
      <vt:lpstr>Наследяване</vt:lpstr>
      <vt:lpstr>Наследяване – пример</vt:lpstr>
      <vt:lpstr>Йерархия от класове</vt:lpstr>
      <vt:lpstr>Йерархия от класове – C# Collection</vt:lpstr>
      <vt:lpstr>Наследяване в C#</vt:lpstr>
      <vt:lpstr>Наследяване – дъщерен клас</vt:lpstr>
      <vt:lpstr>Използване на наследени членове</vt:lpstr>
      <vt:lpstr>Преизползване на конструктори</vt:lpstr>
      <vt:lpstr>Наследяване и модификатори за достъп</vt:lpstr>
      <vt:lpstr>„Засенчване“ на променливи</vt:lpstr>
      <vt:lpstr>Достъп до членове на базовия клас</vt:lpstr>
      <vt:lpstr>„Засенчване“ на променливи – решение</vt:lpstr>
      <vt:lpstr>Наследяването е разширяване</vt:lpstr>
      <vt:lpstr>Наследяване</vt:lpstr>
      <vt:lpstr>Множествено наследяване</vt:lpstr>
      <vt:lpstr>Задача: Наследяване</vt:lpstr>
      <vt:lpstr>Задача: Наследяване на няколко нива</vt:lpstr>
      <vt:lpstr>Задача: Йерархично наследяване</vt:lpstr>
      <vt:lpstr>Видове повторно използване  на класове</vt:lpstr>
      <vt:lpstr>Разширяване</vt:lpstr>
      <vt:lpstr>Композиция</vt:lpstr>
      <vt:lpstr>Делегиране</vt:lpstr>
      <vt:lpstr>Какво научихме днес?</vt:lpstr>
      <vt:lpstr>Наследяване</vt:lpstr>
      <vt:lpstr>Министерство на образованието и науката (МОН)</vt:lpstr>
    </vt:vector>
  </TitlesOfParts>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Dani</cp:lastModifiedBy>
  <cp:revision>314</cp:revision>
  <dcterms:created xsi:type="dcterms:W3CDTF">2020-12-15T21:00:41Z</dcterms:created>
  <dcterms:modified xsi:type="dcterms:W3CDTF">2020-12-15T23:43:35Z</dcterms:modified>
  <cp:category>programming;software engineering;C#;OOP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KSOProductBuildVer">
    <vt:lpwstr>1033-11.1.0.9719</vt:lpwstr>
  </property>
</Properties>
</file>