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402" r:id="rId3"/>
    <p:sldId id="512" r:id="rId4"/>
    <p:sldId id="495" r:id="rId5"/>
    <p:sldId id="489" r:id="rId6"/>
    <p:sldId id="492" r:id="rId7"/>
    <p:sldId id="493" r:id="rId8"/>
    <p:sldId id="494" r:id="rId9"/>
    <p:sldId id="491" r:id="rId10"/>
    <p:sldId id="490" r:id="rId11"/>
    <p:sldId id="496" r:id="rId12"/>
    <p:sldId id="497" r:id="rId13"/>
    <p:sldId id="498" r:id="rId14"/>
    <p:sldId id="499" r:id="rId15"/>
    <p:sldId id="500" r:id="rId16"/>
    <p:sldId id="503" r:id="rId17"/>
    <p:sldId id="501" r:id="rId18"/>
    <p:sldId id="502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416" r:id="rId28"/>
    <p:sldId id="48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  <p14:sldId id="512"/>
          </p14:sldIdLst>
        </p14:section>
        <p14:section name="Обхождания на списъци" id="{B1F080E8-B975-4240-B6DD-58189C572FE7}">
          <p14:sldIdLst>
            <p14:sldId id="495"/>
            <p14:sldId id="489"/>
            <p14:sldId id="492"/>
            <p14:sldId id="493"/>
            <p14:sldId id="494"/>
            <p14:sldId id="491"/>
            <p14:sldId id="490"/>
            <p14:sldId id="496"/>
            <p14:sldId id="497"/>
            <p14:sldId id="498"/>
            <p14:sldId id="499"/>
            <p14:sldId id="500"/>
            <p14:sldId id="503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3/17/2021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27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3846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9/&#1057;&#1087;&#1080;&#1089;&#1098;&#1094;&#1080;-&#1089;&#1086;&#1088;&#1090;&#1080;&#1088;&#1072;&#1085;&#1077;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 - обработки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60612" y="1712316"/>
            <a:ext cx="92056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Обхождане </a:t>
            </a:r>
            <a:r>
              <a:rPr lang="bg-BG" dirty="0" smtClean="0"/>
              <a:t>и</a:t>
            </a:r>
            <a:r>
              <a:rPr lang="bg-BG" dirty="0" smtClean="0"/>
              <a:t> изтриване на елементи, сливане и сортиране на списъци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11516"/>
            <a:chOff x="288583" y="3624633"/>
            <a:chExt cx="5501027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583" y="43057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12038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3715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3A44A6A-800A-4099-996D-1DC7F10C72E1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 smtClean="0"/>
              <a:t>триене на елементи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6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xmlns="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xmlns="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 smtClean="0"/>
              <a:t>Сливане</a:t>
            </a:r>
            <a:r>
              <a:rPr lang="en-US" dirty="0" smtClean="0"/>
              <a:t> </a:t>
            </a:r>
            <a:r>
              <a:rPr lang="bg-BG" dirty="0"/>
              <a:t>на списъци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6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5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1" y="2169825"/>
            <a:ext cx="11461825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</a:t>
            </a:r>
            <a:r>
              <a:rPr lang="bg-BG" sz="2500" dirty="0" smtClean="0"/>
              <a:t/>
            </a:r>
            <a:br>
              <a:rPr lang="bg-BG" sz="2500" dirty="0" smtClean="0"/>
            </a:br>
            <a:r>
              <a:rPr lang="en-US" sz="2500" dirty="0" smtClean="0"/>
              <a:t>{"</a:t>
            </a:r>
            <a:r>
              <a:rPr lang="en-US" sz="2500" dirty="0"/>
              <a:t>Nakov", "Angel</a:t>
            </a:r>
            <a:r>
              <a:rPr lang="en-US" sz="2500" dirty="0" smtClean="0"/>
              <a:t>",</a:t>
            </a:r>
            <a:r>
              <a:rPr lang="bg-BG" sz="2500" dirty="0" smtClean="0"/>
              <a:t> </a:t>
            </a:r>
            <a:r>
              <a:rPr lang="en-US" sz="2500" dirty="0" smtClean="0"/>
              <a:t>"</a:t>
            </a:r>
            <a:r>
              <a:rPr lang="en-US" sz="2500" dirty="0"/>
              <a:t>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570412" y="3176671"/>
            <a:ext cx="4649788" cy="404729"/>
          </a:xfrm>
          <a:prstGeom prst="wedgeRoundRectCallout">
            <a:avLst>
              <a:gd name="adj1" fmla="val -79347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ортиране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xmlns="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Обхождане на списъци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Изтриване на елементи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Сливане на списъци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Сортиране на списъци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xmlns="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63960"/>
              <a:gd name="adj2" fmla="val 357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3000" i="1" dirty="0" smtClean="0">
                <a:solidFill>
                  <a:schemeClr val="tx2">
                    <a:lumMod val="75000"/>
                  </a:schemeClr>
                </a:solidFill>
              </a:rPr>
              <a:t>сортиране на квадратите в намаляващ ред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919912"/>
            <a:ext cx="4514630" cy="960829"/>
          </a:xfrm>
          <a:prstGeom prst="wedgeRoundRectCallout">
            <a:avLst>
              <a:gd name="adj1" fmla="val -79939"/>
              <a:gd name="adj2" fmla="val 67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xmlns="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546959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06067" y="1807177"/>
            <a:ext cx="28595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Списъци</a:t>
            </a:r>
            <a:r>
              <a:rPr lang="en-US" sz="4400" dirty="0" smtClean="0"/>
              <a:t> - </a:t>
            </a:r>
            <a:r>
              <a:rPr lang="bg-BG" sz="4400" dirty="0" smtClean="0"/>
              <a:t>обработки</a:t>
            </a:r>
            <a:endParaRPr lang="en-US" sz="44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386DE0F1-73D9-43F7-81A7-068C21C84159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xmlns="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xmlns="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xmlns="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xmlns="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xmlns="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xmlns="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 smtClean="0"/>
              <a:t>Обхождане на списъци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166" y="282281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1783" y="30644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2863407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2166" y="4747801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1783" y="486863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41969" y="4747800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52166" y="3732956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1783" y="39665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41969" y="3778627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</a:t>
            </a:r>
            <a:r>
              <a:rPr lang="bg-BG" dirty="0" smtClean="0"/>
              <a:t>елемент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</a:t>
            </a:r>
            <a:r>
              <a:rPr lang="bg-BG" dirty="0" smtClean="0"/>
              <a:t>поредица </a:t>
            </a:r>
            <a:r>
              <a:rPr lang="bg-BG" dirty="0"/>
              <a:t>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xmlns="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xmlns="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7209</TotalTime>
  <Words>1657</Words>
  <Application>Microsoft Office PowerPoint</Application>
  <PresentationFormat>Custom</PresentationFormat>
  <Paragraphs>283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Списъци - обработки</vt:lpstr>
      <vt:lpstr>Съдържание</vt:lpstr>
      <vt:lpstr>Обхождане на списъци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 – триене на елементи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Сливане на списъци</vt:lpstr>
      <vt:lpstr>Задача: Сливане на списъци</vt:lpstr>
      <vt:lpstr>Решение: Сливане на 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Списъци - обработки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306</cp:revision>
  <dcterms:created xsi:type="dcterms:W3CDTF">2014-01-02T17:00:34Z</dcterms:created>
  <dcterms:modified xsi:type="dcterms:W3CDTF">2021-03-17T22:08:00Z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