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598" r:id="rId16"/>
    <p:sldId id="600" r:id="rId17"/>
    <p:sldId id="601" r:id="rId18"/>
    <p:sldId id="602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16" autoAdjust="0"/>
  </p:normalViewPr>
  <p:slideViewPr>
    <p:cSldViewPr showGuides="1">
      <p:cViewPr varScale="1">
        <p:scale>
          <a:sx n="117" d="100"/>
          <a:sy n="117" d="100"/>
        </p:scale>
        <p:origin x="176" y="8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757B7E-FFFE-6DF8-FB82-02BAF8F7B32E}"/>
              </a:ext>
            </a:extLst>
          </p:cNvPr>
          <p:cNvSpPr txBox="1"/>
          <p:nvPr/>
        </p:nvSpPr>
        <p:spPr>
          <a:xfrm>
            <a:off x="5801878" y="2484000"/>
            <a:ext cx="4940099" cy="8613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TODO: change picture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186000" y="1404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0" y="1089000"/>
            <a:ext cx="12192000" cy="57690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5000" y="1987149"/>
            <a:ext cx="10596000" cy="155928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99141" y="2700786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326" y="6584340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41000" y="5679503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656000" y="3070079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2053" y="4501007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4500380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8000" y="2169000"/>
            <a:ext cx="707999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>
          <a:xfrm>
            <a:off x="0" y="1088999"/>
            <a:ext cx="12192000" cy="5805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011000" y="288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62" y="729000"/>
            <a:ext cx="5488875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89044E-0B78-6135-8F1A-1260C20F1A8E}"/>
              </a:ext>
            </a:extLst>
          </p:cNvPr>
          <p:cNvSpPr txBox="1"/>
          <p:nvPr/>
        </p:nvSpPr>
        <p:spPr>
          <a:xfrm>
            <a:off x="5286000" y="2567638"/>
            <a:ext cx="5757630" cy="8613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TODO: change screenshot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8FA1C-071A-1D3E-6178-5B42F9D71329}"/>
              </a:ext>
            </a:extLst>
          </p:cNvPr>
          <p:cNvSpPr txBox="1"/>
          <p:nvPr/>
        </p:nvSpPr>
        <p:spPr>
          <a:xfrm>
            <a:off x="5801878" y="2484000"/>
            <a:ext cx="4229391" cy="861362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dirty="0"/>
              <a:t>TODO: add picture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3996</TotalTime>
  <Words>678</Words>
  <Application>Microsoft Macintosh PowerPoint</Application>
  <PresentationFormat>Widescreen</PresentationFormat>
  <Paragraphs>122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133</cp:revision>
  <dcterms:created xsi:type="dcterms:W3CDTF">2018-05-23T13:08:44Z</dcterms:created>
  <dcterms:modified xsi:type="dcterms:W3CDTF">2023-10-16T12:18:27Z</dcterms:modified>
  <cp:category/>
</cp:coreProperties>
</file>