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4F_5241D9D6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504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8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74004C-7D62-4BFF-85CE-DD99FDEA5B78}">
          <p14:sldIdLst>
            <p14:sldId id="329"/>
            <p14:sldId id="330"/>
          </p14:sldIdLst>
        </p14:section>
        <p14:section name="Речници" id="{649A3343-1D76-4231-864C-89D8BABEC0BE}">
          <p14:sldIdLst>
            <p14:sldId id="505"/>
            <p14:sldId id="333"/>
            <p14:sldId id="334"/>
            <p14:sldId id="335"/>
            <p14:sldId id="499"/>
            <p14:sldId id="500"/>
            <p14:sldId id="504"/>
            <p14:sldId id="338"/>
            <p14:sldId id="339"/>
          </p14:sldIdLst>
        </p14:section>
        <p14:section name="Мулти-речници" id="{978ED39D-6862-4D4B-8CAB-693BACAA9B0A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B61148B5-A3FB-4434-8B53-E9C48C0CE089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8AAB6882-A760-4142-97D6-5475C89508BA}">
          <p14:sldIdLst>
            <p14:sldId id="360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 autoAdjust="0"/>
    <p:restoredTop sz="95215" autoAdjust="0"/>
  </p:normalViewPr>
  <p:slideViewPr>
    <p:cSldViewPr showGuides="1">
      <p:cViewPr varScale="1">
        <p:scale>
          <a:sx n="131" d="100"/>
          <a:sy n="131" d="100"/>
        </p:scale>
        <p:origin x="184" y="5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modernComment_14F_5241D9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6EC194C-D695-484F-B429-251652E49B60}" authorId="{61328A60-1351-1658-BC09-0F9214BEF0FD}" created="2024-07-04T08:20:09.23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80047318" sldId="335"/>
      <ac:spMk id="14" creationId="{9D31DF8D-5A2D-4541-8FE9-72B5F7E1A9DC}"/>
      <ac:txMk cp="0" len="42">
        <ac:context len="156" hash="3387376532"/>
      </ac:txMk>
    </ac:txMkLst>
    <p188:pos x="9018914" y="563065"/>
    <p188:txBody>
      <a:bodyPr/>
      <a:lstStyle/>
      <a:p>
        <a:r>
          <a:rPr lang="bg-BG"/>
          <a:t>Add result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70A090-E4CA-A9BF-341C-E8DE8FAE8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103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E819A61-B0D4-3CCA-3348-F45AF9AE6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E3AD08-FC7B-7180-4D59-8D65409B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38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701A46-8727-777B-7E90-9F0E2B8F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41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79D502-E715-7256-2293-16C166B48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7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1FE0C-750A-DEE4-2831-DED5B2258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58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196530-C5C1-31E7-0681-FC055833C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01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213DEB-F680-B064-5109-F4B5EB8F2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96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02757-8EB6-7BC2-3063-5045FDF5E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85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750703-D7FE-80FE-8E01-02C9E6A87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2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4F_5241D9D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7591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32342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81802"/>
            <a:ext cx="11083636" cy="724905"/>
          </a:xfrm>
        </p:spPr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1000" y="346770"/>
            <a:ext cx="10003636" cy="971589"/>
          </a:xfrm>
        </p:spPr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pic>
        <p:nvPicPr>
          <p:cNvPr id="4" name="Picture 2" descr="Image result for dictionary icon modern">
            <a:extLst>
              <a:ext uri="{FF2B5EF4-FFF2-40B4-BE49-F238E27FC236}">
                <a16:creationId xmlns:a16="http://schemas.microsoft.com/office/drawing/2014/main" id="{A720BE7B-4485-67A2-5CB5-3B42EC2D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545881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B9FAC75-C0D2-2AD2-46B3-C6A55ACDC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(int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</a:t>
            </a:r>
            <a:r>
              <a:rPr lang="en-US" sz="2399" dirty="0" err="1"/>
              <a:t>counts.</a:t>
            </a:r>
            <a:r>
              <a:rPr lang="en-US" sz="2399" dirty="0" err="1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(KeyValuePair&lt;double, int&gt;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A8806D-96A2-C86F-B177-5D86B080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9A1A78-E26F-828B-5A2A-C1905E7E8D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Мулти-речници</a:t>
            </a:r>
          </a:p>
        </p:txBody>
      </p:sp>
    </p:spTree>
    <p:extLst>
      <p:ext uri="{BB962C8B-B14F-4D97-AF65-F5344CB8AC3E}">
        <p14:creationId xmlns:p14="http://schemas.microsoft.com/office/powerpoint/2010/main" val="4131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52DB95-0AB6-AD3C-B25A-BAF2894311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D94701-00CD-DA45-97D9-CFD8284F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</a:t>
            </a:r>
            <a:r>
              <a:rPr lang="en-US" sz="2400" dirty="0" err="1"/>
              <a:t>grades.ContainsKey</a:t>
            </a:r>
            <a:r>
              <a:rPr lang="en-US" sz="2400" dirty="0"/>
              <a:t>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A9A87-A9E6-95A1-221E-DF4A2D2E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5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33505C-C34F-74C4-3610-FF8E5548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7881" y="2979845"/>
            <a:ext cx="4972958" cy="9538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7881" y="4156592"/>
            <a:ext cx="4972958" cy="89271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7881" y="5286806"/>
            <a:ext cx="4972958" cy="93219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D88E2-00F5-CB47-212A-8F47187AB0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A99F57-42F9-C96A-3BB1-A9D7D917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5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993B2C-4C07-267E-3E90-A73533CE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4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D222EA-690C-82F1-54C8-48830C6DE4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86972C-3343-677F-D42B-0B8860AB5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9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8538E5-955E-C0DB-9077-CC4F4A6D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22C140-C436-8642-784F-E5AA474EB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 слайд...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3B72E4-1AF1-D60C-5960-D9B82667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7C002-78A2-00FD-893D-BFD7E72BD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0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5CA3E30-019A-6AE1-624E-224220F53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</a:t>
            </a:r>
            <a:r>
              <a:rPr lang="bg-BG" dirty="0"/>
              <a:t>и </a:t>
            </a:r>
            <a:r>
              <a:rPr lang="en-US" dirty="0"/>
              <a:t>SortedSet&lt;T&gt;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787CC13-04A0-7B29-D460-6F69C96BD0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8554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</a:t>
            </a:r>
            <a:r>
              <a:rPr lang="en-US" sz="3350" dirty="0" err="1"/>
              <a:t>него</a:t>
            </a:r>
            <a:r>
              <a:rPr lang="en-US" sz="3350" dirty="0"/>
              <a:t> </a:t>
            </a:r>
            <a:r>
              <a:rPr lang="en-US" sz="3350" dirty="0" err="1"/>
              <a:t>можем</a:t>
            </a:r>
            <a:r>
              <a:rPr lang="en-US" sz="3350" dirty="0"/>
              <a:t>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Множество</a:t>
            </a:r>
            <a:endParaRPr lang="en-US" sz="40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28B5B8-6AE1-0AB0-5314-9BA4B53F8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876BC6-59AB-5581-D7E1-2F0A12AA1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</a:t>
            </a:r>
            <a:r>
              <a:rPr lang="bg-BG" sz="3200">
                <a:sym typeface="Wingdings" panose="05000000000000000000" pitchFamily="2" charset="2"/>
              </a:rPr>
              <a:t>на</a:t>
            </a:r>
            <a:r>
              <a:rPr lang="en-US" sz="3200">
                <a:sym typeface="Wingdings" panose="05000000000000000000" pitchFamily="2" charset="2"/>
              </a:rPr>
              <a:t> </a:t>
            </a:r>
            <a:r>
              <a:rPr lang="en-US" sz="3200" dirty="0">
                <a:sym typeface="Wingdings" panose="05000000000000000000" pitchFamily="2" charset="2"/>
              </a:rPr>
              <a:t>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bg-BG" sz="3200" dirty="0">
                <a:ea typeface="+mn-lt"/>
                <a:cs typeface="+mn-lt"/>
              </a:rPr>
              <a:t>на </a:t>
            </a:r>
            <a:r>
              <a:rPr lang="en-US" sz="3200" dirty="0">
                <a:ea typeface="+mn-lt"/>
                <a:cs typeface="+mn-lt"/>
              </a:rPr>
              <a:t>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6638B-2607-7810-F161-B3D25D18D0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D1C22D-5502-83FD-EDE3-A44F055B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9B18240C-8727-D082-2D42-F29DE00591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Речници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6583B42-8082-196E-B6BB-31EDDDE6A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Dictionary&lt;K, V&gt;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2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nb-NO" sz="2550" b="1" noProof="1">
                <a:solidFill>
                  <a:srgbClr val="FFFFFF"/>
                </a:solidFill>
              </a:rPr>
              <a:t>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82061D-48FD-A047-D75E-729941243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23802A-E421-468D-57A4-887EF0581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8A01F8-B986-47E0-595B-9D1A0A85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7751D3B-85B7-4FE0-3133-FFBF64F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9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E100EFF-6DB4-EA76-7CF6-A7B64E82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6B201-A051-B0B3-C908-E89050C4F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930038" cy="5550582"/>
          </a:xfrm>
        </p:spPr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– </a:t>
            </a:r>
            <a:r>
              <a:rPr lang="en-US" sz="36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600" dirty="0"/>
              <a:t>Ключовете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Поддържа ключовете в техния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200005" y="3609000"/>
            <a:ext cx="1180158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Dictionary&lt;string, double&gt;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33F3E27-B853-5C5F-DD66-33B7671E7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4B2AF-28F2-6DD5-8FFA-C5B2C211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bg-BG" sz="4000" dirty="0"/>
              <a:t>Поддържа</a:t>
            </a:r>
            <a:r>
              <a:rPr lang="en-US" sz="4000" dirty="0"/>
              <a:t> </a:t>
            </a:r>
            <a:r>
              <a:rPr lang="bg-BG" sz="4000" dirty="0"/>
              <a:t>ключовете </a:t>
            </a:r>
            <a:r>
              <a:rPr lang="bg-BG" sz="4000" b="1" dirty="0">
                <a:solidFill>
                  <a:schemeClr val="bg1"/>
                </a:solidFill>
              </a:rPr>
              <a:t>сортирани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Сортирани</a:t>
            </a:r>
            <a:r>
              <a:rPr lang="en-US" dirty="0"/>
              <a:t> </a:t>
            </a:r>
            <a:r>
              <a:rPr lang="bg-BG" dirty="0"/>
              <a:t>речници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1322821" y="3197566"/>
            <a:ext cx="9540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000" dirty="0">
                <a:solidFill>
                  <a:schemeClr val="bg1"/>
                </a:solidFill>
              </a:rPr>
              <a:t>SortedDictionary&lt;string, double&gt;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3000" dirty="0"/>
              <a:t>fruits = </a:t>
            </a:r>
            <a:r>
              <a:rPr lang="en-GB" sz="3000" dirty="0">
                <a:solidFill>
                  <a:schemeClr val="bg1"/>
                </a:solidFill>
              </a:rPr>
              <a:t>new SortedDictionary &lt;string, double&gt;</a:t>
            </a:r>
            <a:r>
              <a:rPr lang="en-GB" sz="3000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"kiwi"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"orange"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"banana"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9F1448-892D-FB07-A3AC-7A6DDDCC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BC7614-DBBF-155D-F818-5355CC3D23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9EFB-DB7A-1D86-DCAF-ABD0E0475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ключ</a:t>
            </a:r>
            <a:r>
              <a:rPr lang="en-US" sz="36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стойност</a:t>
            </a:r>
            <a:r>
              <a:rPr lang="en-US" sz="3600" dirty="0">
                <a:solidFill>
                  <a:srgbClr val="234465"/>
                </a:solidFill>
              </a:rPr>
              <a:t>) – много бавна операция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Вградени методи (2)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854000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D7C4E05-8688-EB5A-DA1E-35F813FA3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439713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 err="1">
                <a:solidFill>
                  <a:schemeClr val="bg1"/>
                </a:solidFill>
              </a:rPr>
              <a:t>KeyValuePair</a:t>
            </a:r>
            <a:r>
              <a:rPr lang="en-GB" dirty="0"/>
              <a:t>&lt;string, double&gt;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2" y="3960508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AD39DB-738A-7733-783F-C949B526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2475</Words>
  <Application>Microsoft Macintosh PowerPoint</Application>
  <PresentationFormat>Widescreen</PresentationFormat>
  <Paragraphs>436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Множества и речници</vt:lpstr>
      <vt:lpstr>Съдържание</vt:lpstr>
      <vt:lpstr>Dictionary&lt;K, V&gt;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Обхождане на речник</vt:lpstr>
      <vt:lpstr>Задача: Брой еднакви стойности в масив</vt:lpstr>
      <vt:lpstr>Решение: Брой еднакви стойности в масив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Множество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и речници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126</cp:revision>
  <dcterms:created xsi:type="dcterms:W3CDTF">2018-05-23T13:08:44Z</dcterms:created>
  <dcterms:modified xsi:type="dcterms:W3CDTF">2024-07-04T09:28:22Z</dcterms:modified>
  <cp:category>© SoftUni – https://softuni.org</cp:category>
</cp:coreProperties>
</file>