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6"/>
  </p:notesMasterIdLst>
  <p:handoutMasterIdLst>
    <p:handoutMasterId r:id="rId17"/>
  </p:handoutMasterIdLst>
  <p:sldIdLst>
    <p:sldId id="503" r:id="rId2"/>
    <p:sldId id="276" r:id="rId3"/>
    <p:sldId id="603" r:id="rId4"/>
    <p:sldId id="604" r:id="rId5"/>
    <p:sldId id="605" r:id="rId6"/>
    <p:sldId id="606" r:id="rId7"/>
    <p:sldId id="607" r:id="rId8"/>
    <p:sldId id="608" r:id="rId9"/>
    <p:sldId id="609" r:id="rId10"/>
    <p:sldId id="611" r:id="rId11"/>
    <p:sldId id="610" r:id="rId12"/>
    <p:sldId id="602" r:id="rId13"/>
    <p:sldId id="504" r:id="rId14"/>
    <p:sldId id="50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Основни компоненти на компютърната система за възпроизвеждане и запис на звук" id="{76CCFFB4-0C19-42D3-B8EE-D42FA7C9A3C0}">
          <p14:sldIdLst>
            <p14:sldId id="603"/>
            <p14:sldId id="604"/>
            <p14:sldId id="605"/>
            <p14:sldId id="606"/>
          </p14:sldIdLst>
        </p14:section>
        <p14:section name="Основни компоненти на компютърната система за Възпроизвеждане на видео" id="{ABEB40B8-0971-4FDB-AECD-8E95063FF2FB}">
          <p14:sldIdLst>
            <p14:sldId id="607"/>
            <p14:sldId id="608"/>
            <p14:sldId id="609"/>
            <p14:sldId id="611"/>
            <p14:sldId id="610"/>
          </p14:sldIdLst>
        </p14:section>
        <p14:section name="Заключение" id="{E19D07F1-86E2-47E9-B2AB-7ADC4F89DC12}">
          <p14:sldIdLst>
            <p14:sldId id="602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D2C1"/>
    <a:srgbClr val="EA9100"/>
    <a:srgbClr val="7FD3CB"/>
    <a:srgbClr val="FFFFFF"/>
    <a:srgbClr val="234465"/>
    <a:srgbClr val="ADB4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3" autoAdjust="0"/>
    <p:restoredTop sz="96395" autoAdjust="0"/>
  </p:normalViewPr>
  <p:slideViewPr>
    <p:cSldViewPr showGuides="1">
      <p:cViewPr varScale="1">
        <p:scale>
          <a:sx n="105" d="100"/>
          <a:sy n="105" d="100"/>
        </p:scale>
        <p:origin x="144" y="33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21.10.2023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20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10/21/2023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3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629000"/>
            <a:ext cx="11083636" cy="854999"/>
          </a:xfrm>
        </p:spPr>
        <p:txBody>
          <a:bodyPr>
            <a:normAutofit/>
          </a:bodyPr>
          <a:lstStyle/>
          <a:p>
            <a:r>
              <a:rPr lang="en-US" dirty="0" smtClean="0"/>
              <a:t>TODO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000" y="321501"/>
            <a:ext cx="11700000" cy="1422646"/>
          </a:xfrm>
        </p:spPr>
        <p:txBody>
          <a:bodyPr>
            <a:normAutofit fontScale="90000"/>
          </a:bodyPr>
          <a:lstStyle/>
          <a:p>
            <a:r>
              <a:rPr lang="ru-RU" dirty="0"/>
              <a:t>Работа със звукова и видеоинформация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46" y="3024977"/>
            <a:ext cx="1769683" cy="825597"/>
          </a:xfrm>
          <a:prstGeom prst="rect">
            <a:avLst/>
          </a:prstGeom>
        </p:spPr>
      </p:pic>
      <p:sp>
        <p:nvSpPr>
          <p:cNvPr id="12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5 клас</a:t>
            </a:r>
          </a:p>
        </p:txBody>
      </p:sp>
      <p:sp>
        <p:nvSpPr>
          <p:cNvPr id="13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81000" y="5698189"/>
            <a:ext cx="5857382" cy="374236"/>
          </a:xfrm>
        </p:spPr>
        <p:txBody>
          <a:bodyPr>
            <a:noAutofit/>
          </a:bodyPr>
          <a:lstStyle/>
          <a:p>
            <a:r>
              <a:rPr lang="bg-BG" dirty="0"/>
              <a:t>Компютърно моделиране и ИТ</a:t>
            </a:r>
            <a:endParaRPr lang="en-US" sz="1400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88" b="22315"/>
          <a:stretch/>
        </p:blipFill>
        <p:spPr>
          <a:xfrm>
            <a:off x="6390123" y="2889001"/>
            <a:ext cx="5248260" cy="2700000"/>
          </a:xfr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649175"/>
          </a:xfrm>
        </p:spPr>
        <p:txBody>
          <a:bodyPr/>
          <a:lstStyle/>
          <a:p>
            <a:r>
              <a:rPr lang="bg-BG" dirty="0" smtClean="0"/>
              <a:t>Програми за възпроизвеждане на звукова и видеоинформация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358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В системата </a:t>
            </a:r>
            <a:r>
              <a:rPr lang="en-US" dirty="0" smtClean="0"/>
              <a:t>Windows </a:t>
            </a:r>
            <a:r>
              <a:rPr lang="bg-BG" dirty="0" smtClean="0"/>
              <a:t>има различни програми за възпроизвеждане на звукова и видеоинформация</a:t>
            </a:r>
            <a:r>
              <a:rPr lang="en-US" dirty="0" smtClean="0"/>
              <a:t>, </a:t>
            </a:r>
            <a:r>
              <a:rPr lang="bg-BG" dirty="0" smtClean="0"/>
              <a:t>като:</a:t>
            </a:r>
          </a:p>
          <a:p>
            <a:pPr lvl="1"/>
            <a:r>
              <a:rPr lang="en-US" dirty="0" smtClean="0"/>
              <a:t>Groove Music – </a:t>
            </a:r>
            <a:r>
              <a:rPr lang="bg-BG" dirty="0" smtClean="0"/>
              <a:t>за звук</a:t>
            </a:r>
            <a:endParaRPr lang="en-US" dirty="0" smtClean="0"/>
          </a:p>
          <a:p>
            <a:pPr lvl="1"/>
            <a:r>
              <a:rPr lang="en-US" dirty="0"/>
              <a:t>Movies &amp; TV</a:t>
            </a:r>
            <a:r>
              <a:rPr lang="bg-BG" dirty="0"/>
              <a:t> – за </a:t>
            </a:r>
            <a:r>
              <a:rPr lang="bg-BG" dirty="0" smtClean="0"/>
              <a:t>видео</a:t>
            </a:r>
            <a:endParaRPr lang="bg-BG" dirty="0"/>
          </a:p>
          <a:p>
            <a:pPr lvl="1"/>
            <a:r>
              <a:rPr lang="en-US" dirty="0" smtClean="0"/>
              <a:t>Windows Media Player</a:t>
            </a:r>
            <a:r>
              <a:rPr lang="bg-BG" dirty="0" smtClean="0"/>
              <a:t> – за звук и видео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2" y="100750"/>
            <a:ext cx="10810598" cy="882654"/>
          </a:xfrm>
        </p:spPr>
        <p:txBody>
          <a:bodyPr>
            <a:noAutofit/>
          </a:bodyPr>
          <a:lstStyle/>
          <a:p>
            <a:r>
              <a:rPr lang="bg-BG" sz="4000" dirty="0" smtClean="0"/>
              <a:t>Програми</a:t>
            </a:r>
            <a:endParaRPr lang="en-US" sz="4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843" y="4446864"/>
            <a:ext cx="2079000" cy="2079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932" y="4281861"/>
            <a:ext cx="2512068" cy="246639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765" y="4282267"/>
            <a:ext cx="2408194" cy="240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28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76648" y="1610812"/>
            <a:ext cx="11269351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49">
              <a:spcAft>
                <a:spcPts val="1200"/>
              </a:spcAft>
              <a:buClr>
                <a:schemeClr val="bg2"/>
              </a:buClr>
            </a:pP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TODO</a:t>
            </a:r>
            <a:endParaRPr lang="en-US" sz="2800" dirty="0">
              <a:solidFill>
                <a:schemeClr val="bg2"/>
              </a:solidFill>
            </a:endParaRPr>
          </a:p>
          <a:p>
            <a:pPr marL="381049">
              <a:spcAft>
                <a:spcPts val="1200"/>
              </a:spcAft>
              <a:buClr>
                <a:schemeClr val="bg2"/>
              </a:buClr>
            </a:pPr>
            <a:endParaRPr lang="bg-BG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02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/>
          <a:lstStyle/>
          <a:p>
            <a:r>
              <a:rPr lang="bg-BG" dirty="0" smtClean="0"/>
              <a:t>͏</a:t>
            </a:r>
            <a:r>
              <a:rPr lang="bg-BG" b="1" dirty="0" smtClean="0"/>
              <a:t>Основни компоненти </a:t>
            </a:r>
            <a:r>
              <a:rPr lang="bg-BG" dirty="0" smtClean="0"/>
              <a:t>на компютърната</a:t>
            </a:r>
          </a:p>
          <a:p>
            <a:pPr marL="0" indent="0">
              <a:buNone/>
            </a:pPr>
            <a:r>
              <a:rPr lang="bg-BG" dirty="0" smtClean="0"/>
              <a:t> система за: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bg-BG" b="1" dirty="0" smtClean="0"/>
              <a:t>Възпроизвеждане</a:t>
            </a:r>
            <a:r>
              <a:rPr lang="bg-BG" dirty="0" smtClean="0"/>
              <a:t> и </a:t>
            </a:r>
            <a:r>
              <a:rPr lang="bg-BG" b="1" dirty="0" smtClean="0"/>
              <a:t>запис</a:t>
            </a:r>
            <a:r>
              <a:rPr lang="bg-BG" dirty="0" smtClean="0"/>
              <a:t> на </a:t>
            </a:r>
            <a:r>
              <a:rPr lang="bg-BG" b="1" dirty="0" smtClean="0">
                <a:solidFill>
                  <a:schemeClr val="bg1"/>
                </a:solidFill>
              </a:rPr>
              <a:t>звук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bg-BG" b="1" dirty="0" smtClean="0"/>
              <a:t>Възпроизвеждане</a:t>
            </a:r>
            <a:r>
              <a:rPr lang="bg-BG" dirty="0" smtClean="0"/>
              <a:t> на </a:t>
            </a:r>
            <a:r>
              <a:rPr lang="bg-BG" b="1" dirty="0" smtClean="0">
                <a:solidFill>
                  <a:schemeClr val="bg1"/>
                </a:solidFill>
              </a:rPr>
              <a:t>видео</a:t>
            </a:r>
          </a:p>
          <a:p>
            <a:pPr>
              <a:buFont typeface="+mj-lt"/>
              <a:buAutoNum type="arabicPeriod" startAt="2"/>
            </a:pPr>
            <a:r>
              <a:rPr lang="bg-BG" dirty="0" smtClean="0"/>
              <a:t>Компютърни </a:t>
            </a:r>
            <a:r>
              <a:rPr lang="bg-BG" b="1" dirty="0" smtClean="0"/>
              <a:t>програми за възпроизвеждане </a:t>
            </a:r>
            <a:r>
              <a:rPr lang="bg-BG" dirty="0" smtClean="0"/>
              <a:t>на </a:t>
            </a:r>
          </a:p>
          <a:p>
            <a:pPr marL="0" indent="0">
              <a:buNone/>
            </a:pPr>
            <a:r>
              <a:rPr lang="bg-BG" b="1" dirty="0" smtClean="0"/>
              <a:t>звукова информация</a:t>
            </a:r>
          </a:p>
          <a:p>
            <a:pPr>
              <a:buFont typeface="+mj-lt"/>
              <a:buAutoNum type="arabicPeriod" startAt="2"/>
            </a:pPr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201000" y="4704824"/>
            <a:ext cx="11744999" cy="1604176"/>
          </a:xfrm>
        </p:spPr>
        <p:txBody>
          <a:bodyPr/>
          <a:lstStyle/>
          <a:p>
            <a:r>
              <a:rPr lang="ru-RU" sz="4400" dirty="0"/>
              <a:t>Основни компоненти на компютърната система за в</a:t>
            </a:r>
            <a:r>
              <a:rPr lang="ru-RU" sz="4400" dirty="0" smtClean="0"/>
              <a:t>ъзпроизвеждане </a:t>
            </a:r>
            <a:r>
              <a:rPr lang="ru-RU" sz="4400" dirty="0"/>
              <a:t>и запис на звук</a:t>
            </a:r>
            <a:endParaRPr lang="en-US" sz="4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000" y="1404000"/>
            <a:ext cx="3825000" cy="256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87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 lnSpcReduction="10000"/>
          </a:bodyPr>
          <a:lstStyle/>
          <a:p>
            <a:r>
              <a:rPr lang="bg-BG" dirty="0" smtClean="0"/>
              <a:t>За да </a:t>
            </a:r>
            <a:r>
              <a:rPr lang="bg-BG" b="1" dirty="0" smtClean="0"/>
              <a:t>създаваме</a:t>
            </a:r>
            <a:r>
              <a:rPr lang="bg-BG" dirty="0" smtClean="0"/>
              <a:t>, </a:t>
            </a:r>
            <a:r>
              <a:rPr lang="bg-BG" b="1" dirty="0" smtClean="0"/>
              <a:t>обработваме</a:t>
            </a:r>
            <a:r>
              <a:rPr lang="bg-BG" dirty="0" smtClean="0"/>
              <a:t> и </a:t>
            </a:r>
            <a:r>
              <a:rPr lang="bg-BG" b="1" dirty="0" smtClean="0"/>
              <a:t>записваме</a:t>
            </a:r>
            <a:r>
              <a:rPr lang="bg-BG" dirty="0" smtClean="0"/>
              <a:t> </a:t>
            </a:r>
            <a:r>
              <a:rPr lang="bg-BG" b="1" dirty="0" smtClean="0"/>
              <a:t>звук</a:t>
            </a:r>
            <a:r>
              <a:rPr lang="bg-BG" dirty="0" smtClean="0"/>
              <a:t> от компютър, ни е нужна </a:t>
            </a:r>
            <a:r>
              <a:rPr lang="bg-BG" b="1" dirty="0" smtClean="0"/>
              <a:t>звукова карта</a:t>
            </a:r>
          </a:p>
          <a:p>
            <a:r>
              <a:rPr lang="bg-BG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Звукова карта </a:t>
            </a:r>
            <a:r>
              <a:rPr lang="bg-BG" dirty="0" smtClean="0"/>
              <a:t>– </a:t>
            </a:r>
            <a:r>
              <a:rPr lang="bg-BG" b="1" dirty="0" smtClean="0"/>
              <a:t>преобразува</a:t>
            </a:r>
            <a:r>
              <a:rPr lang="bg-BG" dirty="0" smtClean="0"/>
              <a:t> цифровите данни в </a:t>
            </a:r>
            <a:r>
              <a:rPr lang="bg-BG" b="1" dirty="0" smtClean="0"/>
              <a:t>аналогов звук</a:t>
            </a:r>
          </a:p>
          <a:p>
            <a:r>
              <a:rPr lang="bg-BG" dirty="0" smtClean="0"/>
              <a:t>Използва се за:</a:t>
            </a:r>
          </a:p>
          <a:p>
            <a:pPr lvl="1"/>
            <a:r>
              <a:rPr lang="bg-BG" b="1" dirty="0" smtClean="0"/>
              <a:t>͏Възпроизвеждане</a:t>
            </a:r>
            <a:r>
              <a:rPr lang="bg-BG" dirty="0" smtClean="0"/>
              <a:t> на вече </a:t>
            </a:r>
            <a:r>
              <a:rPr lang="bg-BG" b="1" dirty="0" smtClean="0"/>
              <a:t>записани звуци </a:t>
            </a:r>
            <a:r>
              <a:rPr lang="bg-BG" dirty="0" smtClean="0"/>
              <a:t>през свързаните към нея </a:t>
            </a:r>
            <a:r>
              <a:rPr lang="bg-BG" b="1" dirty="0" smtClean="0"/>
              <a:t>изходни звукови устройства </a:t>
            </a:r>
            <a:r>
              <a:rPr lang="bg-BG" dirty="0" smtClean="0"/>
              <a:t>(</a:t>
            </a:r>
            <a:r>
              <a:rPr lang="bg-BG" b="1" dirty="0" smtClean="0"/>
              <a:t>тонколони</a:t>
            </a:r>
            <a:r>
              <a:rPr lang="bg-BG" dirty="0" smtClean="0"/>
              <a:t>, </a:t>
            </a:r>
            <a:r>
              <a:rPr lang="bg-BG" b="1" dirty="0" smtClean="0"/>
              <a:t>слушалки</a:t>
            </a:r>
            <a:r>
              <a:rPr lang="bg-BG" dirty="0" smtClean="0"/>
              <a:t>, ...)</a:t>
            </a:r>
          </a:p>
          <a:p>
            <a:pPr lvl="1"/>
            <a:r>
              <a:rPr lang="bg-BG" b="1" dirty="0" smtClean="0"/>
              <a:t>Записване</a:t>
            </a:r>
            <a:r>
              <a:rPr lang="bg-BG" dirty="0" smtClean="0"/>
              <a:t> </a:t>
            </a:r>
            <a:r>
              <a:rPr lang="bg-BG" b="1" dirty="0" smtClean="0"/>
              <a:t>на звуци </a:t>
            </a:r>
            <a:r>
              <a:rPr lang="bg-BG" dirty="0" smtClean="0"/>
              <a:t>чрез свързани към компютъра </a:t>
            </a:r>
            <a:r>
              <a:rPr lang="bg-BG" b="1" dirty="0" smtClean="0"/>
              <a:t>входни звукови устройства </a:t>
            </a:r>
            <a:r>
              <a:rPr lang="bg-BG" dirty="0" smtClean="0"/>
              <a:t>(</a:t>
            </a:r>
            <a:r>
              <a:rPr lang="bg-BG" b="1" dirty="0" smtClean="0"/>
              <a:t>микрофон</a:t>
            </a:r>
            <a:r>
              <a:rPr lang="bg-BG" dirty="0" smtClean="0"/>
              <a:t>, ...)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Звукова карта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91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0851"/>
          <a:stretch/>
        </p:blipFill>
        <p:spPr>
          <a:xfrm>
            <a:off x="4935834" y="4869001"/>
            <a:ext cx="2501644" cy="1980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 smtClean="0"/>
              <a:t>Устройства</a:t>
            </a:r>
            <a:r>
              <a:rPr lang="bg-BG" dirty="0" smtClean="0"/>
              <a:t>, които се използват за </a:t>
            </a:r>
            <a:r>
              <a:rPr lang="bg-BG" b="1" dirty="0" smtClean="0"/>
              <a:t>вход</a:t>
            </a:r>
            <a:r>
              <a:rPr lang="bg-BG" dirty="0" smtClean="0"/>
              <a:t> и </a:t>
            </a:r>
            <a:r>
              <a:rPr lang="bg-BG" b="1" dirty="0" smtClean="0"/>
              <a:t>изход</a:t>
            </a:r>
            <a:r>
              <a:rPr lang="bg-BG" dirty="0" smtClean="0"/>
              <a:t> на </a:t>
            </a:r>
            <a:r>
              <a:rPr lang="bg-BG" b="1" dirty="0" smtClean="0"/>
              <a:t>звукова информация</a:t>
            </a:r>
            <a:r>
              <a:rPr lang="bg-BG" dirty="0" smtClean="0"/>
              <a:t>:</a:t>
            </a:r>
          </a:p>
          <a:p>
            <a:pPr lvl="1"/>
            <a:r>
              <a:rPr lang="bg-BG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Слушалки</a:t>
            </a:r>
            <a:r>
              <a:rPr lang="bg-BG" dirty="0" smtClean="0"/>
              <a:t> – устройство за индивидуално слушане на запис</a:t>
            </a:r>
          </a:p>
          <a:p>
            <a:pPr lvl="1"/>
            <a:r>
              <a:rPr lang="bg-BG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Тонколони</a:t>
            </a:r>
            <a:r>
              <a:rPr lang="bg-BG" dirty="0" smtClean="0"/>
              <a:t> – изходни периферни, които възпроизвеждат звук</a:t>
            </a:r>
            <a:endParaRPr lang="en-US" dirty="0" smtClean="0"/>
          </a:p>
          <a:p>
            <a:pPr lvl="1"/>
            <a:r>
              <a:rPr lang="bg-BG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Микрофон</a:t>
            </a:r>
            <a:r>
              <a:rPr lang="bg-BG" dirty="0" smtClean="0"/>
              <a:t> – устройство за въвеждане на звукова информация в компютъра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Изходни и входни устройства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480" y="4494093"/>
            <a:ext cx="2443519" cy="24435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687" y="4733641"/>
            <a:ext cx="2655000" cy="19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92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 smtClean="0"/>
              <a:t>Звуковата информация </a:t>
            </a:r>
            <a:r>
              <a:rPr lang="bg-BG" dirty="0" smtClean="0"/>
              <a:t>се </a:t>
            </a:r>
            <a:r>
              <a:rPr lang="bg-BG" b="1" dirty="0" smtClean="0"/>
              <a:t>съхранява </a:t>
            </a:r>
            <a:r>
              <a:rPr lang="bg-BG" dirty="0" smtClean="0"/>
              <a:t>в</a:t>
            </a:r>
            <a:r>
              <a:rPr lang="bg-BG" b="1" dirty="0" smtClean="0"/>
              <a:t> компютъра </a:t>
            </a:r>
            <a:r>
              <a:rPr lang="bg-BG" dirty="0" smtClean="0"/>
              <a:t>под формата на </a:t>
            </a:r>
            <a:r>
              <a:rPr lang="bg-BG" b="1" dirty="0" smtClean="0"/>
              <a:t>файлове</a:t>
            </a:r>
          </a:p>
          <a:p>
            <a:r>
              <a:rPr lang="bg-BG" dirty="0" smtClean="0"/>
              <a:t>При </a:t>
            </a:r>
            <a:r>
              <a:rPr lang="bg-BG" b="1" dirty="0" smtClean="0"/>
              <a:t>звуковите файлове </a:t>
            </a:r>
            <a:r>
              <a:rPr lang="bg-BG" dirty="0" smtClean="0"/>
              <a:t>имаме </a:t>
            </a:r>
            <a:r>
              <a:rPr lang="bg-BG" b="1" dirty="0" smtClean="0"/>
              <a:t>различни разширения</a:t>
            </a:r>
            <a:r>
              <a:rPr lang="en-US" dirty="0" smtClean="0"/>
              <a:t>:</a:t>
            </a:r>
            <a:endParaRPr lang="bg-BG" dirty="0" smtClean="0"/>
          </a:p>
          <a:p>
            <a:pPr lvl="1"/>
            <a:r>
              <a:rPr lang="en-US" dirty="0" smtClean="0"/>
              <a:t>͏</a:t>
            </a:r>
            <a:r>
              <a:rPr lang="en-US" b="1" dirty="0" smtClean="0"/>
              <a:t>mp3</a:t>
            </a:r>
          </a:p>
          <a:p>
            <a:pPr lvl="1"/>
            <a:r>
              <a:rPr lang="en-US" dirty="0" smtClean="0"/>
              <a:t>͏</a:t>
            </a:r>
            <a:r>
              <a:rPr lang="en-US" b="1" dirty="0" smtClean="0"/>
              <a:t>wma</a:t>
            </a:r>
          </a:p>
          <a:p>
            <a:pPr lvl="1"/>
            <a:r>
              <a:rPr lang="en-US" dirty="0" smtClean="0"/>
              <a:t>͏</a:t>
            </a:r>
            <a:r>
              <a:rPr lang="en-US" b="1" dirty="0" smtClean="0"/>
              <a:t>wav</a:t>
            </a:r>
          </a:p>
          <a:p>
            <a:pPr lvl="1"/>
            <a:r>
              <a:rPr lang="en-US" dirty="0" smtClean="0"/>
              <a:t>͏</a:t>
            </a:r>
            <a:r>
              <a:rPr lang="en-US" b="1" dirty="0" smtClean="0"/>
              <a:t>flac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Звукова информация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476000" y="3233052"/>
            <a:ext cx="5535000" cy="3284100"/>
            <a:chOff x="4476000" y="3233052"/>
            <a:chExt cx="5535000" cy="32841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6000" y="3233052"/>
              <a:ext cx="5535000" cy="3284100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9111000" y="5993999"/>
              <a:ext cx="900000" cy="458259"/>
            </a:xfrm>
            <a:prstGeom prst="rect">
              <a:avLst/>
            </a:prstGeom>
            <a:solidFill>
              <a:srgbClr val="88D2C1"/>
            </a:solidFill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5904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604175"/>
          </a:xfrm>
        </p:spPr>
        <p:txBody>
          <a:bodyPr/>
          <a:lstStyle/>
          <a:p>
            <a:r>
              <a:rPr lang="ru-RU" sz="4800" dirty="0"/>
              <a:t>Основни компоненти на компютърната система за </a:t>
            </a:r>
            <a:r>
              <a:rPr lang="ru-RU" sz="4800" dirty="0" smtClean="0"/>
              <a:t>възпроизвеждане </a:t>
            </a:r>
            <a:r>
              <a:rPr lang="ru-RU" sz="4800" dirty="0"/>
              <a:t>на видео</a:t>
            </a:r>
            <a:endParaRPr lang="en-US" sz="4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000" y="1404000"/>
            <a:ext cx="4110000" cy="246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38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01000" y="1121143"/>
            <a:ext cx="9994234" cy="5546589"/>
          </a:xfrm>
        </p:spPr>
        <p:txBody>
          <a:bodyPr>
            <a:normAutofit fontScale="92500"/>
          </a:bodyPr>
          <a:lstStyle/>
          <a:p>
            <a:r>
              <a:rPr lang="bg-BG" dirty="0" smtClean="0"/>
              <a:t>За </a:t>
            </a:r>
            <a:r>
              <a:rPr lang="bg-BG" b="1" dirty="0" smtClean="0"/>
              <a:t>получаването</a:t>
            </a:r>
            <a:r>
              <a:rPr lang="bg-BG" dirty="0" smtClean="0"/>
              <a:t> и </a:t>
            </a:r>
            <a:r>
              <a:rPr lang="bg-BG" b="1" dirty="0" smtClean="0"/>
              <a:t>възпроизвеждането</a:t>
            </a:r>
            <a:r>
              <a:rPr lang="bg-BG" dirty="0" smtClean="0"/>
              <a:t> на </a:t>
            </a:r>
            <a:r>
              <a:rPr lang="bg-BG" b="1" dirty="0" smtClean="0"/>
              <a:t>видеообраз</a:t>
            </a:r>
            <a:r>
              <a:rPr lang="bg-BG" dirty="0" smtClean="0"/>
              <a:t> на екана на компютъра се нуждаем от </a:t>
            </a:r>
            <a:r>
              <a:rPr lang="bg-BG" b="1" dirty="0" smtClean="0"/>
              <a:t>видеокарта</a:t>
            </a:r>
          </a:p>
          <a:p>
            <a:r>
              <a:rPr lang="bg-BG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Видеокарта</a:t>
            </a:r>
            <a:r>
              <a:rPr lang="bg-BG" dirty="0" smtClean="0"/>
              <a:t> – </a:t>
            </a:r>
            <a:r>
              <a:rPr lang="bg-BG" b="1" dirty="0" smtClean="0"/>
              <a:t>хардуерно устройство</a:t>
            </a:r>
            <a:r>
              <a:rPr lang="bg-BG" dirty="0" smtClean="0"/>
              <a:t>, чрез което компютърът </a:t>
            </a:r>
            <a:r>
              <a:rPr lang="bg-BG" b="1" dirty="0" smtClean="0"/>
              <a:t>преобразува данните </a:t>
            </a:r>
            <a:r>
              <a:rPr lang="bg-BG" dirty="0" smtClean="0"/>
              <a:t>за </a:t>
            </a:r>
            <a:r>
              <a:rPr lang="bg-BG" b="1" dirty="0" smtClean="0"/>
              <a:t>графичен образ</a:t>
            </a:r>
            <a:endParaRPr lang="en-US" b="1" dirty="0" smtClean="0"/>
          </a:p>
          <a:p>
            <a:r>
              <a:rPr lang="bg-BG" b="1" dirty="0" smtClean="0"/>
              <a:t>Качеството</a:t>
            </a:r>
            <a:r>
              <a:rPr lang="bg-BG" dirty="0" smtClean="0"/>
              <a:t> на изображението </a:t>
            </a:r>
            <a:r>
              <a:rPr lang="bg-BG" b="1" dirty="0" smtClean="0"/>
              <a:t>зависи от видеокартата</a:t>
            </a:r>
          </a:p>
          <a:p>
            <a:r>
              <a:rPr lang="bg-BG" dirty="0" smtClean="0"/>
              <a:t>Може да бъде </a:t>
            </a:r>
            <a:r>
              <a:rPr lang="bg-BG" b="1" dirty="0" smtClean="0"/>
              <a:t>вградена в дънната платка</a:t>
            </a:r>
            <a:r>
              <a:rPr lang="bg-BG" dirty="0" smtClean="0"/>
              <a:t> на компютъра или да се </a:t>
            </a:r>
            <a:r>
              <a:rPr lang="bg-BG" b="1" dirty="0" smtClean="0"/>
              <a:t>монтира</a:t>
            </a:r>
            <a:r>
              <a:rPr lang="bg-BG" dirty="0" smtClean="0"/>
              <a:t> като </a:t>
            </a:r>
            <a:r>
              <a:rPr lang="bg-BG" b="1" dirty="0" smtClean="0"/>
              <a:t>отделно устройство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Видеокарта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000" y="5083193"/>
            <a:ext cx="3825000" cy="17222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311000" y="5167214"/>
            <a:ext cx="3015000" cy="162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02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Както и при </a:t>
            </a:r>
            <a:r>
              <a:rPr lang="bg-BG" b="1" dirty="0" smtClean="0"/>
              <a:t>звуковата информация</a:t>
            </a:r>
            <a:r>
              <a:rPr lang="bg-BG" dirty="0" smtClean="0"/>
              <a:t>, </a:t>
            </a:r>
            <a:r>
              <a:rPr lang="bg-BG" b="1" dirty="0" smtClean="0"/>
              <a:t>видеоинформация</a:t>
            </a:r>
            <a:r>
              <a:rPr lang="bg-BG" dirty="0" smtClean="0"/>
              <a:t> се </a:t>
            </a:r>
            <a:r>
              <a:rPr lang="bg-BG" b="1" dirty="0"/>
              <a:t>съхранява </a:t>
            </a:r>
            <a:r>
              <a:rPr lang="bg-BG" dirty="0"/>
              <a:t>в</a:t>
            </a:r>
            <a:r>
              <a:rPr lang="bg-BG" b="1" dirty="0"/>
              <a:t> компютъра </a:t>
            </a:r>
            <a:r>
              <a:rPr lang="bg-BG" dirty="0"/>
              <a:t>под формата на </a:t>
            </a:r>
            <a:r>
              <a:rPr lang="bg-BG" b="1" dirty="0" smtClean="0"/>
              <a:t>файлове</a:t>
            </a:r>
          </a:p>
          <a:p>
            <a:r>
              <a:rPr lang="bg-BG" dirty="0" smtClean="0"/>
              <a:t>Най-популярните видеоформати са: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vi</a:t>
            </a:r>
          </a:p>
          <a:p>
            <a:pPr lvl="1"/>
            <a:r>
              <a:rPr lang="en-US" dirty="0" smtClean="0"/>
              <a:t>wmv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p4</a:t>
            </a:r>
          </a:p>
          <a:p>
            <a:pPr lvl="1"/>
            <a:r>
              <a:rPr lang="en-US" dirty="0" smtClean="0"/>
              <a:t>mov</a:t>
            </a:r>
            <a:endParaRPr lang="bg-BG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Видеоинформация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000" y="3339000"/>
            <a:ext cx="6039000" cy="30195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7523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5248</TotalTime>
  <Words>510</Words>
  <Application>Microsoft Office PowerPoint</Application>
  <PresentationFormat>Widescreen</PresentationFormat>
  <Paragraphs>83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맑은 고딕</vt:lpstr>
      <vt:lpstr>Arial</vt:lpstr>
      <vt:lpstr>Calibri</vt:lpstr>
      <vt:lpstr>Consolas</vt:lpstr>
      <vt:lpstr>Wingdings</vt:lpstr>
      <vt:lpstr>SoftUni</vt:lpstr>
      <vt:lpstr>Работа със звукова и видеоинформация</vt:lpstr>
      <vt:lpstr>Съдържание</vt:lpstr>
      <vt:lpstr>Основни компоненти на компютърната система за възпроизвеждане и запис на звук</vt:lpstr>
      <vt:lpstr>Звукова карта</vt:lpstr>
      <vt:lpstr>Изходни и входни устройства</vt:lpstr>
      <vt:lpstr>Звукова информация</vt:lpstr>
      <vt:lpstr>Основни компоненти на компютърната система за възпроизвеждане на видео</vt:lpstr>
      <vt:lpstr>Видеокарта</vt:lpstr>
      <vt:lpstr>Видеоинформация</vt:lpstr>
      <vt:lpstr>Програми за възпроизвеждане на звукова и видеоинформация</vt:lpstr>
      <vt:lpstr>Програми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със звукова и видеоинформация</dc:title>
  <dc:subject>КМИТ - 5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PC</cp:lastModifiedBy>
  <cp:revision>334</cp:revision>
  <dcterms:created xsi:type="dcterms:W3CDTF">2018-05-23T13:08:44Z</dcterms:created>
  <dcterms:modified xsi:type="dcterms:W3CDTF">2023-10-21T11:11:28Z</dcterms:modified>
  <cp:category/>
</cp:coreProperties>
</file>