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73" autoAdjust="0"/>
  </p:normalViewPr>
  <p:slideViewPr>
    <p:cSldViewPr showGuides="1">
      <p:cViewPr varScale="1">
        <p:scale>
          <a:sx n="101" d="100"/>
          <a:sy n="101" d="100"/>
        </p:scale>
        <p:origin x="150" y="1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/>
            <a:r>
              <a:rPr lang="bg-BG" sz="3400" dirty="0"/>
              <a:t>Име на клиента</a:t>
            </a:r>
            <a:endParaRPr lang="en-US" sz="3400" dirty="0"/>
          </a:p>
          <a:p>
            <a:pPr lvl="1"/>
            <a:r>
              <a:rPr lang="bg-BG" sz="3400" dirty="0"/>
              <a:t>Дата на поръчката</a:t>
            </a:r>
          </a:p>
          <a:p>
            <a:pPr lvl="1"/>
            <a:r>
              <a:rPr lang="bg-BG" sz="3400" dirty="0"/>
              <a:t>Списък на </a:t>
            </a:r>
            <a:r>
              <a:rPr lang="ru-RU" sz="3400" dirty="0"/>
              <a:t>поръчаните </a:t>
            </a:r>
            <a:r>
              <a:rPr lang="bg-BG" sz="3400" dirty="0"/>
              <a:t>продукти</a:t>
            </a:r>
          </a:p>
          <a:p>
            <a:pPr lvl="1"/>
            <a:r>
              <a:rPr lang="ru-RU" sz="3400" dirty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3505200" cy="609600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5950"/>
              </p:ext>
            </p:extLst>
          </p:nvPr>
        </p:nvGraphicFramePr>
        <p:xfrm>
          <a:off x="1828800" y="24384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600" dirty="0" err="1">
                          <a:latin typeface="Calibri"/>
                          <a:cs typeface="Calibri"/>
                        </a:rPr>
                        <a:t>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1272</Words>
  <Application>Microsoft Office PowerPoint</Application>
  <PresentationFormat>Widescreen</PresentationFormat>
  <Paragraphs>318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79</cp:revision>
  <dcterms:created xsi:type="dcterms:W3CDTF">2018-05-23T13:08:44Z</dcterms:created>
  <dcterms:modified xsi:type="dcterms:W3CDTF">2023-12-06T09:27:16Z</dcterms:modified>
  <cp:category>computer programming;programming;software development;software engineering</cp:category>
</cp:coreProperties>
</file>