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62"/>
  </p:notesMasterIdLst>
  <p:handoutMasterIdLst>
    <p:handoutMasterId r:id="rId63"/>
  </p:handoutMasterIdLst>
  <p:sldIdLst>
    <p:sldId id="503" r:id="rId5"/>
    <p:sldId id="276" r:id="rId6"/>
    <p:sldId id="492" r:id="rId7"/>
    <p:sldId id="353" r:id="rId8"/>
    <p:sldId id="893" r:id="rId9"/>
    <p:sldId id="894" r:id="rId10"/>
    <p:sldId id="895" r:id="rId11"/>
    <p:sldId id="891" r:id="rId12"/>
    <p:sldId id="892" r:id="rId13"/>
    <p:sldId id="827" r:id="rId14"/>
    <p:sldId id="896" r:id="rId15"/>
    <p:sldId id="1183" r:id="rId16"/>
    <p:sldId id="897" r:id="rId17"/>
    <p:sldId id="828" r:id="rId18"/>
    <p:sldId id="898" r:id="rId19"/>
    <p:sldId id="907" r:id="rId20"/>
    <p:sldId id="830" r:id="rId21"/>
    <p:sldId id="1184" r:id="rId22"/>
    <p:sldId id="900" r:id="rId23"/>
    <p:sldId id="1185" r:id="rId24"/>
    <p:sldId id="902" r:id="rId25"/>
    <p:sldId id="883" r:id="rId26"/>
    <p:sldId id="916" r:id="rId27"/>
    <p:sldId id="912" r:id="rId28"/>
    <p:sldId id="913" r:id="rId29"/>
    <p:sldId id="914" r:id="rId30"/>
    <p:sldId id="906" r:id="rId31"/>
    <p:sldId id="905" r:id="rId32"/>
    <p:sldId id="888" r:id="rId33"/>
    <p:sldId id="887" r:id="rId34"/>
    <p:sldId id="889" r:id="rId35"/>
    <p:sldId id="890" r:id="rId36"/>
    <p:sldId id="831" r:id="rId37"/>
    <p:sldId id="917" r:id="rId38"/>
    <p:sldId id="918" r:id="rId39"/>
    <p:sldId id="919" r:id="rId40"/>
    <p:sldId id="920" r:id="rId41"/>
    <p:sldId id="921" r:id="rId42"/>
    <p:sldId id="922" r:id="rId43"/>
    <p:sldId id="884" r:id="rId44"/>
    <p:sldId id="909" r:id="rId45"/>
    <p:sldId id="910" r:id="rId46"/>
    <p:sldId id="832" r:id="rId47"/>
    <p:sldId id="908" r:id="rId48"/>
    <p:sldId id="923" r:id="rId49"/>
    <p:sldId id="924" r:id="rId50"/>
    <p:sldId id="927" r:id="rId51"/>
    <p:sldId id="1186" r:id="rId52"/>
    <p:sldId id="929" r:id="rId53"/>
    <p:sldId id="930" r:id="rId54"/>
    <p:sldId id="926" r:id="rId55"/>
    <p:sldId id="349" r:id="rId56"/>
    <p:sldId id="256" r:id="rId57"/>
    <p:sldId id="614" r:id="rId58"/>
    <p:sldId id="608" r:id="rId59"/>
    <p:sldId id="493" r:id="rId60"/>
    <p:sldId id="40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C7653D-1924-4F56-9E27-AA2B21F1DA92}">
          <p14:sldIdLst>
            <p14:sldId id="503"/>
            <p14:sldId id="276"/>
            <p14:sldId id="492"/>
          </p14:sldIdLst>
        </p14:section>
        <p14:section name="Databases - Introduction" id="{66DCFE1F-60FD-44F2-BE82-706DDBC14898}">
          <p14:sldIdLst>
            <p14:sldId id="353"/>
            <p14:sldId id="893"/>
            <p14:sldId id="894"/>
            <p14:sldId id="895"/>
            <p14:sldId id="891"/>
            <p14:sldId id="892"/>
          </p14:sldIdLst>
        </p14:section>
        <p14:section name="Relational Database" id="{A6736052-AD29-4D47-A4E1-C67E7AF02C64}">
          <p14:sldIdLst>
            <p14:sldId id="827"/>
            <p14:sldId id="896"/>
            <p14:sldId id="1183"/>
            <p14:sldId id="897"/>
          </p14:sldIdLst>
        </p14:section>
        <p14:section name="Non-Relational Database" id="{02B565A7-4031-41C0-9FA0-7080CAFA7284}">
          <p14:sldIdLst>
            <p14:sldId id="828"/>
            <p14:sldId id="898"/>
            <p14:sldId id="907"/>
          </p14:sldIdLst>
        </p14:section>
        <p14:section name="DBMS" id="{1D288C6E-0343-470E-B07B-CA399C2E6EF5}">
          <p14:sldIdLst>
            <p14:sldId id="830"/>
            <p14:sldId id="1184"/>
            <p14:sldId id="900"/>
            <p14:sldId id="1185"/>
            <p14:sldId id="902"/>
          </p14:sldIdLst>
        </p14:section>
        <p14:section name="SQL" id="{E3338B0D-E55F-4FA0-870E-13EE25035989}">
          <p14:sldIdLst>
            <p14:sldId id="883"/>
            <p14:sldId id="916"/>
            <p14:sldId id="912"/>
            <p14:sldId id="913"/>
            <p14:sldId id="914"/>
            <p14:sldId id="906"/>
            <p14:sldId id="905"/>
            <p14:sldId id="888"/>
            <p14:sldId id="887"/>
            <p14:sldId id="889"/>
            <p14:sldId id="890"/>
          </p14:sldIdLst>
        </p14:section>
        <p14:section name="MySQL" id="{5526FFF4-A7D9-4FC4-8C0C-D1775ED0DC80}">
          <p14:sldIdLst>
            <p14:sldId id="831"/>
            <p14:sldId id="917"/>
            <p14:sldId id="918"/>
            <p14:sldId id="919"/>
            <p14:sldId id="920"/>
            <p14:sldId id="921"/>
            <p14:sldId id="922"/>
          </p14:sldIdLst>
        </p14:section>
        <p14:section name="JSON" id="{4B7301C6-5BB9-46F2-A376-05F910618DD5}">
          <p14:sldIdLst>
            <p14:sldId id="884"/>
            <p14:sldId id="909"/>
            <p14:sldId id="910"/>
          </p14:sldIdLst>
        </p14:section>
        <p14:section name="Mongo DB" id="{CA6B0BC0-1EFA-4DA9-B50A-F9AD0300596D}">
          <p14:sldIdLst>
            <p14:sldId id="832"/>
            <p14:sldId id="908"/>
            <p14:sldId id="923"/>
            <p14:sldId id="924"/>
            <p14:sldId id="927"/>
            <p14:sldId id="1186"/>
            <p14:sldId id="929"/>
            <p14:sldId id="930"/>
            <p14:sldId id="926"/>
          </p14:sldIdLst>
        </p14:section>
        <p14:section name="Conclusion" id="{E19D07F1-86E2-47E9-B2AB-7ADC4F89DC12}">
          <p14:sldIdLst>
            <p14:sldId id="349"/>
            <p14:sldId id="256"/>
            <p14:sldId id="614"/>
            <p14:sldId id="608"/>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464"/>
    <a:srgbClr val="5F9ABF"/>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24" y="302"/>
      </p:cViewPr>
      <p:guideLst>
        <p:guide orient="horz" pos="2184"/>
        <p:guide pos="3840"/>
      </p:guideLst>
    </p:cSldViewPr>
  </p:slideViewPr>
  <p:notesTextViewPr>
    <p:cViewPr>
      <p:scale>
        <a:sx n="1" d="1"/>
        <a:sy n="1" d="1"/>
      </p:scale>
      <p:origin x="0" y="0"/>
    </p:cViewPr>
  </p:notesText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7.6.2023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07-Jun-23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59448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29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7">
            <a:extLst>
              <a:ext uri="{FF2B5EF4-FFF2-40B4-BE49-F238E27FC236}">
                <a16:creationId xmlns:a16="http://schemas.microsoft.com/office/drawing/2014/main" id="{74F6ECB8-3833-4418-B20F-9B25598E40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957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31</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6" name="Footer Placeholder 7">
            <a:extLst>
              <a:ext uri="{FF2B5EF4-FFF2-40B4-BE49-F238E27FC236}">
                <a16:creationId xmlns:a16="http://schemas.microsoft.com/office/drawing/2014/main" id="{38098BBA-FC19-443F-B98C-FC6E79CC22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76021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32</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7">
            <a:extLst>
              <a:ext uri="{FF2B5EF4-FFF2-40B4-BE49-F238E27FC236}">
                <a16:creationId xmlns:a16="http://schemas.microsoft.com/office/drawing/2014/main" id="{F31959EA-3E8A-4F8D-9310-12F33F91C1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219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is the</a:t>
            </a:r>
            <a:r>
              <a:rPr lang="en-US" baseline="0" dirty="0"/>
              <a:t> main unit of data storage. It has rows, columns and cells. Cells contain stored data. Each column has a data type. Types can be VARCHAR(String), INT, DATE etc.</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256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064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13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958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677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942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E65F1CA9-65DC-416B-8882-B3A5E415CE67}"/>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52</a:t>
            </a:fld>
            <a:endParaRPr lang="en-US"/>
          </a:p>
        </p:txBody>
      </p:sp>
      <p:sp>
        <p:nvSpPr>
          <p:cNvPr id="4" name="Footer Placeholder 3">
            <a:extLst>
              <a:ext uri="{FF2B5EF4-FFF2-40B4-BE49-F238E27FC236}">
                <a16:creationId xmlns:a16="http://schemas.microsoft.com/office/drawing/2014/main" id="{C5BD11C3-9FCD-4EAE-876D-E766924FAFF2}"/>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86097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4028530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5C0F205-FB23-4B4A-AA1E-CC80DEDB9B7E}" type="slidenum">
              <a:rPr lang="x-none" smtClean="0"/>
              <a:t>53</a:t>
            </a:fld>
            <a:endParaRPr lang="x-none"/>
          </a:p>
        </p:txBody>
      </p:sp>
    </p:spTree>
    <p:extLst>
      <p:ext uri="{BB962C8B-B14F-4D97-AF65-F5344CB8AC3E}">
        <p14:creationId xmlns:p14="http://schemas.microsoft.com/office/powerpoint/2010/main" val="1201445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56</a:t>
            </a:fld>
            <a:endParaRPr lang="en-US"/>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57</a:t>
            </a:fld>
            <a:endParaRPr lang="en-US"/>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4D05087A-1779-478D-AFFA-09E6C2F19417}"/>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a:t>
            </a:fld>
            <a:endParaRPr lang="en-US"/>
          </a:p>
        </p:txBody>
      </p:sp>
      <p:sp>
        <p:nvSpPr>
          <p:cNvPr id="4" name="Footer Placeholder 3">
            <a:extLst>
              <a:ext uri="{FF2B5EF4-FFF2-40B4-BE49-F238E27FC236}">
                <a16:creationId xmlns:a16="http://schemas.microsoft.com/office/drawing/2014/main" id="{C4BE799E-74BB-4BC5-94DA-716438FE329E}"/>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30761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BD88B0D8-949C-482D-990A-2DAB14AD4AD1}"/>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a:t>
            </a:fld>
            <a:endParaRPr lang="en-US"/>
          </a:p>
        </p:txBody>
      </p:sp>
      <p:sp>
        <p:nvSpPr>
          <p:cNvPr id="4" name="Footer Placeholder 3">
            <a:extLst>
              <a:ext uri="{FF2B5EF4-FFF2-40B4-BE49-F238E27FC236}">
                <a16:creationId xmlns:a16="http://schemas.microsoft.com/office/drawing/2014/main" id="{58474633-D38D-4432-867B-70F325FA7016}"/>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32109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BD88B0D8-949C-482D-990A-2DAB14AD4AD1}"/>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10</a:t>
            </a:fld>
            <a:endParaRPr lang="en-US"/>
          </a:p>
        </p:txBody>
      </p:sp>
      <p:sp>
        <p:nvSpPr>
          <p:cNvPr id="4" name="Footer Placeholder 3">
            <a:extLst>
              <a:ext uri="{FF2B5EF4-FFF2-40B4-BE49-F238E27FC236}">
                <a16:creationId xmlns:a16="http://schemas.microsoft.com/office/drawing/2014/main" id="{58474633-D38D-4432-867B-70F325FA7016}"/>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45878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is the</a:t>
            </a:r>
            <a:r>
              <a:rPr lang="en-US" baseline="0" dirty="0"/>
              <a:t> main unit of data storage. It has rows, columns and cells. Cells contain stored data. Each column has a data type. Types can be VARCHAR(String), INT, DATE etc.</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7" name="Footer Placeholder 5">
            <a:extLst>
              <a:ext uri="{FF2B5EF4-FFF2-40B4-BE49-F238E27FC236}">
                <a16:creationId xmlns:a16="http://schemas.microsoft.com/office/drawing/2014/main" id="{F163D818-5569-4E6E-9BE9-C6247EB177D4}"/>
              </a:ext>
            </a:extLst>
          </p:cNvPr>
          <p:cNvSpPr>
            <a:spLocks noGrp="1"/>
          </p:cNvSpPr>
          <p:nvPr>
            <p:ph type="ftr" sz="quarter" idx="4"/>
          </p:nvPr>
        </p:nvSpPr>
        <p:spPr>
          <a:xfrm>
            <a:off x="-1" y="8890412"/>
            <a:ext cx="6308999" cy="252000"/>
          </a:xfrm>
          <a:prstGeom prst="rect">
            <a:avLst/>
          </a:prstGeom>
        </p:spPr>
        <p:txBody>
          <a:bodyPr vert="horz" lIns="91440" tIns="45720" rIns="91440" bIns="45720" rtlCol="0" anchor="b"/>
          <a:lstStyle>
            <a:lvl1pPr algn="l">
              <a:defRPr sz="10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9813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BD88B0D8-949C-482D-990A-2DAB14AD4AD1}"/>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14</a:t>
            </a:fld>
            <a:endParaRPr lang="en-US"/>
          </a:p>
        </p:txBody>
      </p:sp>
      <p:sp>
        <p:nvSpPr>
          <p:cNvPr id="4" name="Footer Placeholder 3">
            <a:extLst>
              <a:ext uri="{FF2B5EF4-FFF2-40B4-BE49-F238E27FC236}">
                <a16:creationId xmlns:a16="http://schemas.microsoft.com/office/drawing/2014/main" id="{58474633-D38D-4432-867B-70F325FA7016}"/>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58981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3935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BD88B0D8-949C-482D-990A-2DAB14AD4AD1}"/>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17</a:t>
            </a:fld>
            <a:endParaRPr lang="en-US"/>
          </a:p>
        </p:txBody>
      </p:sp>
      <p:sp>
        <p:nvSpPr>
          <p:cNvPr id="4" name="Footer Placeholder 3">
            <a:extLst>
              <a:ext uri="{FF2B5EF4-FFF2-40B4-BE49-F238E27FC236}">
                <a16:creationId xmlns:a16="http://schemas.microsoft.com/office/drawing/2014/main" id="{58474633-D38D-4432-867B-70F325FA7016}"/>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999236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endParaRPr lang="en-US" noProof="1"/>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ection Title Slide">
    <p:spTree>
      <p:nvGrpSpPr>
        <p:cNvPr id="1" name=""/>
        <p:cNvGrpSpPr/>
        <p:nvPr/>
      </p:nvGrpSpPr>
      <p:grpSpPr>
        <a:xfrm>
          <a:off x="0" y="0"/>
          <a:ext cx="0" cy="0"/>
          <a:chOff x="0" y="0"/>
          <a:chExt cx="0" cy="0"/>
        </a:xfrm>
      </p:grpSpPr>
      <p:sp>
        <p:nvSpPr>
          <p:cNvPr id="9" name="Oval Center Icon">
            <a:extLst>
              <a:ext uri="{FF2B5EF4-FFF2-40B4-BE49-F238E27FC236}">
                <a16:creationId xmlns:a16="http://schemas.microsoft.com/office/drawing/2014/main" id="{13B9A8FE-2718-4F2C-98D4-CBF86AD69D58}"/>
              </a:ext>
            </a:extLst>
          </p:cNvPr>
          <p:cNvSpPr>
            <a:spLocks noChangeAspect="1"/>
          </p:cNvSpPr>
          <p:nvPr userDrawn="1"/>
        </p:nvSpPr>
        <p:spPr>
          <a:xfrm>
            <a:off x="4319736" y="867751"/>
            <a:ext cx="3552529" cy="3552529"/>
          </a:xfrm>
          <a:prstGeom prst="ellipse">
            <a:avLst/>
          </a:prstGeom>
          <a:solidFill>
            <a:srgbClr val="327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defTabSz="913852" fontAlgn="auto">
              <a:lnSpc>
                <a:spcPct val="100000"/>
              </a:lnSpc>
              <a:spcBef>
                <a:spcPts val="0"/>
              </a:spcBef>
              <a:spcAft>
                <a:spcPts val="0"/>
              </a:spcAft>
              <a:buClrTx/>
              <a:buSzTx/>
              <a:buFontTx/>
              <a:buNone/>
              <a:tabLst/>
            </a:pPr>
            <a:endParaRPr kumimoji="0" lang="ko-KR" altLang="en-US" sz="2398" b="0" i="0" u="none" strike="noStrike" cap="none" spc="0" normalizeH="0" baseline="0" noProof="0" dirty="0">
              <a:ln>
                <a:noFill/>
              </a:ln>
              <a:solidFill>
                <a:srgbClr val="F7C86D"/>
              </a:solidFill>
              <a:effectLst/>
              <a:uLnTx/>
              <a:uFillTx/>
              <a:latin typeface="Calibri" panose="020F0502020204030204"/>
              <a:ea typeface="맑은 고딕" panose="020B0503020000020004" pitchFamily="34" charset="-127"/>
            </a:endParaRPr>
          </a:p>
        </p:txBody>
      </p:sp>
      <p:sp>
        <p:nvSpPr>
          <p:cNvPr id="8" name="Slide Subtitle">
            <a:extLst>
              <a:ext uri="{FF2B5EF4-FFF2-40B4-BE49-F238E27FC236}">
                <a16:creationId xmlns:a16="http://schemas.microsoft.com/office/drawing/2014/main" id="{588387B4-E99E-4145-9D1D-F17CA5190DFD}"/>
              </a:ext>
            </a:extLst>
          </p:cNvPr>
          <p:cNvSpPr>
            <a:spLocks noGrp="1"/>
          </p:cNvSpPr>
          <p:nvPr>
            <p:ph type="body" sz="quarter" idx="11" hasCustomPrompt="1"/>
          </p:nvPr>
        </p:nvSpPr>
        <p:spPr>
          <a:xfrm>
            <a:off x="615109" y="5589241"/>
            <a:ext cx="10961783" cy="731785"/>
          </a:xfrm>
          <a:prstGeom prst="rect">
            <a:avLst/>
          </a:prstGeom>
        </p:spPr>
        <p:txBody>
          <a:bodyPr anchor="ctr">
            <a:noAutofit/>
          </a:bodyPr>
          <a:lstStyle>
            <a:lvl1pPr marL="0" indent="0" algn="ctr">
              <a:buNone/>
              <a:defRPr sz="3998" b="0" baseline="0">
                <a:solidFill>
                  <a:srgbClr val="38808C"/>
                </a:solidFill>
                <a:latin typeface="+mn-lt"/>
                <a:cs typeface="Arial" pitchFamily="34" charset="0"/>
              </a:defRPr>
            </a:lvl1pPr>
          </a:lstStyle>
          <a:p>
            <a:pPr lvl="0"/>
            <a:r>
              <a:rPr lang="en-US" dirty="0"/>
              <a:t>Click to Edit Section Subtitle</a:t>
            </a:r>
          </a:p>
        </p:txBody>
      </p:sp>
      <p:sp>
        <p:nvSpPr>
          <p:cNvPr id="13" name="Slide Title">
            <a:extLst>
              <a:ext uri="{FF2B5EF4-FFF2-40B4-BE49-F238E27FC236}">
                <a16:creationId xmlns:a16="http://schemas.microsoft.com/office/drawing/2014/main" id="{8A28C56F-AE84-49D0-9AD1-1F0CEEABF710}"/>
              </a:ext>
            </a:extLst>
          </p:cNvPr>
          <p:cNvSpPr>
            <a:spLocks noGrp="1"/>
          </p:cNvSpPr>
          <p:nvPr>
            <p:ph type="title" hasCustomPrompt="1"/>
          </p:nvPr>
        </p:nvSpPr>
        <p:spPr>
          <a:xfrm>
            <a:off x="615109" y="4725144"/>
            <a:ext cx="10961783" cy="780383"/>
          </a:xfrm>
        </p:spPr>
        <p:txBody>
          <a:bodyPr vert="horz" lIns="108000" tIns="36000" rIns="108000" bIns="36000" rtlCol="0" anchor="ctr">
            <a:noAutofit/>
          </a:bodyPr>
          <a:lstStyle>
            <a:lvl1pPr algn="ctr">
              <a:defRPr lang="en-US" sz="5396" baseline="0">
                <a:solidFill>
                  <a:srgbClr val="32737E"/>
                </a:solidFill>
                <a:ea typeface="+mn-ea"/>
                <a:cs typeface="Arial" pitchFamily="34" charset="0"/>
              </a:defRPr>
            </a:lvl1pPr>
          </a:lstStyle>
          <a:p>
            <a:pPr lvl="0"/>
            <a:r>
              <a:rPr lang="en-US" dirty="0"/>
              <a:t>Click to Edit Section Title</a:t>
            </a:r>
            <a:endParaRPr lang="en-US" altLang="ko-KR" dirty="0"/>
          </a:p>
        </p:txBody>
      </p:sp>
    </p:spTree>
    <p:extLst>
      <p:ext uri="{BB962C8B-B14F-4D97-AF65-F5344CB8AC3E}">
        <p14:creationId xmlns:p14="http://schemas.microsoft.com/office/powerpoint/2010/main" val="475389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145-EA12-94EF-AA17-5F628EA0AD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id="{5F55E72E-5B45-B6EE-75AE-03B188AD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id="{30C6A8EA-0240-01AB-A7C2-BD1CD885E1C1}"/>
              </a:ext>
            </a:extLst>
          </p:cNvPr>
          <p:cNvSpPr>
            <a:spLocks noGrp="1"/>
          </p:cNvSpPr>
          <p:nvPr>
            <p:ph type="dt" sz="half" idx="10"/>
          </p:nvPr>
        </p:nvSpPr>
        <p:spPr/>
        <p:txBody>
          <a:bodyPr/>
          <a:lstStyle/>
          <a:p>
            <a:fld id="{1CF2F75B-1C4E-1E47-AE31-5B79E79ADF4F}" type="datetimeFigureOut">
              <a:rPr lang="x-none" smtClean="0"/>
              <a:t>07-Jun-23</a:t>
            </a:fld>
            <a:endParaRPr lang="x-none"/>
          </a:p>
        </p:txBody>
      </p:sp>
      <p:sp>
        <p:nvSpPr>
          <p:cNvPr id="5" name="Footer Placeholder 4">
            <a:extLst>
              <a:ext uri="{FF2B5EF4-FFF2-40B4-BE49-F238E27FC236}">
                <a16:creationId xmlns:a16="http://schemas.microsoft.com/office/drawing/2014/main" id="{F95CBF96-4249-1541-E44E-FBCECA233B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ACB54F2-814F-F79B-8CD7-FA3133365CBC}"/>
              </a:ext>
            </a:extLst>
          </p:cNvPr>
          <p:cNvSpPr>
            <a:spLocks noGrp="1"/>
          </p:cNvSpPr>
          <p:nvPr>
            <p:ph type="sldNum" sz="quarter" idx="12"/>
          </p:nvPr>
        </p:nvSpPr>
        <p:spPr/>
        <p:txBody>
          <a:bodyPr/>
          <a:lstStyle/>
          <a:p>
            <a:fld id="{3D7CCE35-F5E1-7541-B177-7204A9BB7A19}" type="slidenum">
              <a:rPr lang="x-none" smtClean="0"/>
              <a:t>‹#›</a:t>
            </a:fld>
            <a:endParaRPr lang="x-none"/>
          </a:p>
        </p:txBody>
      </p:sp>
    </p:spTree>
    <p:extLst>
      <p:ext uri="{BB962C8B-B14F-4D97-AF65-F5344CB8AC3E}">
        <p14:creationId xmlns:p14="http://schemas.microsoft.com/office/powerpoint/2010/main" val="277386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roblem">
    <p:spTree>
      <p:nvGrpSpPr>
        <p:cNvPr id="1" name=""/>
        <p:cNvGrpSpPr/>
        <p:nvPr/>
      </p:nvGrpSpPr>
      <p:grpSpPr>
        <a:xfrm>
          <a:off x="0" y="0"/>
          <a:ext cx="0" cy="0"/>
          <a:chOff x="0" y="0"/>
          <a:chExt cx="0" cy="0"/>
        </a:xfrm>
      </p:grpSpPr>
      <p:sp>
        <p:nvSpPr>
          <p:cNvPr id="8" name="Rectangle Top">
            <a:extLst>
              <a:ext uri="{FF2B5EF4-FFF2-40B4-BE49-F238E27FC236}">
                <a16:creationId xmlns:a16="http://schemas.microsoft.com/office/drawing/2014/main" id="{454BD9C2-93A6-4860-A758-846ED0E1C8FA}"/>
              </a:ext>
            </a:extLst>
          </p:cNvPr>
          <p:cNvSpPr/>
          <p:nvPr userDrawn="1"/>
        </p:nvSpPr>
        <p:spPr>
          <a:xfrm>
            <a:off x="0" y="0"/>
            <a:ext cx="12192000" cy="1095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9906000" y="0"/>
            <a:ext cx="2290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tx1"/>
                </a:solidFill>
              </a:defRPr>
            </a:lvl1pPr>
          </a:lstStyle>
          <a:p>
            <a:r>
              <a:rPr lang="en-US" noProof="0" dirty="0"/>
              <a:t>Slide Title</a:t>
            </a:r>
          </a:p>
        </p:txBody>
      </p:sp>
    </p:spTree>
    <p:extLst>
      <p:ext uri="{BB962C8B-B14F-4D97-AF65-F5344CB8AC3E}">
        <p14:creationId xmlns:p14="http://schemas.microsoft.com/office/powerpoint/2010/main" val="2685365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26508"/>
            <a:ext cx="12189460" cy="2032000"/>
          </a:xfrm>
          <a:custGeom>
            <a:avLst/>
            <a:gdLst/>
            <a:ahLst/>
            <a:cxnLst/>
            <a:rect l="l" t="t" r="r" b="b"/>
            <a:pathLst>
              <a:path w="12189460" h="2032000">
                <a:moveTo>
                  <a:pt x="12188952" y="1437132"/>
                </a:moveTo>
                <a:lnTo>
                  <a:pt x="6883108" y="1437132"/>
                </a:lnTo>
                <a:lnTo>
                  <a:pt x="6894970" y="1418640"/>
                </a:lnTo>
                <a:lnTo>
                  <a:pt x="6917461" y="1379524"/>
                </a:lnTo>
                <a:lnTo>
                  <a:pt x="6938086" y="1339240"/>
                </a:lnTo>
                <a:lnTo>
                  <a:pt x="6956793" y="1297851"/>
                </a:lnTo>
                <a:lnTo>
                  <a:pt x="6973519" y="1255433"/>
                </a:lnTo>
                <a:lnTo>
                  <a:pt x="6988213" y="1212024"/>
                </a:lnTo>
                <a:lnTo>
                  <a:pt x="7000799" y="1167688"/>
                </a:lnTo>
                <a:lnTo>
                  <a:pt x="7011225" y="1122489"/>
                </a:lnTo>
                <a:lnTo>
                  <a:pt x="7019442" y="1076490"/>
                </a:lnTo>
                <a:lnTo>
                  <a:pt x="7025386" y="1029741"/>
                </a:lnTo>
                <a:lnTo>
                  <a:pt x="7028993" y="982294"/>
                </a:lnTo>
                <a:lnTo>
                  <a:pt x="7030212" y="934212"/>
                </a:lnTo>
                <a:lnTo>
                  <a:pt x="7028993" y="886142"/>
                </a:lnTo>
                <a:lnTo>
                  <a:pt x="7025386" y="838695"/>
                </a:lnTo>
                <a:lnTo>
                  <a:pt x="7019442" y="791933"/>
                </a:lnTo>
                <a:lnTo>
                  <a:pt x="7011225" y="745921"/>
                </a:lnTo>
                <a:lnTo>
                  <a:pt x="7000799" y="700722"/>
                </a:lnTo>
                <a:lnTo>
                  <a:pt x="6988213" y="656399"/>
                </a:lnTo>
                <a:lnTo>
                  <a:pt x="6973519" y="612990"/>
                </a:lnTo>
                <a:lnTo>
                  <a:pt x="6956793" y="570560"/>
                </a:lnTo>
                <a:lnTo>
                  <a:pt x="6938086" y="529170"/>
                </a:lnTo>
                <a:lnTo>
                  <a:pt x="6917461" y="488899"/>
                </a:lnTo>
                <a:lnTo>
                  <a:pt x="6894970" y="449770"/>
                </a:lnTo>
                <a:lnTo>
                  <a:pt x="6870674" y="411873"/>
                </a:lnTo>
                <a:lnTo>
                  <a:pt x="6844627" y="375246"/>
                </a:lnTo>
                <a:lnTo>
                  <a:pt x="6816890" y="339953"/>
                </a:lnTo>
                <a:lnTo>
                  <a:pt x="6787528" y="306057"/>
                </a:lnTo>
                <a:lnTo>
                  <a:pt x="6756603" y="273608"/>
                </a:lnTo>
                <a:lnTo>
                  <a:pt x="6724155" y="242684"/>
                </a:lnTo>
                <a:lnTo>
                  <a:pt x="6690258" y="213321"/>
                </a:lnTo>
                <a:lnTo>
                  <a:pt x="6654965" y="185585"/>
                </a:lnTo>
                <a:lnTo>
                  <a:pt x="6618338" y="159537"/>
                </a:lnTo>
                <a:lnTo>
                  <a:pt x="6580441" y="135242"/>
                </a:lnTo>
                <a:lnTo>
                  <a:pt x="6541313" y="112750"/>
                </a:lnTo>
                <a:lnTo>
                  <a:pt x="6501041" y="92125"/>
                </a:lnTo>
                <a:lnTo>
                  <a:pt x="6459652" y="73418"/>
                </a:lnTo>
                <a:lnTo>
                  <a:pt x="6417221" y="56692"/>
                </a:lnTo>
                <a:lnTo>
                  <a:pt x="6373812" y="41998"/>
                </a:lnTo>
                <a:lnTo>
                  <a:pt x="6329489" y="29413"/>
                </a:lnTo>
                <a:lnTo>
                  <a:pt x="6284290" y="18986"/>
                </a:lnTo>
                <a:lnTo>
                  <a:pt x="6238278" y="10769"/>
                </a:lnTo>
                <a:lnTo>
                  <a:pt x="6191516" y="4826"/>
                </a:lnTo>
                <a:lnTo>
                  <a:pt x="6144069" y="1219"/>
                </a:lnTo>
                <a:lnTo>
                  <a:pt x="6096000" y="0"/>
                </a:lnTo>
                <a:lnTo>
                  <a:pt x="6047918" y="1219"/>
                </a:lnTo>
                <a:lnTo>
                  <a:pt x="6000470" y="4826"/>
                </a:lnTo>
                <a:lnTo>
                  <a:pt x="5953709" y="10769"/>
                </a:lnTo>
                <a:lnTo>
                  <a:pt x="5907697" y="18986"/>
                </a:lnTo>
                <a:lnTo>
                  <a:pt x="5862498" y="29413"/>
                </a:lnTo>
                <a:lnTo>
                  <a:pt x="5818175" y="41998"/>
                </a:lnTo>
                <a:lnTo>
                  <a:pt x="5774766" y="56692"/>
                </a:lnTo>
                <a:lnTo>
                  <a:pt x="5732335" y="73418"/>
                </a:lnTo>
                <a:lnTo>
                  <a:pt x="5690946" y="92125"/>
                </a:lnTo>
                <a:lnTo>
                  <a:pt x="5650674" y="112750"/>
                </a:lnTo>
                <a:lnTo>
                  <a:pt x="5611546" y="135242"/>
                </a:lnTo>
                <a:lnTo>
                  <a:pt x="5573649" y="159537"/>
                </a:lnTo>
                <a:lnTo>
                  <a:pt x="5537022" y="185585"/>
                </a:lnTo>
                <a:lnTo>
                  <a:pt x="5501729" y="213321"/>
                </a:lnTo>
                <a:lnTo>
                  <a:pt x="5467832" y="242684"/>
                </a:lnTo>
                <a:lnTo>
                  <a:pt x="5435384" y="273608"/>
                </a:lnTo>
                <a:lnTo>
                  <a:pt x="5404459" y="306057"/>
                </a:lnTo>
                <a:lnTo>
                  <a:pt x="5375097" y="339953"/>
                </a:lnTo>
                <a:lnTo>
                  <a:pt x="5347360" y="375246"/>
                </a:lnTo>
                <a:lnTo>
                  <a:pt x="5321312" y="411873"/>
                </a:lnTo>
                <a:lnTo>
                  <a:pt x="5297017" y="449770"/>
                </a:lnTo>
                <a:lnTo>
                  <a:pt x="5274526" y="488899"/>
                </a:lnTo>
                <a:lnTo>
                  <a:pt x="5253901" y="529170"/>
                </a:lnTo>
                <a:lnTo>
                  <a:pt x="5235194" y="570560"/>
                </a:lnTo>
                <a:lnTo>
                  <a:pt x="5218468" y="612990"/>
                </a:lnTo>
                <a:lnTo>
                  <a:pt x="5203774" y="656399"/>
                </a:lnTo>
                <a:lnTo>
                  <a:pt x="5191188" y="700722"/>
                </a:lnTo>
                <a:lnTo>
                  <a:pt x="5180762" y="745921"/>
                </a:lnTo>
                <a:lnTo>
                  <a:pt x="5172545" y="791933"/>
                </a:lnTo>
                <a:lnTo>
                  <a:pt x="5166601" y="838695"/>
                </a:lnTo>
                <a:lnTo>
                  <a:pt x="5162994" y="886142"/>
                </a:lnTo>
                <a:lnTo>
                  <a:pt x="5161788" y="934212"/>
                </a:lnTo>
                <a:lnTo>
                  <a:pt x="5162994" y="982294"/>
                </a:lnTo>
                <a:lnTo>
                  <a:pt x="5166601" y="1029741"/>
                </a:lnTo>
                <a:lnTo>
                  <a:pt x="5172545" y="1076490"/>
                </a:lnTo>
                <a:lnTo>
                  <a:pt x="5180762" y="1122489"/>
                </a:lnTo>
                <a:lnTo>
                  <a:pt x="5191188" y="1167688"/>
                </a:lnTo>
                <a:lnTo>
                  <a:pt x="5203774" y="1212024"/>
                </a:lnTo>
                <a:lnTo>
                  <a:pt x="5218468" y="1255433"/>
                </a:lnTo>
                <a:lnTo>
                  <a:pt x="5235194" y="1297851"/>
                </a:lnTo>
                <a:lnTo>
                  <a:pt x="5253901" y="1339240"/>
                </a:lnTo>
                <a:lnTo>
                  <a:pt x="5274526" y="1379524"/>
                </a:lnTo>
                <a:lnTo>
                  <a:pt x="5297017" y="1418640"/>
                </a:lnTo>
                <a:lnTo>
                  <a:pt x="5308866" y="1437132"/>
                </a:lnTo>
                <a:lnTo>
                  <a:pt x="0" y="1437132"/>
                </a:lnTo>
                <a:lnTo>
                  <a:pt x="0" y="2031492"/>
                </a:lnTo>
                <a:lnTo>
                  <a:pt x="12188952" y="2031492"/>
                </a:lnTo>
                <a:lnTo>
                  <a:pt x="12188952" y="1437132"/>
                </a:lnTo>
                <a:close/>
              </a:path>
            </a:pathLst>
          </a:custGeom>
          <a:solidFill>
            <a:srgbClr val="224464"/>
          </a:solidFill>
        </p:spPr>
        <p:txBody>
          <a:bodyPr wrap="square" lIns="0" tIns="0" rIns="0" bIns="0" rtlCol="0"/>
          <a:lstStyle/>
          <a:p>
            <a:endParaRPr/>
          </a:p>
        </p:txBody>
      </p:sp>
      <p:sp>
        <p:nvSpPr>
          <p:cNvPr id="17" name="bg object 17"/>
          <p:cNvSpPr/>
          <p:nvPr/>
        </p:nvSpPr>
        <p:spPr>
          <a:xfrm>
            <a:off x="5161788" y="4826508"/>
            <a:ext cx="1868805" cy="1868805"/>
          </a:xfrm>
          <a:custGeom>
            <a:avLst/>
            <a:gdLst/>
            <a:ahLst/>
            <a:cxnLst/>
            <a:rect l="l" t="t" r="r" b="b"/>
            <a:pathLst>
              <a:path w="1868804" h="1868804">
                <a:moveTo>
                  <a:pt x="0" y="934212"/>
                </a:moveTo>
                <a:lnTo>
                  <a:pt x="1215" y="886133"/>
                </a:lnTo>
                <a:lnTo>
                  <a:pt x="4822" y="838686"/>
                </a:lnTo>
                <a:lnTo>
                  <a:pt x="10763" y="791929"/>
                </a:lnTo>
                <a:lnTo>
                  <a:pt x="18977" y="745921"/>
                </a:lnTo>
                <a:lnTo>
                  <a:pt x="29408" y="700721"/>
                </a:lnTo>
                <a:lnTo>
                  <a:pt x="41996" y="656387"/>
                </a:lnTo>
                <a:lnTo>
                  <a:pt x="56682" y="612978"/>
                </a:lnTo>
                <a:lnTo>
                  <a:pt x="73407" y="570553"/>
                </a:lnTo>
                <a:lnTo>
                  <a:pt x="92114" y="529170"/>
                </a:lnTo>
                <a:lnTo>
                  <a:pt x="112744" y="488888"/>
                </a:lnTo>
                <a:lnTo>
                  <a:pt x="135237" y="449766"/>
                </a:lnTo>
                <a:lnTo>
                  <a:pt x="159535" y="411863"/>
                </a:lnTo>
                <a:lnTo>
                  <a:pt x="185580" y="375236"/>
                </a:lnTo>
                <a:lnTo>
                  <a:pt x="213312" y="339945"/>
                </a:lnTo>
                <a:lnTo>
                  <a:pt x="242673" y="306049"/>
                </a:lnTo>
                <a:lnTo>
                  <a:pt x="273605" y="273605"/>
                </a:lnTo>
                <a:lnTo>
                  <a:pt x="306049" y="242673"/>
                </a:lnTo>
                <a:lnTo>
                  <a:pt x="339945" y="213312"/>
                </a:lnTo>
                <a:lnTo>
                  <a:pt x="375236" y="185580"/>
                </a:lnTo>
                <a:lnTo>
                  <a:pt x="411863" y="159535"/>
                </a:lnTo>
                <a:lnTo>
                  <a:pt x="449766" y="135237"/>
                </a:lnTo>
                <a:lnTo>
                  <a:pt x="488888" y="112744"/>
                </a:lnTo>
                <a:lnTo>
                  <a:pt x="529170" y="92114"/>
                </a:lnTo>
                <a:lnTo>
                  <a:pt x="570553" y="73407"/>
                </a:lnTo>
                <a:lnTo>
                  <a:pt x="612978" y="56682"/>
                </a:lnTo>
                <a:lnTo>
                  <a:pt x="656387" y="41996"/>
                </a:lnTo>
                <a:lnTo>
                  <a:pt x="700721" y="29408"/>
                </a:lnTo>
                <a:lnTo>
                  <a:pt x="745921" y="18977"/>
                </a:lnTo>
                <a:lnTo>
                  <a:pt x="791929" y="10763"/>
                </a:lnTo>
                <a:lnTo>
                  <a:pt x="838686" y="4822"/>
                </a:lnTo>
                <a:lnTo>
                  <a:pt x="886133" y="1215"/>
                </a:lnTo>
                <a:lnTo>
                  <a:pt x="934212" y="0"/>
                </a:lnTo>
                <a:lnTo>
                  <a:pt x="982290" y="1215"/>
                </a:lnTo>
                <a:lnTo>
                  <a:pt x="1029737" y="4822"/>
                </a:lnTo>
                <a:lnTo>
                  <a:pt x="1076494" y="10763"/>
                </a:lnTo>
                <a:lnTo>
                  <a:pt x="1122502" y="18977"/>
                </a:lnTo>
                <a:lnTo>
                  <a:pt x="1167702" y="29408"/>
                </a:lnTo>
                <a:lnTo>
                  <a:pt x="1212036" y="41996"/>
                </a:lnTo>
                <a:lnTo>
                  <a:pt x="1255445" y="56682"/>
                </a:lnTo>
                <a:lnTo>
                  <a:pt x="1297870" y="73407"/>
                </a:lnTo>
                <a:lnTo>
                  <a:pt x="1339253" y="92114"/>
                </a:lnTo>
                <a:lnTo>
                  <a:pt x="1379535" y="112744"/>
                </a:lnTo>
                <a:lnTo>
                  <a:pt x="1418657" y="135237"/>
                </a:lnTo>
                <a:lnTo>
                  <a:pt x="1456560" y="159535"/>
                </a:lnTo>
                <a:lnTo>
                  <a:pt x="1493187" y="185580"/>
                </a:lnTo>
                <a:lnTo>
                  <a:pt x="1528478" y="213312"/>
                </a:lnTo>
                <a:lnTo>
                  <a:pt x="1562374" y="242673"/>
                </a:lnTo>
                <a:lnTo>
                  <a:pt x="1594818" y="273605"/>
                </a:lnTo>
                <a:lnTo>
                  <a:pt x="1625750" y="306049"/>
                </a:lnTo>
                <a:lnTo>
                  <a:pt x="1655111" y="339945"/>
                </a:lnTo>
                <a:lnTo>
                  <a:pt x="1682843" y="375236"/>
                </a:lnTo>
                <a:lnTo>
                  <a:pt x="1708888" y="411863"/>
                </a:lnTo>
                <a:lnTo>
                  <a:pt x="1733186" y="449766"/>
                </a:lnTo>
                <a:lnTo>
                  <a:pt x="1755679" y="488888"/>
                </a:lnTo>
                <a:lnTo>
                  <a:pt x="1776309" y="529170"/>
                </a:lnTo>
                <a:lnTo>
                  <a:pt x="1795016" y="570553"/>
                </a:lnTo>
                <a:lnTo>
                  <a:pt x="1811741" y="612978"/>
                </a:lnTo>
                <a:lnTo>
                  <a:pt x="1826427" y="656387"/>
                </a:lnTo>
                <a:lnTo>
                  <a:pt x="1839015" y="700721"/>
                </a:lnTo>
                <a:lnTo>
                  <a:pt x="1849446" y="745921"/>
                </a:lnTo>
                <a:lnTo>
                  <a:pt x="1857660" y="791929"/>
                </a:lnTo>
                <a:lnTo>
                  <a:pt x="1863601" y="838686"/>
                </a:lnTo>
                <a:lnTo>
                  <a:pt x="1867208" y="886133"/>
                </a:lnTo>
                <a:lnTo>
                  <a:pt x="1868423" y="934212"/>
                </a:lnTo>
                <a:lnTo>
                  <a:pt x="1867208" y="982286"/>
                </a:lnTo>
                <a:lnTo>
                  <a:pt x="1863601" y="1029729"/>
                </a:lnTo>
                <a:lnTo>
                  <a:pt x="1857660" y="1076483"/>
                </a:lnTo>
                <a:lnTo>
                  <a:pt x="1849446" y="1122488"/>
                </a:lnTo>
                <a:lnTo>
                  <a:pt x="1839015" y="1167685"/>
                </a:lnTo>
                <a:lnTo>
                  <a:pt x="1826427" y="1212017"/>
                </a:lnTo>
                <a:lnTo>
                  <a:pt x="1811741" y="1255425"/>
                </a:lnTo>
                <a:lnTo>
                  <a:pt x="1795016" y="1297849"/>
                </a:lnTo>
                <a:lnTo>
                  <a:pt x="1776309" y="1339231"/>
                </a:lnTo>
                <a:lnTo>
                  <a:pt x="1755679" y="1379512"/>
                </a:lnTo>
                <a:lnTo>
                  <a:pt x="1733186" y="1418634"/>
                </a:lnTo>
                <a:lnTo>
                  <a:pt x="1708888" y="1456538"/>
                </a:lnTo>
                <a:lnTo>
                  <a:pt x="1682843" y="1493165"/>
                </a:lnTo>
                <a:lnTo>
                  <a:pt x="1655111" y="1528457"/>
                </a:lnTo>
                <a:lnTo>
                  <a:pt x="1625750" y="1562354"/>
                </a:lnTo>
                <a:lnTo>
                  <a:pt x="1594818" y="1594799"/>
                </a:lnTo>
                <a:lnTo>
                  <a:pt x="1562374" y="1625732"/>
                </a:lnTo>
                <a:lnTo>
                  <a:pt x="1528478" y="1655095"/>
                </a:lnTo>
                <a:lnTo>
                  <a:pt x="1493187" y="1682828"/>
                </a:lnTo>
                <a:lnTo>
                  <a:pt x="1456560" y="1708875"/>
                </a:lnTo>
                <a:lnTo>
                  <a:pt x="1418657" y="1733174"/>
                </a:lnTo>
                <a:lnTo>
                  <a:pt x="1379535" y="1755669"/>
                </a:lnTo>
                <a:lnTo>
                  <a:pt x="1339253" y="1776300"/>
                </a:lnTo>
                <a:lnTo>
                  <a:pt x="1297870" y="1795008"/>
                </a:lnTo>
                <a:lnTo>
                  <a:pt x="1255445" y="1811736"/>
                </a:lnTo>
                <a:lnTo>
                  <a:pt x="1212036" y="1826423"/>
                </a:lnTo>
                <a:lnTo>
                  <a:pt x="1167702" y="1839012"/>
                </a:lnTo>
                <a:lnTo>
                  <a:pt x="1122502" y="1849444"/>
                </a:lnTo>
                <a:lnTo>
                  <a:pt x="1076494" y="1857659"/>
                </a:lnTo>
                <a:lnTo>
                  <a:pt x="1029737" y="1863600"/>
                </a:lnTo>
                <a:lnTo>
                  <a:pt x="982290" y="1867208"/>
                </a:lnTo>
                <a:lnTo>
                  <a:pt x="934212" y="1868424"/>
                </a:lnTo>
                <a:lnTo>
                  <a:pt x="886133" y="1867208"/>
                </a:lnTo>
                <a:lnTo>
                  <a:pt x="838686" y="1863600"/>
                </a:lnTo>
                <a:lnTo>
                  <a:pt x="791929" y="1857659"/>
                </a:lnTo>
                <a:lnTo>
                  <a:pt x="745921" y="1849444"/>
                </a:lnTo>
                <a:lnTo>
                  <a:pt x="700721" y="1839012"/>
                </a:lnTo>
                <a:lnTo>
                  <a:pt x="656387" y="1826423"/>
                </a:lnTo>
                <a:lnTo>
                  <a:pt x="612978" y="1811736"/>
                </a:lnTo>
                <a:lnTo>
                  <a:pt x="570553" y="1795008"/>
                </a:lnTo>
                <a:lnTo>
                  <a:pt x="529170" y="1776300"/>
                </a:lnTo>
                <a:lnTo>
                  <a:pt x="488888" y="1755669"/>
                </a:lnTo>
                <a:lnTo>
                  <a:pt x="449766" y="1733174"/>
                </a:lnTo>
                <a:lnTo>
                  <a:pt x="411863" y="1708875"/>
                </a:lnTo>
                <a:lnTo>
                  <a:pt x="375236" y="1682828"/>
                </a:lnTo>
                <a:lnTo>
                  <a:pt x="339945" y="1655095"/>
                </a:lnTo>
                <a:lnTo>
                  <a:pt x="306049" y="1625732"/>
                </a:lnTo>
                <a:lnTo>
                  <a:pt x="273605" y="1594799"/>
                </a:lnTo>
                <a:lnTo>
                  <a:pt x="242673" y="1562354"/>
                </a:lnTo>
                <a:lnTo>
                  <a:pt x="213312" y="1528457"/>
                </a:lnTo>
                <a:lnTo>
                  <a:pt x="185580" y="1493165"/>
                </a:lnTo>
                <a:lnTo>
                  <a:pt x="159535" y="1456538"/>
                </a:lnTo>
                <a:lnTo>
                  <a:pt x="135237" y="1418634"/>
                </a:lnTo>
                <a:lnTo>
                  <a:pt x="112744" y="1379512"/>
                </a:lnTo>
                <a:lnTo>
                  <a:pt x="92114" y="1339231"/>
                </a:lnTo>
                <a:lnTo>
                  <a:pt x="73407" y="1297849"/>
                </a:lnTo>
                <a:lnTo>
                  <a:pt x="56682" y="1255425"/>
                </a:lnTo>
                <a:lnTo>
                  <a:pt x="41996" y="1212017"/>
                </a:lnTo>
                <a:lnTo>
                  <a:pt x="29408" y="1167685"/>
                </a:lnTo>
                <a:lnTo>
                  <a:pt x="18977" y="1122488"/>
                </a:lnTo>
                <a:lnTo>
                  <a:pt x="10763" y="1076483"/>
                </a:lnTo>
                <a:lnTo>
                  <a:pt x="4822" y="1029729"/>
                </a:lnTo>
                <a:lnTo>
                  <a:pt x="1215" y="982286"/>
                </a:lnTo>
                <a:lnTo>
                  <a:pt x="0" y="934212"/>
                </a:lnTo>
                <a:close/>
              </a:path>
            </a:pathLst>
          </a:custGeom>
          <a:ln w="63500">
            <a:solidFill>
              <a:srgbClr val="FFFFFF"/>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5614415" y="5205984"/>
            <a:ext cx="960119" cy="1185671"/>
          </a:xfrm>
          <a:prstGeom prst="rect">
            <a:avLst/>
          </a:prstGeom>
        </p:spPr>
      </p:pic>
      <p:sp>
        <p:nvSpPr>
          <p:cNvPr id="19" name="bg object 19"/>
          <p:cNvSpPr/>
          <p:nvPr/>
        </p:nvSpPr>
        <p:spPr>
          <a:xfrm>
            <a:off x="0" y="0"/>
            <a:ext cx="12189460" cy="1094740"/>
          </a:xfrm>
          <a:custGeom>
            <a:avLst/>
            <a:gdLst/>
            <a:ahLst/>
            <a:cxnLst/>
            <a:rect l="l" t="t" r="r" b="b"/>
            <a:pathLst>
              <a:path w="12189460" h="1094740">
                <a:moveTo>
                  <a:pt x="0" y="1094232"/>
                </a:moveTo>
                <a:lnTo>
                  <a:pt x="12188951" y="1094232"/>
                </a:lnTo>
                <a:lnTo>
                  <a:pt x="12188952" y="0"/>
                </a:lnTo>
                <a:lnTo>
                  <a:pt x="0" y="0"/>
                </a:lnTo>
                <a:lnTo>
                  <a:pt x="0" y="1094232"/>
                </a:lnTo>
                <a:close/>
              </a:path>
            </a:pathLst>
          </a:custGeom>
          <a:solidFill>
            <a:srgbClr val="224464"/>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10040111" y="252984"/>
            <a:ext cx="1935479" cy="594359"/>
          </a:xfrm>
          <a:prstGeom prst="rect">
            <a:avLst/>
          </a:prstGeom>
        </p:spPr>
      </p:pic>
      <p:sp>
        <p:nvSpPr>
          <p:cNvPr id="2" name="Holder 2"/>
          <p:cNvSpPr>
            <a:spLocks noGrp="1"/>
          </p:cNvSpPr>
          <p:nvPr>
            <p:ph type="title"/>
          </p:nvPr>
        </p:nvSpPr>
        <p:spPr/>
        <p:txBody>
          <a:bodyPr lIns="0" tIns="0" rIns="0" bIns="0"/>
          <a:lstStyle>
            <a:lvl1pPr>
              <a:defRPr sz="5400" b="1" i="0">
                <a:solidFill>
                  <a:srgbClr val="224464"/>
                </a:solidFill>
                <a:latin typeface="Calibri"/>
                <a:cs typeface="Calibri"/>
              </a:defRPr>
            </a:lvl1pPr>
          </a:lstStyle>
          <a:p>
            <a:endParaRPr/>
          </a:p>
        </p:txBody>
      </p:sp>
      <p:sp>
        <p:nvSpPr>
          <p:cNvPr id="3" name="Holder 3"/>
          <p:cNvSpPr>
            <a:spLocks noGrp="1"/>
          </p:cNvSpPr>
          <p:nvPr>
            <p:ph sz="half" idx="2"/>
          </p:nvPr>
        </p:nvSpPr>
        <p:spPr>
          <a:xfrm>
            <a:off x="285699" y="1119810"/>
            <a:ext cx="5474335" cy="4064635"/>
          </a:xfrm>
          <a:prstGeom prst="rect">
            <a:avLst/>
          </a:prstGeom>
        </p:spPr>
        <p:txBody>
          <a:bodyPr wrap="square" lIns="0" tIns="0" rIns="0" bIns="0">
            <a:spAutoFit/>
          </a:bodyPr>
          <a:lstStyle>
            <a:lvl1pPr>
              <a:defRPr sz="3200" b="0" i="0">
                <a:solidFill>
                  <a:srgbClr val="224464"/>
                </a:solidFill>
                <a:latin typeface="Calibri"/>
                <a:cs typeface="Calibri"/>
              </a:defRPr>
            </a:lvl1pPr>
          </a:lstStyle>
          <a:p>
            <a:endParaRPr/>
          </a:p>
        </p:txBody>
      </p:sp>
      <p:sp>
        <p:nvSpPr>
          <p:cNvPr id="4" name="Holder 4"/>
          <p:cNvSpPr>
            <a:spLocks noGrp="1"/>
          </p:cNvSpPr>
          <p:nvPr>
            <p:ph sz="half" idx="3"/>
          </p:nvPr>
        </p:nvSpPr>
        <p:spPr>
          <a:xfrm>
            <a:off x="6801104" y="1274133"/>
            <a:ext cx="4843780" cy="4505960"/>
          </a:xfrm>
          <a:prstGeom prst="rect">
            <a:avLst/>
          </a:prstGeom>
        </p:spPr>
        <p:txBody>
          <a:bodyPr wrap="square" lIns="0" tIns="0" rIns="0" bIns="0">
            <a:spAutoFit/>
          </a:bodyPr>
          <a:lstStyle>
            <a:lvl1pPr>
              <a:defRPr sz="3000" b="0" i="0">
                <a:solidFill>
                  <a:srgbClr val="224464"/>
                </a:solidFill>
                <a:latin typeface="Calibri"/>
                <a:cs typeface="Calibri"/>
              </a:defRPr>
            </a:lvl1pPr>
          </a:lstStyle>
          <a:p>
            <a:endParaRPr/>
          </a:p>
        </p:txBody>
      </p:sp>
      <p:sp>
        <p:nvSpPr>
          <p:cNvPr id="5" name="Holder 5"/>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07-Jun-23</a:t>
            </a:fld>
            <a:endParaRPr lang="en-US"/>
          </a:p>
        </p:txBody>
      </p:sp>
      <p:sp>
        <p:nvSpPr>
          <p:cNvPr id="7" name="Holder 7"/>
          <p:cNvSpPr>
            <a:spLocks noGrp="1"/>
          </p:cNvSpPr>
          <p:nvPr>
            <p:ph type="sldNum" sz="quarter" idx="7"/>
          </p:nvPr>
        </p:nvSpPr>
        <p:spPr>
          <a:xfrm>
            <a:off x="11861292" y="6618223"/>
            <a:ext cx="207645" cy="154940"/>
          </a:xfrm>
          <a:prstGeom prst="rect">
            <a:avLst/>
          </a:prstGeom>
        </p:spPr>
        <p:txBody>
          <a:bodyPr lIns="0" tIns="0" rIns="0" bIns="0"/>
          <a:lstStyle>
            <a:lvl1pPr>
              <a:defRPr sz="1000" b="0" i="0">
                <a:solidFill>
                  <a:srgbClr val="224464"/>
                </a:solidFill>
                <a:latin typeface="Calibri"/>
                <a:cs typeface="Calibri"/>
              </a:defRPr>
            </a:lvl1pPr>
          </a:lstStyle>
          <a:p>
            <a:pPr marL="40640">
              <a:lnSpc>
                <a:spcPts val="1065"/>
              </a:lnSpc>
            </a:pPr>
            <a:fld id="{81D60167-4931-47E6-BA6A-407CBD079E47}" type="slidenum">
              <a:rPr dirty="0"/>
              <a:t>‹#›</a:t>
            </a:fld>
            <a:endParaRPr dirty="0"/>
          </a:p>
        </p:txBody>
      </p:sp>
    </p:spTree>
    <p:extLst>
      <p:ext uri="{BB962C8B-B14F-4D97-AF65-F5344CB8AC3E}">
        <p14:creationId xmlns:p14="http://schemas.microsoft.com/office/powerpoint/2010/main" val="2531485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5"/>
        <p:cNvGrpSpPr/>
        <p:nvPr/>
      </p:nvGrpSpPr>
      <p:grpSpPr>
        <a:xfrm>
          <a:off x="0" y="0"/>
          <a:ext cx="0" cy="0"/>
          <a:chOff x="0" y="0"/>
          <a:chExt cx="0" cy="0"/>
        </a:xfrm>
      </p:grpSpPr>
      <p:sp>
        <p:nvSpPr>
          <p:cNvPr id="26" name="Google Shape;26;p3"/>
          <p:cNvSpPr txBox="1">
            <a:spLocks noGrp="1"/>
          </p:cNvSpPr>
          <p:nvPr>
            <p:ph type="sldNum" idx="12"/>
          </p:nvPr>
        </p:nvSpPr>
        <p:spPr>
          <a:xfrm>
            <a:off x="11753030" y="6507000"/>
            <a:ext cx="367414" cy="2970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0" marR="0" lvl="1" indent="0" algn="r" rtl="0">
              <a:spcBef>
                <a:spcPts val="0"/>
              </a:spcBef>
              <a:buNone/>
              <a:defRPr sz="1000" b="0" i="0" u="none" strike="noStrike" cap="none">
                <a:solidFill>
                  <a:schemeClr val="dk1"/>
                </a:solidFill>
                <a:latin typeface="Calibri"/>
                <a:ea typeface="Calibri"/>
                <a:cs typeface="Calibri"/>
                <a:sym typeface="Calibri"/>
              </a:defRPr>
            </a:lvl2pPr>
            <a:lvl3pPr marL="0" marR="0" lvl="2" indent="0" algn="r" rtl="0">
              <a:spcBef>
                <a:spcPts val="0"/>
              </a:spcBef>
              <a:buNone/>
              <a:defRPr sz="1000" b="0" i="0" u="none" strike="noStrike" cap="none">
                <a:solidFill>
                  <a:schemeClr val="dk1"/>
                </a:solidFill>
                <a:latin typeface="Calibri"/>
                <a:ea typeface="Calibri"/>
                <a:cs typeface="Calibri"/>
                <a:sym typeface="Calibri"/>
              </a:defRPr>
            </a:lvl3pPr>
            <a:lvl4pPr marL="0" marR="0" lvl="3" indent="0" algn="r" rtl="0">
              <a:spcBef>
                <a:spcPts val="0"/>
              </a:spcBef>
              <a:buNone/>
              <a:defRPr sz="1000" b="0" i="0" u="none" strike="noStrike" cap="none">
                <a:solidFill>
                  <a:schemeClr val="dk1"/>
                </a:solidFill>
                <a:latin typeface="Calibri"/>
                <a:ea typeface="Calibri"/>
                <a:cs typeface="Calibri"/>
                <a:sym typeface="Calibri"/>
              </a:defRPr>
            </a:lvl4pPr>
            <a:lvl5pPr marL="0" marR="0" lvl="4" indent="0" algn="r" rtl="0">
              <a:spcBef>
                <a:spcPts val="0"/>
              </a:spcBef>
              <a:buNone/>
              <a:defRPr sz="1000" b="0" i="0" u="none" strike="noStrike" cap="none">
                <a:solidFill>
                  <a:schemeClr val="dk1"/>
                </a:solidFill>
                <a:latin typeface="Calibri"/>
                <a:ea typeface="Calibri"/>
                <a:cs typeface="Calibri"/>
                <a:sym typeface="Calibri"/>
              </a:defRPr>
            </a:lvl5pPr>
            <a:lvl6pPr marL="0" marR="0" lvl="5" indent="0" algn="r" rtl="0">
              <a:spcBef>
                <a:spcPts val="0"/>
              </a:spcBef>
              <a:buNone/>
              <a:defRPr sz="1000" b="0" i="0" u="none" strike="noStrike" cap="none">
                <a:solidFill>
                  <a:schemeClr val="dk1"/>
                </a:solidFill>
                <a:latin typeface="Calibri"/>
                <a:ea typeface="Calibri"/>
                <a:cs typeface="Calibri"/>
                <a:sym typeface="Calibri"/>
              </a:defRPr>
            </a:lvl6pPr>
            <a:lvl7pPr marL="0" marR="0" lvl="6" indent="0" algn="r" rtl="0">
              <a:spcBef>
                <a:spcPts val="0"/>
              </a:spcBef>
              <a:buNone/>
              <a:defRPr sz="1000" b="0" i="0" u="none" strike="noStrike" cap="none">
                <a:solidFill>
                  <a:schemeClr val="dk1"/>
                </a:solidFill>
                <a:latin typeface="Calibri"/>
                <a:ea typeface="Calibri"/>
                <a:cs typeface="Calibri"/>
                <a:sym typeface="Calibri"/>
              </a:defRPr>
            </a:lvl7pPr>
            <a:lvl8pPr marL="0" marR="0" lvl="7" indent="0" algn="r" rtl="0">
              <a:spcBef>
                <a:spcPts val="0"/>
              </a:spcBef>
              <a:buNone/>
              <a:defRPr sz="1000" b="0" i="0" u="none" strike="noStrike" cap="none">
                <a:solidFill>
                  <a:schemeClr val="dk1"/>
                </a:solidFill>
                <a:latin typeface="Calibri"/>
                <a:ea typeface="Calibri"/>
                <a:cs typeface="Calibri"/>
                <a:sym typeface="Calibri"/>
              </a:defRPr>
            </a:lvl8pPr>
            <a:lvl9pPr marL="0" marR="0" lvl="8" indent="0" algn="r" rtl="0">
              <a:spcBef>
                <a:spcPts val="0"/>
              </a:spcBef>
              <a:buNone/>
              <a:defRPr sz="10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7" name="Google Shape;27;p3"/>
          <p:cNvSpPr txBox="1">
            <a:spLocks noGrp="1"/>
          </p:cNvSpPr>
          <p:nvPr>
            <p:ph type="body" idx="1"/>
          </p:nvPr>
        </p:nvSpPr>
        <p:spPr>
          <a:xfrm>
            <a:off x="190402" y="1196125"/>
            <a:ext cx="11818096" cy="5528766"/>
          </a:xfrm>
          <a:prstGeom prst="rect">
            <a:avLst/>
          </a:prstGeom>
          <a:noFill/>
          <a:ln>
            <a:noFill/>
          </a:ln>
        </p:spPr>
        <p:txBody>
          <a:bodyPr spcFirstLastPara="1" wrap="square" lIns="108000" tIns="36000" rIns="108000" bIns="36000" anchor="t" anchorCtr="0">
            <a:noAutofit/>
          </a:bodyPr>
          <a:lstStyle>
            <a:lvl1pPr marL="457200" lvl="0" indent="-444372" algn="l">
              <a:lnSpc>
                <a:spcPct val="105000"/>
              </a:lnSpc>
              <a:spcBef>
                <a:spcPts val="600"/>
              </a:spcBef>
              <a:spcAft>
                <a:spcPts val="0"/>
              </a:spcAft>
              <a:buClr>
                <a:schemeClr val="dk1"/>
              </a:buClr>
              <a:buSzPts val="3398"/>
              <a:buChar char="▪"/>
              <a:defRPr/>
            </a:lvl1pPr>
            <a:lvl2pPr marL="914400" lvl="1" indent="-431672" algn="l">
              <a:lnSpc>
                <a:spcPct val="105000"/>
              </a:lnSpc>
              <a:spcBef>
                <a:spcPts val="600"/>
              </a:spcBef>
              <a:spcAft>
                <a:spcPts val="0"/>
              </a:spcAft>
              <a:buClr>
                <a:schemeClr val="dk1"/>
              </a:buClr>
              <a:buSzPts val="3198"/>
              <a:buChar char="▪"/>
              <a:defRPr/>
            </a:lvl2pPr>
            <a:lvl3pPr marL="1371600" lvl="2" indent="-418972" algn="l">
              <a:lnSpc>
                <a:spcPct val="105000"/>
              </a:lnSpc>
              <a:spcBef>
                <a:spcPts val="600"/>
              </a:spcBef>
              <a:spcAft>
                <a:spcPts val="0"/>
              </a:spcAft>
              <a:buClr>
                <a:schemeClr val="dk1"/>
              </a:buClr>
              <a:buSzPts val="2998"/>
              <a:buChar char="▪"/>
              <a:defRPr/>
            </a:lvl3pPr>
            <a:lvl4pPr marL="1828800" lvl="3" indent="-406272" algn="l">
              <a:lnSpc>
                <a:spcPct val="105000"/>
              </a:lnSpc>
              <a:spcBef>
                <a:spcPts val="600"/>
              </a:spcBef>
              <a:spcAft>
                <a:spcPts val="0"/>
              </a:spcAft>
              <a:buClr>
                <a:schemeClr val="dk1"/>
              </a:buClr>
              <a:buSzPts val="2798"/>
              <a:buChar char="▪"/>
              <a:defRPr/>
            </a:lvl4pPr>
            <a:lvl5pPr marL="2286000" lvl="4" indent="-393573" algn="l">
              <a:lnSpc>
                <a:spcPct val="105000"/>
              </a:lnSpc>
              <a:spcBef>
                <a:spcPts val="600"/>
              </a:spcBef>
              <a:spcAft>
                <a:spcPts val="0"/>
              </a:spcAft>
              <a:buClr>
                <a:schemeClr val="dk1"/>
              </a:buClr>
              <a:buSzPts val="2598"/>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3"/>
          <p:cNvSpPr/>
          <p:nvPr/>
        </p:nvSpPr>
        <p:spPr>
          <a:xfrm>
            <a:off x="0" y="0"/>
            <a:ext cx="12196800" cy="109537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398"/>
              <a:buFont typeface="Calibri"/>
              <a:buNone/>
            </a:pPr>
            <a:endParaRPr sz="2398" b="0" i="0" u="none" strike="noStrike" cap="none">
              <a:solidFill>
                <a:srgbClr val="F7C86D"/>
              </a:solidFill>
              <a:latin typeface="Calibri"/>
              <a:ea typeface="Calibri"/>
              <a:cs typeface="Calibri"/>
              <a:sym typeface="Calibri"/>
            </a:endParaRPr>
          </a:p>
        </p:txBody>
      </p:sp>
      <p:pic>
        <p:nvPicPr>
          <p:cNvPr id="29" name="Google Shape;29;p3" descr="Software University logo"/>
          <p:cNvPicPr preferRelativeResize="0"/>
          <p:nvPr/>
        </p:nvPicPr>
        <p:blipFill rotWithShape="1">
          <a:blip r:embed="rId2">
            <a:alphaModFix/>
          </a:blip>
          <a:srcRect/>
          <a:stretch/>
        </p:blipFill>
        <p:spPr>
          <a:xfrm>
            <a:off x="10067957" y="253936"/>
            <a:ext cx="1915704" cy="559235"/>
          </a:xfrm>
          <a:prstGeom prst="rect">
            <a:avLst/>
          </a:prstGeom>
          <a:noFill/>
          <a:ln>
            <a:noFill/>
          </a:ln>
        </p:spPr>
      </p:pic>
      <p:sp>
        <p:nvSpPr>
          <p:cNvPr id="30" name="Google Shape;30;p3"/>
          <p:cNvSpPr txBox="1">
            <a:spLocks noGrp="1"/>
          </p:cNvSpPr>
          <p:nvPr>
            <p:ph type="title"/>
          </p:nvPr>
        </p:nvSpPr>
        <p:spPr>
          <a:xfrm>
            <a:off x="190406" y="100750"/>
            <a:ext cx="9715594" cy="882654"/>
          </a:xfrm>
          <a:prstGeom prst="rect">
            <a:avLst/>
          </a:prstGeom>
          <a:noFill/>
          <a:ln>
            <a:noFill/>
          </a:ln>
        </p:spPr>
        <p:txBody>
          <a:bodyPr spcFirstLastPara="1" wrap="square" lIns="108000" tIns="36000" rIns="108000" bIns="36000" anchor="ctr" anchorCtr="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9539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9"/>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jayne@gmail.com" TargetMode="External"/><Relationship Id="rId2" Type="http://schemas.openxmlformats.org/officeDocument/2006/relationships/hyperlink" Target="mailto:peter@gmail.com" TargetMode="Externa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microsoft.com/office/2007/relationships/hdphoto" Target="../media/hdphoto1.wdp"/><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mailto:pwh@gmail.com" TargetMode="External"/><Relationship Id="rId7" Type="http://schemas.openxmlformats.org/officeDocument/2006/relationships/image" Target="../media/image50.png"/><Relationship Id="rId2" Type="http://schemas.openxmlformats.org/officeDocument/2006/relationships/hyperlink" Target="mailto:smith@yahoo.co.uk" TargetMode="Externa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hyperlink" Target="mailto:jason.jj@gmail.com" TargetMode="External"/><Relationship Id="rId4" Type="http://schemas.openxmlformats.org/officeDocument/2006/relationships/hyperlink" Target="mailto:anne@anne.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ev.mysql.com/downloads/mysql/" TargetMode="External"/><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hyperlink" Target="https://dev.mysql.com/downloads/repo/apt/" TargetMode="Externa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mongodb.com/try/download/community"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hyperlink" Target="https://www.mongodb.com/products/compass"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hyperlink" Target="https://nosqlbooster.com/" TargetMode="External"/><Relationship Id="rId4" Type="http://schemas.openxmlformats.org/officeDocument/2006/relationships/hyperlink" Target="https://robomongo.org/download"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hyperlink" Target="https://www.mongodb.com/try/download/shell"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67.sv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sv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54.xml.rels><?xml version="1.0" encoding="UTF-8" standalone="yes"?>
<Relationships xmlns="http://schemas.openxmlformats.org/package/2006/relationships"><Relationship Id="rId8" Type="http://schemas.openxmlformats.org/officeDocument/2006/relationships/hyperlink" Target="https://bg.coca-colahellenic.com/bg/working-with-us" TargetMode="External"/><Relationship Id="rId13" Type="http://schemas.openxmlformats.org/officeDocument/2006/relationships/image" Target="../media/image80.png"/><Relationship Id="rId18" Type="http://schemas.openxmlformats.org/officeDocument/2006/relationships/hyperlink" Target="https://dxc.com/us/en" TargetMode="External"/><Relationship Id="rId3" Type="http://schemas.openxmlformats.org/officeDocument/2006/relationships/image" Target="../media/image75.png"/><Relationship Id="rId21" Type="http://schemas.openxmlformats.org/officeDocument/2006/relationships/image" Target="../media/image84.png"/><Relationship Id="rId7" Type="http://schemas.openxmlformats.org/officeDocument/2006/relationships/image" Target="../media/image77.png"/><Relationship Id="rId12" Type="http://schemas.openxmlformats.org/officeDocument/2006/relationships/hyperlink" Target="https://smartit.bg/" TargetMode="External"/><Relationship Id="rId17" Type="http://schemas.openxmlformats.org/officeDocument/2006/relationships/image" Target="../media/image82.png"/><Relationship Id="rId25" Type="http://schemas.openxmlformats.org/officeDocument/2006/relationships/image" Target="../media/image86.png"/><Relationship Id="rId2" Type="http://schemas.openxmlformats.org/officeDocument/2006/relationships/hyperlink" Target="https://en.superhosting.bg/" TargetMode="External"/><Relationship Id="rId16" Type="http://schemas.openxmlformats.org/officeDocument/2006/relationships/hyperlink" Target="https://www.draftkings.com/" TargetMode="External"/><Relationship Id="rId20" Type="http://schemas.openxmlformats.org/officeDocument/2006/relationships/hyperlink" Target="https://ambitioned.com/" TargetMode="External"/><Relationship Id="rId1" Type="http://schemas.openxmlformats.org/officeDocument/2006/relationships/slideLayout" Target="../slideLayouts/slideLayout3.xml"/><Relationship Id="rId6" Type="http://schemas.openxmlformats.org/officeDocument/2006/relationships/hyperlink" Target="https://www.softwaregroup.com/" TargetMode="External"/><Relationship Id="rId11" Type="http://schemas.openxmlformats.org/officeDocument/2006/relationships/image" Target="../media/image79.png"/><Relationship Id="rId24" Type="http://schemas.openxmlformats.org/officeDocument/2006/relationships/hyperlink" Target="https://www.pokerstars.bg/" TargetMode="External"/><Relationship Id="rId5" Type="http://schemas.openxmlformats.org/officeDocument/2006/relationships/image" Target="../media/image76.png"/><Relationship Id="rId15" Type="http://schemas.openxmlformats.org/officeDocument/2006/relationships/image" Target="../media/image81.png"/><Relationship Id="rId23" Type="http://schemas.openxmlformats.org/officeDocument/2006/relationships/image" Target="../media/image85.png"/><Relationship Id="rId10" Type="http://schemas.openxmlformats.org/officeDocument/2006/relationships/hyperlink" Target="https://createx.bg/" TargetMode="External"/><Relationship Id="rId19" Type="http://schemas.openxmlformats.org/officeDocument/2006/relationships/image" Target="../media/image83.png"/><Relationship Id="rId4" Type="http://schemas.openxmlformats.org/officeDocument/2006/relationships/hyperlink" Target="https://www.postbank.bg/bg-BG" TargetMode="External"/><Relationship Id="rId9" Type="http://schemas.openxmlformats.org/officeDocument/2006/relationships/image" Target="../media/image78.png"/><Relationship Id="rId14" Type="http://schemas.openxmlformats.org/officeDocument/2006/relationships/hyperlink" Target="https://indeavr.com/" TargetMode="External"/><Relationship Id="rId22" Type="http://schemas.openxmlformats.org/officeDocument/2006/relationships/hyperlink" Target="https://www.bosch-digital.com/"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hyperlink" Target="https://softuni.bg/"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a:hlinkClick r:id="rId3"/>
              </a:rPr>
              <a:t>https://about.softuni.bg</a:t>
            </a:r>
            <a:endParaRPr lang="en-US"/>
          </a:p>
        </p:txBody>
      </p:sp>
      <p:sp>
        <p:nvSpPr>
          <p:cNvPr id="11" name="Company Name"/>
          <p:cNvSpPr>
            <a:spLocks noGrp="1"/>
          </p:cNvSpPr>
          <p:nvPr>
            <p:ph type="body" sz="quarter" idx="17"/>
          </p:nvPr>
        </p:nvSpPr>
        <p:spPr/>
        <p:txBody>
          <a:bodyPr/>
          <a:lstStyle/>
          <a:p>
            <a:r>
              <a:rPr lang="en-US"/>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a:xfrm>
            <a:off x="554182" y="1258272"/>
            <a:ext cx="11083636" cy="747890"/>
          </a:xfrm>
        </p:spPr>
        <p:txBody>
          <a:bodyPr/>
          <a:lstStyle/>
          <a:p>
            <a:r>
              <a:rPr lang="en-US" sz="3599" dirty="0"/>
              <a:t>Relational and Non-Relational Databases and MySQL</a:t>
            </a:r>
            <a:endParaRPr lang="en-US" dirty="0"/>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182" y="321502"/>
            <a:ext cx="11083636" cy="936770"/>
          </a:xfrm>
        </p:spPr>
        <p:txBody>
          <a:bodyPr>
            <a:normAutofit fontScale="90000"/>
          </a:bodyPr>
          <a:lstStyle/>
          <a:p>
            <a:r>
              <a:rPr lang="en-US" sz="6000" dirty="0"/>
              <a:t>Databases</a:t>
            </a:r>
          </a:p>
        </p:txBody>
      </p:sp>
      <p:pic>
        <p:nvPicPr>
          <p:cNvPr id="8" name="Picture 2" descr="Ð¡Ð²ÑÑÐ·Ð°Ð½Ð¾ Ð¸Ð·Ð¾Ð±ÑÐ°Ð¶ÐµÐ½Ð¸Ðµ">
            <a:extLst>
              <a:ext uri="{FF2B5EF4-FFF2-40B4-BE49-F238E27FC236}">
                <a16:creationId xmlns:a16="http://schemas.microsoft.com/office/drawing/2014/main" id="{46988513-1D55-4D43-8BD2-8B974E294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120" y="2133600"/>
            <a:ext cx="3973880" cy="298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CA27B5-B562-21BE-E9D7-D383EA0CFFEE}"/>
              </a:ext>
            </a:extLst>
          </p:cNvPr>
          <p:cNvSpPr>
            <a:spLocks noGrp="1"/>
          </p:cNvSpPr>
          <p:nvPr>
            <p:ph type="subTitle" sz="quarter" idx="11"/>
          </p:nvPr>
        </p:nvSpPr>
        <p:spPr/>
        <p:txBody>
          <a:bodyPr/>
          <a:lstStyle/>
          <a:p>
            <a:r>
              <a:rPr lang="en-US" dirty="0"/>
              <a:t>Tables, Relationships and SQL</a:t>
            </a:r>
          </a:p>
        </p:txBody>
      </p:sp>
      <p:sp>
        <p:nvSpPr>
          <p:cNvPr id="6" name="Slide Title">
            <a:extLst>
              <a:ext uri="{FF2B5EF4-FFF2-40B4-BE49-F238E27FC236}">
                <a16:creationId xmlns:a16="http://schemas.microsoft.com/office/drawing/2014/main" id="{028D9EA3-B5E0-4F17-9467-4BE3C280DA68}"/>
              </a:ext>
            </a:extLst>
          </p:cNvPr>
          <p:cNvSpPr>
            <a:spLocks noGrp="1"/>
          </p:cNvSpPr>
          <p:nvPr>
            <p:ph type="title" sz="quarter" idx="10"/>
          </p:nvPr>
        </p:nvSpPr>
        <p:spPr/>
        <p:txBody>
          <a:bodyPr/>
          <a:lstStyle/>
          <a:p>
            <a:r>
              <a:rPr lang="en-US" dirty="0"/>
              <a:t>Relational Databases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000" y="1809000"/>
            <a:ext cx="4125262" cy="1804032"/>
          </a:xfrm>
          <a:prstGeom prst="rect">
            <a:avLst/>
          </a:prstGeom>
        </p:spPr>
      </p:pic>
    </p:spTree>
    <p:extLst>
      <p:ext uri="{BB962C8B-B14F-4D97-AF65-F5344CB8AC3E}">
        <p14:creationId xmlns:p14="http://schemas.microsoft.com/office/powerpoint/2010/main" val="41562819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4000" spc="5" dirty="0"/>
              <a:t>SQL</a:t>
            </a:r>
            <a:r>
              <a:rPr sz="4000" spc="-40" dirty="0"/>
              <a:t> </a:t>
            </a:r>
            <a:r>
              <a:rPr sz="4000" spc="-15" dirty="0"/>
              <a:t>Databases</a:t>
            </a:r>
            <a:r>
              <a:rPr sz="4000" dirty="0"/>
              <a:t> </a:t>
            </a:r>
            <a:r>
              <a:rPr sz="4000" spc="-10" dirty="0"/>
              <a:t>(Relational</a:t>
            </a:r>
            <a:r>
              <a:rPr sz="4000" spc="-35" dirty="0"/>
              <a:t> </a:t>
            </a:r>
            <a:r>
              <a:rPr sz="4000" spc="-10" dirty="0"/>
              <a:t>Databases)</a:t>
            </a:r>
            <a:endParaRPr sz="4000"/>
          </a:p>
        </p:txBody>
      </p:sp>
      <p:sp>
        <p:nvSpPr>
          <p:cNvPr id="13" name="object 13"/>
          <p:cNvSpPr txBox="1"/>
          <p:nvPr/>
        </p:nvSpPr>
        <p:spPr>
          <a:xfrm>
            <a:off x="1781301" y="1010488"/>
            <a:ext cx="9077960" cy="545465"/>
          </a:xfrm>
          <a:prstGeom prst="rect">
            <a:avLst/>
          </a:prstGeom>
        </p:spPr>
        <p:txBody>
          <a:bodyPr vert="horz" wrap="square" lIns="0" tIns="13970" rIns="0" bIns="0" rtlCol="0">
            <a:spAutoFit/>
          </a:bodyPr>
          <a:lstStyle/>
          <a:p>
            <a:pPr marL="372110" indent="-360045">
              <a:lnSpc>
                <a:spcPct val="100000"/>
              </a:lnSpc>
              <a:spcBef>
                <a:spcPts val="110"/>
              </a:spcBef>
              <a:buFont typeface="Wingdings"/>
              <a:buChar char=""/>
              <a:tabLst>
                <a:tab pos="372745" algn="l"/>
              </a:tabLst>
            </a:pPr>
            <a:r>
              <a:rPr sz="3400" spc="-10" dirty="0">
                <a:solidFill>
                  <a:srgbClr val="224464"/>
                </a:solidFill>
                <a:latin typeface="Calibri"/>
                <a:cs typeface="Calibri"/>
              </a:rPr>
              <a:t>Relational</a:t>
            </a:r>
            <a:r>
              <a:rPr sz="3400" spc="-90" dirty="0">
                <a:solidFill>
                  <a:srgbClr val="224464"/>
                </a:solidFill>
                <a:latin typeface="Calibri"/>
                <a:cs typeface="Calibri"/>
              </a:rPr>
              <a:t> </a:t>
            </a:r>
            <a:r>
              <a:rPr sz="3400" dirty="0">
                <a:solidFill>
                  <a:srgbClr val="224464"/>
                </a:solidFill>
                <a:latin typeface="Calibri"/>
                <a:cs typeface="Calibri"/>
              </a:rPr>
              <a:t>(</a:t>
            </a:r>
            <a:r>
              <a:rPr sz="3400" b="1" dirty="0">
                <a:solidFill>
                  <a:srgbClr val="FF9F00"/>
                </a:solidFill>
                <a:latin typeface="Calibri"/>
                <a:cs typeface="Calibri"/>
              </a:rPr>
              <a:t>SQL</a:t>
            </a:r>
            <a:r>
              <a:rPr sz="3400" dirty="0">
                <a:solidFill>
                  <a:srgbClr val="224464"/>
                </a:solidFill>
                <a:latin typeface="Calibri"/>
                <a:cs typeface="Calibri"/>
              </a:rPr>
              <a:t>)</a:t>
            </a:r>
            <a:r>
              <a:rPr sz="3400" spc="10" dirty="0">
                <a:solidFill>
                  <a:srgbClr val="224464"/>
                </a:solidFill>
                <a:latin typeface="Calibri"/>
                <a:cs typeface="Calibri"/>
              </a:rPr>
              <a:t> </a:t>
            </a:r>
            <a:r>
              <a:rPr sz="3400" spc="-5" dirty="0">
                <a:solidFill>
                  <a:srgbClr val="224464"/>
                </a:solidFill>
                <a:latin typeface="Calibri"/>
                <a:cs typeface="Calibri"/>
              </a:rPr>
              <a:t>databases</a:t>
            </a:r>
            <a:r>
              <a:rPr sz="3400" spc="-75" dirty="0">
                <a:solidFill>
                  <a:srgbClr val="224464"/>
                </a:solidFill>
                <a:latin typeface="Calibri"/>
                <a:cs typeface="Calibri"/>
              </a:rPr>
              <a:t> </a:t>
            </a:r>
            <a:r>
              <a:rPr sz="3400" spc="-20" dirty="0">
                <a:solidFill>
                  <a:srgbClr val="224464"/>
                </a:solidFill>
                <a:latin typeface="Calibri"/>
                <a:cs typeface="Calibri"/>
              </a:rPr>
              <a:t>organize</a:t>
            </a:r>
            <a:r>
              <a:rPr sz="3400" spc="-85" dirty="0">
                <a:solidFill>
                  <a:srgbClr val="224464"/>
                </a:solidFill>
                <a:latin typeface="Calibri"/>
                <a:cs typeface="Calibri"/>
              </a:rPr>
              <a:t> </a:t>
            </a:r>
            <a:r>
              <a:rPr sz="3400" spc="-15" dirty="0">
                <a:solidFill>
                  <a:srgbClr val="224464"/>
                </a:solidFill>
                <a:latin typeface="Calibri"/>
                <a:cs typeface="Calibri"/>
              </a:rPr>
              <a:t>data</a:t>
            </a:r>
            <a:r>
              <a:rPr sz="3400" spc="-45" dirty="0">
                <a:solidFill>
                  <a:srgbClr val="224464"/>
                </a:solidFill>
                <a:latin typeface="Calibri"/>
                <a:cs typeface="Calibri"/>
              </a:rPr>
              <a:t> </a:t>
            </a:r>
            <a:r>
              <a:rPr sz="3400" dirty="0">
                <a:solidFill>
                  <a:srgbClr val="224464"/>
                </a:solidFill>
                <a:latin typeface="Calibri"/>
                <a:cs typeface="Calibri"/>
              </a:rPr>
              <a:t>in</a:t>
            </a:r>
            <a:r>
              <a:rPr sz="3400" spc="-50" dirty="0">
                <a:solidFill>
                  <a:srgbClr val="224464"/>
                </a:solidFill>
                <a:latin typeface="Calibri"/>
                <a:cs typeface="Calibri"/>
              </a:rPr>
              <a:t> </a:t>
            </a:r>
            <a:r>
              <a:rPr sz="3400" b="1" spc="-5" dirty="0">
                <a:solidFill>
                  <a:srgbClr val="FF9F00"/>
                </a:solidFill>
                <a:latin typeface="Calibri"/>
                <a:cs typeface="Calibri"/>
              </a:rPr>
              <a:t>tables</a:t>
            </a:r>
            <a:endParaRPr sz="3400" dirty="0">
              <a:latin typeface="Calibri"/>
              <a:cs typeface="Calibri"/>
            </a:endParaRPr>
          </a:p>
        </p:txBody>
      </p:sp>
      <p:sp>
        <p:nvSpPr>
          <p:cNvPr id="14" name="object 14"/>
          <p:cNvSpPr txBox="1"/>
          <p:nvPr/>
        </p:nvSpPr>
        <p:spPr>
          <a:xfrm>
            <a:off x="1781301" y="1683369"/>
            <a:ext cx="9180830" cy="4861560"/>
          </a:xfrm>
          <a:prstGeom prst="rect">
            <a:avLst/>
          </a:prstGeom>
        </p:spPr>
        <p:txBody>
          <a:bodyPr vert="horz" wrap="square" lIns="0" tIns="12700" rIns="0" bIns="0" rtlCol="0">
            <a:spAutoFit/>
          </a:bodyPr>
          <a:lstStyle/>
          <a:p>
            <a:pPr marL="805180" marR="2789555" indent="-360045">
              <a:lnSpc>
                <a:spcPct val="105100"/>
              </a:lnSpc>
              <a:spcBef>
                <a:spcPts val="100"/>
              </a:spcBef>
              <a:buFont typeface="Wingdings"/>
              <a:buChar char=""/>
              <a:tabLst>
                <a:tab pos="805180" algn="l"/>
                <a:tab pos="805815" algn="l"/>
              </a:tabLst>
            </a:pPr>
            <a:r>
              <a:rPr sz="3200" spc="-40" dirty="0">
                <a:solidFill>
                  <a:srgbClr val="224464"/>
                </a:solidFill>
                <a:latin typeface="Calibri"/>
                <a:cs typeface="Calibri"/>
              </a:rPr>
              <a:t>Tables</a:t>
            </a:r>
            <a:r>
              <a:rPr sz="3200" spc="-15" dirty="0">
                <a:solidFill>
                  <a:srgbClr val="224464"/>
                </a:solidFill>
                <a:latin typeface="Calibri"/>
                <a:cs typeface="Calibri"/>
              </a:rPr>
              <a:t> </a:t>
            </a:r>
            <a:r>
              <a:rPr sz="3200" spc="-25" dirty="0">
                <a:solidFill>
                  <a:srgbClr val="224464"/>
                </a:solidFill>
                <a:latin typeface="Calibri"/>
                <a:cs typeface="Calibri"/>
              </a:rPr>
              <a:t>have</a:t>
            </a:r>
            <a:r>
              <a:rPr sz="3200" spc="-5" dirty="0">
                <a:solidFill>
                  <a:srgbClr val="224464"/>
                </a:solidFill>
                <a:latin typeface="Calibri"/>
                <a:cs typeface="Calibri"/>
              </a:rPr>
              <a:t> </a:t>
            </a:r>
            <a:r>
              <a:rPr sz="3200" spc="-15" dirty="0">
                <a:solidFill>
                  <a:srgbClr val="224464"/>
                </a:solidFill>
                <a:latin typeface="Calibri"/>
                <a:cs typeface="Calibri"/>
              </a:rPr>
              <a:t>strict</a:t>
            </a:r>
            <a:r>
              <a:rPr sz="3200" spc="25" dirty="0">
                <a:solidFill>
                  <a:srgbClr val="224464"/>
                </a:solidFill>
                <a:latin typeface="Calibri"/>
                <a:cs typeface="Calibri"/>
              </a:rPr>
              <a:t> </a:t>
            </a:r>
            <a:r>
              <a:rPr sz="3200" spc="-20" dirty="0">
                <a:solidFill>
                  <a:srgbClr val="224464"/>
                </a:solidFill>
                <a:latin typeface="Calibri"/>
                <a:cs typeface="Calibri"/>
              </a:rPr>
              <a:t>structure </a:t>
            </a:r>
            <a:r>
              <a:rPr sz="3200" spc="-15" dirty="0">
                <a:solidFill>
                  <a:srgbClr val="224464"/>
                </a:solidFill>
                <a:latin typeface="Calibri"/>
                <a:cs typeface="Calibri"/>
              </a:rPr>
              <a:t> (</a:t>
            </a:r>
            <a:r>
              <a:rPr sz="3200" b="1" spc="-15" dirty="0">
                <a:solidFill>
                  <a:srgbClr val="FF9F00"/>
                </a:solidFill>
                <a:latin typeface="Calibri"/>
                <a:cs typeface="Calibri"/>
              </a:rPr>
              <a:t>columns</a:t>
            </a:r>
            <a:r>
              <a:rPr sz="3200" b="1" spc="50" dirty="0">
                <a:solidFill>
                  <a:srgbClr val="FF9F00"/>
                </a:solidFill>
                <a:latin typeface="Calibri"/>
                <a:cs typeface="Calibri"/>
              </a:rPr>
              <a:t> </a:t>
            </a:r>
            <a:r>
              <a:rPr lang="en-US" sz="3200" dirty="0">
                <a:solidFill>
                  <a:srgbClr val="224464"/>
                </a:solidFill>
                <a:latin typeface="Calibri"/>
                <a:cs typeface="Calibri"/>
              </a:rPr>
              <a:t>of</a:t>
            </a:r>
            <a:r>
              <a:rPr sz="3200" spc="-5" dirty="0">
                <a:solidFill>
                  <a:srgbClr val="224464"/>
                </a:solidFill>
                <a:latin typeface="Calibri"/>
                <a:cs typeface="Calibri"/>
              </a:rPr>
              <a:t> </a:t>
            </a:r>
            <a:r>
              <a:rPr sz="3200" spc="-15" dirty="0">
                <a:solidFill>
                  <a:srgbClr val="224464"/>
                </a:solidFill>
                <a:latin typeface="Calibri"/>
                <a:cs typeface="Calibri"/>
              </a:rPr>
              <a:t>certain</a:t>
            </a:r>
            <a:r>
              <a:rPr sz="3200" spc="10" dirty="0">
                <a:solidFill>
                  <a:srgbClr val="224464"/>
                </a:solidFill>
                <a:latin typeface="Calibri"/>
                <a:cs typeface="Calibri"/>
              </a:rPr>
              <a:t> </a:t>
            </a:r>
            <a:r>
              <a:rPr sz="3200" b="1" spc="-20" dirty="0">
                <a:solidFill>
                  <a:srgbClr val="FF9F00"/>
                </a:solidFill>
                <a:latin typeface="Calibri"/>
                <a:cs typeface="Calibri"/>
              </a:rPr>
              <a:t>data</a:t>
            </a:r>
            <a:r>
              <a:rPr sz="3200" b="1" dirty="0">
                <a:solidFill>
                  <a:srgbClr val="FF9F00"/>
                </a:solidFill>
                <a:latin typeface="Calibri"/>
                <a:cs typeface="Calibri"/>
              </a:rPr>
              <a:t> </a:t>
            </a:r>
            <a:r>
              <a:rPr sz="3200" b="1" spc="-10" dirty="0">
                <a:solidFill>
                  <a:srgbClr val="FF9F00"/>
                </a:solidFill>
                <a:latin typeface="Calibri"/>
                <a:cs typeface="Calibri"/>
              </a:rPr>
              <a:t>types</a:t>
            </a:r>
            <a:r>
              <a:rPr sz="3200" spc="-10" dirty="0">
                <a:solidFill>
                  <a:srgbClr val="224464"/>
                </a:solidFill>
                <a:latin typeface="Calibri"/>
                <a:cs typeface="Calibri"/>
              </a:rPr>
              <a:t>)</a:t>
            </a:r>
            <a:endParaRPr sz="3200" dirty="0">
              <a:latin typeface="Calibri"/>
              <a:cs typeface="Calibri"/>
            </a:endParaRPr>
          </a:p>
          <a:p>
            <a:pPr marL="805180" indent="-360680">
              <a:lnSpc>
                <a:spcPct val="100000"/>
              </a:lnSpc>
              <a:spcBef>
                <a:spcPts val="1390"/>
              </a:spcBef>
              <a:buFont typeface="Wingdings"/>
              <a:buChar char=""/>
              <a:tabLst>
                <a:tab pos="805180" algn="l"/>
                <a:tab pos="805815" algn="l"/>
              </a:tabLst>
            </a:pPr>
            <a:r>
              <a:rPr sz="3200" spc="-10" dirty="0">
                <a:solidFill>
                  <a:srgbClr val="224464"/>
                </a:solidFill>
                <a:latin typeface="Calibri"/>
                <a:cs typeface="Calibri"/>
              </a:rPr>
              <a:t>Can</a:t>
            </a:r>
            <a:r>
              <a:rPr sz="3200" spc="-5" dirty="0">
                <a:solidFill>
                  <a:srgbClr val="224464"/>
                </a:solidFill>
                <a:latin typeface="Calibri"/>
                <a:cs typeface="Calibri"/>
              </a:rPr>
              <a:t> </a:t>
            </a:r>
            <a:r>
              <a:rPr sz="3200" spc="-25" dirty="0">
                <a:solidFill>
                  <a:srgbClr val="224464"/>
                </a:solidFill>
                <a:latin typeface="Calibri"/>
                <a:cs typeface="Calibri"/>
              </a:rPr>
              <a:t>have</a:t>
            </a:r>
            <a:r>
              <a:rPr sz="3200" spc="-5" dirty="0">
                <a:solidFill>
                  <a:srgbClr val="224464"/>
                </a:solidFill>
                <a:latin typeface="Calibri"/>
                <a:cs typeface="Calibri"/>
              </a:rPr>
              <a:t> </a:t>
            </a:r>
            <a:r>
              <a:rPr sz="3200" b="1" spc="-15" dirty="0">
                <a:solidFill>
                  <a:srgbClr val="FF9F00"/>
                </a:solidFill>
                <a:latin typeface="Calibri"/>
                <a:cs typeface="Calibri"/>
              </a:rPr>
              <a:t>relationships</a:t>
            </a:r>
            <a:r>
              <a:rPr sz="3200" b="1" spc="50" dirty="0">
                <a:solidFill>
                  <a:srgbClr val="FF9F00"/>
                </a:solidFill>
                <a:latin typeface="Calibri"/>
                <a:cs typeface="Calibri"/>
              </a:rPr>
              <a:t> </a:t>
            </a:r>
            <a:r>
              <a:rPr sz="3200" spc="-10" dirty="0">
                <a:solidFill>
                  <a:srgbClr val="224464"/>
                </a:solidFill>
                <a:latin typeface="Calibri"/>
                <a:cs typeface="Calibri"/>
              </a:rPr>
              <a:t>to</a:t>
            </a:r>
            <a:r>
              <a:rPr sz="3200" spc="-5" dirty="0">
                <a:solidFill>
                  <a:srgbClr val="224464"/>
                </a:solidFill>
                <a:latin typeface="Calibri"/>
                <a:cs typeface="Calibri"/>
              </a:rPr>
              <a:t> </a:t>
            </a:r>
            <a:r>
              <a:rPr sz="3200" spc="-10" dirty="0">
                <a:solidFill>
                  <a:srgbClr val="224464"/>
                </a:solidFill>
                <a:latin typeface="Calibri"/>
                <a:cs typeface="Calibri"/>
              </a:rPr>
              <a:t>other</a:t>
            </a:r>
            <a:r>
              <a:rPr sz="3200" spc="-5" dirty="0">
                <a:solidFill>
                  <a:srgbClr val="224464"/>
                </a:solidFill>
                <a:latin typeface="Calibri"/>
                <a:cs typeface="Calibri"/>
              </a:rPr>
              <a:t> </a:t>
            </a:r>
            <a:r>
              <a:rPr sz="3200" spc="-10" dirty="0">
                <a:solidFill>
                  <a:srgbClr val="224464"/>
                </a:solidFill>
                <a:latin typeface="Calibri"/>
                <a:cs typeface="Calibri"/>
              </a:rPr>
              <a:t>tables</a:t>
            </a:r>
            <a:endParaRPr sz="3200" dirty="0">
              <a:latin typeface="Calibri"/>
              <a:cs typeface="Calibri"/>
            </a:endParaRPr>
          </a:p>
          <a:p>
            <a:pPr marL="372110" marR="5080" indent="-360045">
              <a:lnSpc>
                <a:spcPct val="105300"/>
              </a:lnSpc>
              <a:spcBef>
                <a:spcPts val="1175"/>
              </a:spcBef>
              <a:buFont typeface="Wingdings"/>
              <a:buChar char=""/>
              <a:tabLst>
                <a:tab pos="372745" algn="l"/>
              </a:tabLst>
            </a:pPr>
            <a:r>
              <a:rPr sz="3400" spc="-10" dirty="0">
                <a:solidFill>
                  <a:srgbClr val="224464"/>
                </a:solidFill>
                <a:latin typeface="Calibri"/>
                <a:cs typeface="Calibri"/>
              </a:rPr>
              <a:t>Relational </a:t>
            </a:r>
            <a:r>
              <a:rPr sz="3400" spc="-5" dirty="0">
                <a:solidFill>
                  <a:srgbClr val="224464"/>
                </a:solidFill>
                <a:latin typeface="Calibri"/>
                <a:cs typeface="Calibri"/>
              </a:rPr>
              <a:t>databases </a:t>
            </a:r>
            <a:r>
              <a:rPr sz="3400" spc="5" dirty="0">
                <a:solidFill>
                  <a:srgbClr val="224464"/>
                </a:solidFill>
                <a:latin typeface="Calibri"/>
                <a:cs typeface="Calibri"/>
              </a:rPr>
              <a:t>use the </a:t>
            </a:r>
            <a:r>
              <a:rPr sz="3400" b="1" spc="-15" dirty="0">
                <a:solidFill>
                  <a:srgbClr val="FF9F00"/>
                </a:solidFill>
                <a:latin typeface="Calibri"/>
                <a:cs typeface="Calibri"/>
              </a:rPr>
              <a:t>structured </a:t>
            </a:r>
            <a:r>
              <a:rPr sz="3400" b="1" dirty="0">
                <a:solidFill>
                  <a:srgbClr val="FF9F00"/>
                </a:solidFill>
                <a:latin typeface="Calibri"/>
                <a:cs typeface="Calibri"/>
              </a:rPr>
              <a:t>query </a:t>
            </a:r>
            <a:r>
              <a:rPr sz="3400" b="1" spc="5" dirty="0">
                <a:solidFill>
                  <a:srgbClr val="FF9F00"/>
                </a:solidFill>
                <a:latin typeface="Calibri"/>
                <a:cs typeface="Calibri"/>
              </a:rPr>
              <a:t> </a:t>
            </a:r>
            <a:r>
              <a:rPr sz="3400" b="1" spc="-10" dirty="0">
                <a:solidFill>
                  <a:srgbClr val="FF9F00"/>
                </a:solidFill>
                <a:latin typeface="Calibri"/>
                <a:cs typeface="Calibri"/>
              </a:rPr>
              <a:t>language</a:t>
            </a:r>
            <a:r>
              <a:rPr sz="3400" b="1" spc="20" dirty="0">
                <a:solidFill>
                  <a:srgbClr val="FF9F00"/>
                </a:solidFill>
                <a:latin typeface="Calibri"/>
                <a:cs typeface="Calibri"/>
              </a:rPr>
              <a:t> </a:t>
            </a:r>
            <a:r>
              <a:rPr sz="3400" dirty="0">
                <a:solidFill>
                  <a:srgbClr val="224464"/>
                </a:solidFill>
                <a:latin typeface="Calibri"/>
                <a:cs typeface="Calibri"/>
              </a:rPr>
              <a:t>(</a:t>
            </a:r>
            <a:r>
              <a:rPr sz="3400" b="1" dirty="0">
                <a:solidFill>
                  <a:srgbClr val="224464"/>
                </a:solidFill>
                <a:latin typeface="Calibri"/>
                <a:cs typeface="Calibri"/>
              </a:rPr>
              <a:t>SQL</a:t>
            </a:r>
            <a:r>
              <a:rPr sz="3400" dirty="0">
                <a:solidFill>
                  <a:srgbClr val="224464"/>
                </a:solidFill>
                <a:latin typeface="Calibri"/>
                <a:cs typeface="Calibri"/>
              </a:rPr>
              <a:t>)</a:t>
            </a:r>
            <a:r>
              <a:rPr sz="3400" spc="-40" dirty="0">
                <a:solidFill>
                  <a:srgbClr val="224464"/>
                </a:solidFill>
                <a:latin typeface="Calibri"/>
                <a:cs typeface="Calibri"/>
              </a:rPr>
              <a:t> </a:t>
            </a:r>
            <a:r>
              <a:rPr sz="3400" spc="-30" dirty="0">
                <a:solidFill>
                  <a:srgbClr val="224464"/>
                </a:solidFill>
                <a:latin typeface="Calibri"/>
                <a:cs typeface="Calibri"/>
              </a:rPr>
              <a:t>for</a:t>
            </a:r>
            <a:r>
              <a:rPr sz="3400" spc="-15" dirty="0">
                <a:solidFill>
                  <a:srgbClr val="224464"/>
                </a:solidFill>
                <a:latin typeface="Calibri"/>
                <a:cs typeface="Calibri"/>
              </a:rPr>
              <a:t> </a:t>
            </a:r>
            <a:r>
              <a:rPr sz="3400" spc="-5" dirty="0">
                <a:solidFill>
                  <a:srgbClr val="224464"/>
                </a:solidFill>
                <a:latin typeface="Calibri"/>
                <a:cs typeface="Calibri"/>
              </a:rPr>
              <a:t>defining</a:t>
            </a:r>
            <a:r>
              <a:rPr sz="3400" spc="-80" dirty="0">
                <a:solidFill>
                  <a:srgbClr val="224464"/>
                </a:solidFill>
                <a:latin typeface="Calibri"/>
                <a:cs typeface="Calibri"/>
              </a:rPr>
              <a:t> </a:t>
            </a:r>
            <a:r>
              <a:rPr sz="3400" spc="5" dirty="0">
                <a:solidFill>
                  <a:srgbClr val="224464"/>
                </a:solidFill>
                <a:latin typeface="Calibri"/>
                <a:cs typeface="Calibri"/>
              </a:rPr>
              <a:t>and</a:t>
            </a:r>
            <a:r>
              <a:rPr sz="3400" spc="-10" dirty="0">
                <a:solidFill>
                  <a:srgbClr val="224464"/>
                </a:solidFill>
                <a:latin typeface="Calibri"/>
                <a:cs typeface="Calibri"/>
              </a:rPr>
              <a:t> </a:t>
            </a:r>
            <a:r>
              <a:rPr sz="3400" spc="-5" dirty="0">
                <a:solidFill>
                  <a:srgbClr val="224464"/>
                </a:solidFill>
                <a:latin typeface="Calibri"/>
                <a:cs typeface="Calibri"/>
              </a:rPr>
              <a:t>manipulating</a:t>
            </a:r>
            <a:r>
              <a:rPr sz="3400" spc="-95" dirty="0">
                <a:solidFill>
                  <a:srgbClr val="224464"/>
                </a:solidFill>
                <a:latin typeface="Calibri"/>
                <a:cs typeface="Calibri"/>
              </a:rPr>
              <a:t> </a:t>
            </a:r>
            <a:r>
              <a:rPr sz="3400" spc="-15" dirty="0">
                <a:solidFill>
                  <a:srgbClr val="224464"/>
                </a:solidFill>
                <a:latin typeface="Calibri"/>
                <a:cs typeface="Calibri"/>
              </a:rPr>
              <a:t>data</a:t>
            </a:r>
            <a:endParaRPr sz="3400" dirty="0">
              <a:latin typeface="Calibri"/>
              <a:cs typeface="Calibri"/>
            </a:endParaRPr>
          </a:p>
          <a:p>
            <a:pPr marL="805180" lvl="1" indent="-360680">
              <a:lnSpc>
                <a:spcPct val="100000"/>
              </a:lnSpc>
              <a:spcBef>
                <a:spcPts val="1400"/>
              </a:spcBef>
              <a:buFont typeface="Wingdings"/>
              <a:buChar char=""/>
              <a:tabLst>
                <a:tab pos="805180" algn="l"/>
                <a:tab pos="805815" algn="l"/>
              </a:tabLst>
            </a:pPr>
            <a:r>
              <a:rPr sz="3200" spc="-15" dirty="0">
                <a:solidFill>
                  <a:srgbClr val="224464"/>
                </a:solidFill>
                <a:latin typeface="Calibri"/>
                <a:cs typeface="Calibri"/>
              </a:rPr>
              <a:t>Extremely</a:t>
            </a:r>
            <a:r>
              <a:rPr sz="3200" spc="35" dirty="0">
                <a:solidFill>
                  <a:srgbClr val="224464"/>
                </a:solidFill>
                <a:latin typeface="Calibri"/>
                <a:cs typeface="Calibri"/>
              </a:rPr>
              <a:t> </a:t>
            </a:r>
            <a:r>
              <a:rPr sz="3200" spc="-15" dirty="0">
                <a:solidFill>
                  <a:srgbClr val="224464"/>
                </a:solidFill>
                <a:latin typeface="Calibri"/>
                <a:cs typeface="Calibri"/>
              </a:rPr>
              <a:t>powerful</a:t>
            </a:r>
            <a:r>
              <a:rPr sz="3200" spc="5" dirty="0">
                <a:solidFill>
                  <a:srgbClr val="224464"/>
                </a:solidFill>
                <a:latin typeface="Calibri"/>
                <a:cs typeface="Calibri"/>
              </a:rPr>
              <a:t> </a:t>
            </a:r>
            <a:r>
              <a:rPr sz="3200" spc="-30" dirty="0">
                <a:solidFill>
                  <a:srgbClr val="224464"/>
                </a:solidFill>
                <a:latin typeface="Calibri"/>
                <a:cs typeface="Calibri"/>
              </a:rPr>
              <a:t>for</a:t>
            </a:r>
            <a:r>
              <a:rPr sz="3200" dirty="0">
                <a:solidFill>
                  <a:srgbClr val="224464"/>
                </a:solidFill>
                <a:latin typeface="Calibri"/>
                <a:cs typeface="Calibri"/>
              </a:rPr>
              <a:t> </a:t>
            </a:r>
            <a:r>
              <a:rPr sz="3200" spc="-20" dirty="0">
                <a:solidFill>
                  <a:srgbClr val="224464"/>
                </a:solidFill>
                <a:latin typeface="Calibri"/>
                <a:cs typeface="Calibri"/>
              </a:rPr>
              <a:t>complex</a:t>
            </a:r>
            <a:r>
              <a:rPr sz="3200" dirty="0">
                <a:solidFill>
                  <a:srgbClr val="224464"/>
                </a:solidFill>
                <a:latin typeface="Calibri"/>
                <a:cs typeface="Calibri"/>
              </a:rPr>
              <a:t> </a:t>
            </a:r>
            <a:r>
              <a:rPr sz="3200" spc="-10" dirty="0">
                <a:solidFill>
                  <a:srgbClr val="224464"/>
                </a:solidFill>
                <a:latin typeface="Calibri"/>
                <a:cs typeface="Calibri"/>
              </a:rPr>
              <a:t>queries</a:t>
            </a:r>
            <a:endParaRPr sz="3200" dirty="0">
              <a:latin typeface="Calibri"/>
              <a:cs typeface="Calibri"/>
            </a:endParaRPr>
          </a:p>
          <a:p>
            <a:pPr marL="372110" marR="1518920" indent="-360045">
              <a:lnSpc>
                <a:spcPct val="105400"/>
              </a:lnSpc>
              <a:spcBef>
                <a:spcPts val="1165"/>
              </a:spcBef>
              <a:buClr>
                <a:schemeClr val="tx2"/>
              </a:buClr>
              <a:buFont typeface="Wingdings"/>
              <a:buChar char=""/>
              <a:tabLst>
                <a:tab pos="372745" algn="l"/>
              </a:tabLst>
            </a:pPr>
            <a:r>
              <a:rPr sz="3400" b="1" spc="-10" dirty="0">
                <a:solidFill>
                  <a:srgbClr val="FF9F00"/>
                </a:solidFill>
                <a:latin typeface="Calibri"/>
                <a:cs typeface="Calibri"/>
              </a:rPr>
              <a:t>Relational</a:t>
            </a:r>
            <a:r>
              <a:rPr sz="3400" b="1" spc="-35" dirty="0">
                <a:solidFill>
                  <a:srgbClr val="FF9F00"/>
                </a:solidFill>
                <a:latin typeface="Calibri"/>
                <a:cs typeface="Calibri"/>
              </a:rPr>
              <a:t> </a:t>
            </a:r>
            <a:r>
              <a:rPr sz="3400" b="1" spc="-5" dirty="0">
                <a:solidFill>
                  <a:srgbClr val="FF9F00"/>
                </a:solidFill>
                <a:latin typeface="Calibri"/>
                <a:cs typeface="Calibri"/>
              </a:rPr>
              <a:t>databases</a:t>
            </a:r>
            <a:r>
              <a:rPr sz="3400" b="1" spc="-80" dirty="0">
                <a:solidFill>
                  <a:srgbClr val="FF9F00"/>
                </a:solidFill>
                <a:latin typeface="Calibri"/>
                <a:cs typeface="Calibri"/>
              </a:rPr>
              <a:t> </a:t>
            </a:r>
            <a:r>
              <a:rPr sz="3400" spc="-10" dirty="0">
                <a:solidFill>
                  <a:srgbClr val="224464"/>
                </a:solidFill>
                <a:latin typeface="Calibri"/>
                <a:cs typeface="Calibri"/>
              </a:rPr>
              <a:t>are</a:t>
            </a:r>
            <a:r>
              <a:rPr sz="3400" spc="-45" dirty="0">
                <a:solidFill>
                  <a:srgbClr val="224464"/>
                </a:solidFill>
                <a:latin typeface="Calibri"/>
                <a:cs typeface="Calibri"/>
              </a:rPr>
              <a:t> </a:t>
            </a:r>
            <a:r>
              <a:rPr sz="3400" spc="5" dirty="0">
                <a:solidFill>
                  <a:srgbClr val="224464"/>
                </a:solidFill>
                <a:latin typeface="Calibri"/>
                <a:cs typeface="Calibri"/>
              </a:rPr>
              <a:t>the</a:t>
            </a:r>
            <a:r>
              <a:rPr sz="3400" spc="-45" dirty="0">
                <a:solidFill>
                  <a:srgbClr val="224464"/>
                </a:solidFill>
                <a:latin typeface="Calibri"/>
                <a:cs typeface="Calibri"/>
              </a:rPr>
              <a:t> </a:t>
            </a:r>
            <a:r>
              <a:rPr sz="3400" spc="-10" dirty="0">
                <a:solidFill>
                  <a:srgbClr val="224464"/>
                </a:solidFill>
                <a:latin typeface="Calibri"/>
                <a:cs typeface="Calibri"/>
              </a:rPr>
              <a:t>most</a:t>
            </a:r>
            <a:r>
              <a:rPr sz="3400" spc="-20" dirty="0">
                <a:solidFill>
                  <a:srgbClr val="224464"/>
                </a:solidFill>
                <a:latin typeface="Calibri"/>
                <a:cs typeface="Calibri"/>
              </a:rPr>
              <a:t> </a:t>
            </a:r>
            <a:r>
              <a:rPr sz="3400" spc="5" dirty="0">
                <a:solidFill>
                  <a:srgbClr val="224464"/>
                </a:solidFill>
                <a:latin typeface="Calibri"/>
                <a:cs typeface="Calibri"/>
              </a:rPr>
              <a:t>widely </a:t>
            </a:r>
            <a:r>
              <a:rPr sz="3400" spc="-755" dirty="0">
                <a:solidFill>
                  <a:srgbClr val="224464"/>
                </a:solidFill>
                <a:latin typeface="Calibri"/>
                <a:cs typeface="Calibri"/>
              </a:rPr>
              <a:t> </a:t>
            </a:r>
            <a:r>
              <a:rPr sz="3400" spc="5" dirty="0">
                <a:solidFill>
                  <a:srgbClr val="224464"/>
                </a:solidFill>
                <a:latin typeface="Calibri"/>
                <a:cs typeface="Calibri"/>
              </a:rPr>
              <a:t>used</a:t>
            </a:r>
            <a:r>
              <a:rPr sz="3400" spc="-70" dirty="0">
                <a:solidFill>
                  <a:srgbClr val="224464"/>
                </a:solidFill>
                <a:latin typeface="Calibri"/>
                <a:cs typeface="Calibri"/>
              </a:rPr>
              <a:t> </a:t>
            </a:r>
            <a:r>
              <a:rPr sz="3400" spc="-15" dirty="0">
                <a:solidFill>
                  <a:srgbClr val="224464"/>
                </a:solidFill>
                <a:latin typeface="Calibri"/>
                <a:cs typeface="Calibri"/>
              </a:rPr>
              <a:t>data</a:t>
            </a:r>
            <a:r>
              <a:rPr sz="3400" spc="-55" dirty="0">
                <a:solidFill>
                  <a:srgbClr val="224464"/>
                </a:solidFill>
                <a:latin typeface="Calibri"/>
                <a:cs typeface="Calibri"/>
              </a:rPr>
              <a:t> </a:t>
            </a:r>
            <a:r>
              <a:rPr sz="3400" dirty="0">
                <a:solidFill>
                  <a:srgbClr val="224464"/>
                </a:solidFill>
                <a:latin typeface="Calibri"/>
                <a:cs typeface="Calibri"/>
              </a:rPr>
              <a:t>management</a:t>
            </a:r>
            <a:r>
              <a:rPr sz="3400" spc="-90" dirty="0">
                <a:solidFill>
                  <a:srgbClr val="224464"/>
                </a:solidFill>
                <a:latin typeface="Calibri"/>
                <a:cs typeface="Calibri"/>
              </a:rPr>
              <a:t> </a:t>
            </a:r>
            <a:r>
              <a:rPr sz="3400" spc="-5" dirty="0">
                <a:solidFill>
                  <a:srgbClr val="224464"/>
                </a:solidFill>
                <a:latin typeface="Calibri"/>
                <a:cs typeface="Calibri"/>
              </a:rPr>
              <a:t>technology</a:t>
            </a:r>
            <a:endParaRPr sz="3400" dirty="0">
              <a:latin typeface="Calibri"/>
              <a:cs typeface="Calibri"/>
            </a:endParaRPr>
          </a:p>
        </p:txBody>
      </p:sp>
      <p:pic>
        <p:nvPicPr>
          <p:cNvPr id="15" name="object 15"/>
          <p:cNvPicPr/>
          <p:nvPr/>
        </p:nvPicPr>
        <p:blipFill>
          <a:blip r:embed="rId2" cstate="print"/>
          <a:stretch>
            <a:fillRect/>
          </a:stretch>
        </p:blipFill>
        <p:spPr>
          <a:xfrm>
            <a:off x="9653016" y="1773935"/>
            <a:ext cx="2014727" cy="1664207"/>
          </a:xfrm>
          <a:prstGeom prst="rect">
            <a:avLst/>
          </a:prstGeom>
        </p:spPr>
      </p:pic>
      <p:sp>
        <p:nvSpPr>
          <p:cNvPr id="16" name="object 16"/>
          <p:cNvSpPr txBox="1"/>
          <p:nvPr/>
        </p:nvSpPr>
        <p:spPr>
          <a:xfrm>
            <a:off x="10361803" y="1863598"/>
            <a:ext cx="588010" cy="453390"/>
          </a:xfrm>
          <a:prstGeom prst="rect">
            <a:avLst/>
          </a:prstGeom>
        </p:spPr>
        <p:txBody>
          <a:bodyPr vert="horz" wrap="square" lIns="0" tIns="13335" rIns="0" bIns="0" rtlCol="0">
            <a:spAutoFit/>
          </a:bodyPr>
          <a:lstStyle/>
          <a:p>
            <a:pPr marL="12700">
              <a:lnSpc>
                <a:spcPct val="100000"/>
              </a:lnSpc>
              <a:spcBef>
                <a:spcPts val="105"/>
              </a:spcBef>
            </a:pPr>
            <a:r>
              <a:rPr sz="2800" b="1" dirty="0">
                <a:solidFill>
                  <a:srgbClr val="224464"/>
                </a:solidFill>
                <a:latin typeface="Calibri"/>
                <a:cs typeface="Calibri"/>
              </a:rPr>
              <a:t>S</a:t>
            </a:r>
            <a:r>
              <a:rPr sz="2800" b="1" spc="-10" dirty="0">
                <a:solidFill>
                  <a:srgbClr val="224464"/>
                </a:solidFill>
                <a:latin typeface="Calibri"/>
                <a:cs typeface="Calibri"/>
              </a:rPr>
              <a:t>Q</a:t>
            </a:r>
            <a:r>
              <a:rPr sz="2800" b="1" dirty="0">
                <a:solidFill>
                  <a:srgbClr val="224464"/>
                </a:solidFill>
                <a:latin typeface="Calibri"/>
                <a:cs typeface="Calibri"/>
              </a:rPr>
              <a:t>L</a:t>
            </a:r>
            <a:endParaRPr sz="2800">
              <a:latin typeface="Calibri"/>
              <a:cs typeface="Calibri"/>
            </a:endParaRPr>
          </a:p>
        </p:txBody>
      </p:sp>
      <p:sp>
        <p:nvSpPr>
          <p:cNvPr id="17" name="object 17"/>
          <p:cNvSpPr txBox="1"/>
          <p:nvPr/>
        </p:nvSpPr>
        <p:spPr>
          <a:xfrm>
            <a:off x="11861292" y="6618223"/>
            <a:ext cx="205104"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solidFill>
                  <a:srgbClr val="224464"/>
                </a:solidFill>
                <a:latin typeface="Calibri"/>
                <a:cs typeface="Calibri"/>
              </a:rPr>
              <a:t>11</a:t>
            </a:fld>
            <a:endParaRPr sz="1000">
              <a:latin typeface="Calibri"/>
              <a:cs typeface="Calibri"/>
            </a:endParaRPr>
          </a:p>
        </p:txBody>
      </p:sp>
    </p:spTree>
    <p:extLst>
      <p:ext uri="{BB962C8B-B14F-4D97-AF65-F5344CB8AC3E}">
        <p14:creationId xmlns:p14="http://schemas.microsoft.com/office/powerpoint/2010/main" val="28559611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Clr>
                <a:schemeClr val="tx1"/>
              </a:buClr>
            </a:pPr>
            <a:r>
              <a:rPr lang="en-US" b="1" dirty="0">
                <a:solidFill>
                  <a:schemeClr val="bg1"/>
                </a:solidFill>
              </a:rPr>
              <a:t>Tables</a:t>
            </a:r>
            <a:r>
              <a:rPr lang="en-US" dirty="0"/>
              <a:t> are the main </a:t>
            </a:r>
            <a:r>
              <a:rPr lang="en-US" b="1" dirty="0">
                <a:solidFill>
                  <a:schemeClr val="bg1"/>
                </a:solidFill>
              </a:rPr>
              <a:t>building</a:t>
            </a:r>
            <a:r>
              <a:rPr lang="en-US" dirty="0">
                <a:solidFill>
                  <a:schemeClr val="accent1"/>
                </a:solidFill>
              </a:rPr>
              <a:t> </a:t>
            </a:r>
            <a:r>
              <a:rPr lang="en-US" b="1" dirty="0">
                <a:solidFill>
                  <a:schemeClr val="bg1"/>
                </a:solidFill>
              </a:rPr>
              <a:t>block</a:t>
            </a:r>
            <a:r>
              <a:rPr lang="en-US" dirty="0">
                <a:solidFill>
                  <a:schemeClr val="accent1"/>
                </a:solidFill>
              </a:rPr>
              <a:t> </a:t>
            </a:r>
            <a:r>
              <a:rPr lang="en-US" dirty="0"/>
              <a:t>of relational databases</a:t>
            </a:r>
          </a:p>
          <a:p>
            <a:pPr>
              <a:spcBef>
                <a:spcPts val="27592"/>
              </a:spcBef>
            </a:pPr>
            <a:r>
              <a:rPr lang="en-US" dirty="0"/>
              <a:t>Each </a:t>
            </a:r>
            <a:r>
              <a:rPr lang="en-US" b="1" dirty="0">
                <a:solidFill>
                  <a:schemeClr val="bg1"/>
                </a:solidFill>
              </a:rPr>
              <a:t>row</a:t>
            </a:r>
            <a:r>
              <a:rPr lang="en-US" dirty="0"/>
              <a:t> is called a </a:t>
            </a:r>
            <a:r>
              <a:rPr lang="en-US" b="1" dirty="0">
                <a:solidFill>
                  <a:schemeClr val="bg1"/>
                </a:solidFill>
              </a:rPr>
              <a:t>record</a:t>
            </a:r>
            <a:r>
              <a:rPr lang="en-US" dirty="0">
                <a:solidFill>
                  <a:schemeClr val="accent1"/>
                </a:solidFill>
              </a:rPr>
              <a:t> </a:t>
            </a:r>
            <a:r>
              <a:rPr lang="en-US" dirty="0"/>
              <a:t>or</a:t>
            </a:r>
            <a:r>
              <a:rPr lang="en-US" dirty="0">
                <a:solidFill>
                  <a:schemeClr val="accent1"/>
                </a:solidFill>
              </a:rPr>
              <a:t> </a:t>
            </a:r>
            <a:r>
              <a:rPr lang="en-US" b="1" dirty="0">
                <a:solidFill>
                  <a:schemeClr val="bg1"/>
                </a:solidFill>
              </a:rPr>
              <a:t>entity</a:t>
            </a:r>
          </a:p>
          <a:p>
            <a:r>
              <a:rPr lang="en-US" dirty="0"/>
              <a:t>Columns (</a:t>
            </a:r>
            <a:r>
              <a:rPr lang="en-US" b="1" dirty="0">
                <a:solidFill>
                  <a:schemeClr val="bg1"/>
                </a:solidFill>
              </a:rPr>
              <a:t>fields</a:t>
            </a:r>
            <a:r>
              <a:rPr lang="en-US" dirty="0"/>
              <a:t>) define the </a:t>
            </a:r>
            <a:r>
              <a:rPr lang="en-US" b="1" dirty="0">
                <a:solidFill>
                  <a:schemeClr val="bg1"/>
                </a:solidFill>
              </a:rPr>
              <a:t>type</a:t>
            </a:r>
            <a:r>
              <a:rPr lang="en-US" dirty="0"/>
              <a:t> of data they contain</a:t>
            </a:r>
          </a:p>
          <a:p>
            <a:endParaRPr lang="bg-BG" dirty="0"/>
          </a:p>
        </p:txBody>
      </p:sp>
      <p:sp>
        <p:nvSpPr>
          <p:cNvPr id="465922" name="Rectangle 2"/>
          <p:cNvSpPr>
            <a:spLocks noGrp="1" noChangeArrowheads="1"/>
          </p:cNvSpPr>
          <p:nvPr>
            <p:ph type="title"/>
          </p:nvPr>
        </p:nvSpPr>
        <p:spPr/>
        <p:txBody>
          <a:bodyPr/>
          <a:lstStyle/>
          <a:p>
            <a:r>
              <a:rPr lang="en-US" dirty="0"/>
              <a:t>Database Tables</a:t>
            </a:r>
            <a:endParaRPr lang="bg-BG" dirty="0"/>
          </a:p>
        </p:txBody>
      </p:sp>
      <p:graphicFrame>
        <p:nvGraphicFramePr>
          <p:cNvPr id="15" name="Group 49"/>
          <p:cNvGraphicFramePr>
            <a:graphicFrameLocks/>
          </p:cNvGraphicFramePr>
          <p:nvPr>
            <p:extLst>
              <p:ext uri="{D42A27DB-BD31-4B8C-83A1-F6EECF244321}">
                <p14:modId xmlns:p14="http://schemas.microsoft.com/office/powerpoint/2010/main" val="3040486569"/>
              </p:ext>
            </p:extLst>
          </p:nvPr>
        </p:nvGraphicFramePr>
        <p:xfrm>
          <a:off x="1901317" y="2574063"/>
          <a:ext cx="8921586" cy="2415496"/>
        </p:xfrm>
        <a:graphic>
          <a:graphicData uri="http://schemas.openxmlformats.org/drawingml/2006/table">
            <a:tbl>
              <a:tblPr/>
              <a:tblGrid>
                <a:gridCol w="2141554">
                  <a:extLst>
                    <a:ext uri="{9D8B030D-6E8A-4147-A177-3AD203B41FA5}">
                      <a16:colId xmlns:a16="http://schemas.microsoft.com/office/drawing/2014/main" val="20000"/>
                    </a:ext>
                  </a:extLst>
                </a:gridCol>
                <a:gridCol w="2590125">
                  <a:extLst>
                    <a:ext uri="{9D8B030D-6E8A-4147-A177-3AD203B41FA5}">
                      <a16:colId xmlns:a16="http://schemas.microsoft.com/office/drawing/2014/main" val="20001"/>
                    </a:ext>
                  </a:extLst>
                </a:gridCol>
                <a:gridCol w="2513945">
                  <a:extLst>
                    <a:ext uri="{9D8B030D-6E8A-4147-A177-3AD203B41FA5}">
                      <a16:colId xmlns:a16="http://schemas.microsoft.com/office/drawing/2014/main" val="1808587013"/>
                    </a:ext>
                  </a:extLst>
                </a:gridCol>
                <a:gridCol w="1675962">
                  <a:extLst>
                    <a:ext uri="{9D8B030D-6E8A-4147-A177-3AD203B41FA5}">
                      <a16:colId xmlns:a16="http://schemas.microsoft.com/office/drawing/2014/main" val="1545185628"/>
                    </a:ext>
                  </a:extLst>
                </a:gridCol>
              </a:tblGrid>
              <a:tr h="58679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CustomerID</a:t>
                      </a:r>
                    </a:p>
                  </a:txBody>
                  <a:tcPr marL="157425" marR="157425" marT="45708" marB="45708" anchor="ctr" horzOverflow="overflow">
                    <a:lnL w="12700" cap="flat" cmpd="sng" algn="ctr">
                      <a:solidFill>
                        <a:schemeClr val="bg2">
                          <a:lumMod val="75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2">
                        <a:lumMod val="50000"/>
                        <a:alpha val="49804"/>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FirstName</a:t>
                      </a:r>
                      <a:endParaRPr kumimoji="1" lang="bg-BG" sz="2800" b="1" i="0" u="none" strike="noStrike" cap="none" normalizeH="0" baseline="0" noProof="1">
                        <a:ln>
                          <a:noFill/>
                        </a:ln>
                        <a:solidFill>
                          <a:schemeClr val="tx1"/>
                        </a:solidFill>
                        <a:effectLst/>
                        <a:latin typeface="+mn-lt"/>
                      </a:endParaRPr>
                    </a:p>
                  </a:txBody>
                  <a:tcPr marL="157425" marR="157425" marT="45708" marB="45708"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2">
                        <a:lumMod val="50000"/>
                        <a:alpha val="49804"/>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BirthDate</a:t>
                      </a:r>
                      <a:endParaRPr kumimoji="1" lang="bg-BG" sz="2800" b="1" i="0" u="none" strike="noStrike" cap="none" normalizeH="0" baseline="0" noProof="1">
                        <a:ln>
                          <a:noFill/>
                        </a:ln>
                        <a:solidFill>
                          <a:schemeClr val="tx1"/>
                        </a:solidFill>
                        <a:effectLst/>
                        <a:latin typeface="+mn-lt"/>
                      </a:endParaRPr>
                    </a:p>
                  </a:txBody>
                  <a:tcPr marL="157425" marR="157425" marT="45708" marB="45708"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2">
                        <a:lumMod val="50000"/>
                        <a:alpha val="49804"/>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CityID</a:t>
                      </a:r>
                      <a:endParaRPr kumimoji="1" lang="bg-BG" sz="2800" b="1" i="0" u="none" strike="noStrike" cap="none" normalizeH="0" baseline="0" noProof="1">
                        <a:ln>
                          <a:noFill/>
                        </a:ln>
                        <a:solidFill>
                          <a:schemeClr val="tx1"/>
                        </a:solidFill>
                        <a:effectLst/>
                        <a:latin typeface="+mn-lt"/>
                      </a:endParaRPr>
                    </a:p>
                  </a:txBody>
                  <a:tcPr marL="157425" marR="157425" marT="45708" marB="45708"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2">
                        <a:lumMod val="50000"/>
                        <a:alpha val="49804"/>
                      </a:schemeClr>
                    </a:solidFill>
                  </a:tcPr>
                </a:tc>
                <a:extLst>
                  <a:ext uri="{0D108BD9-81ED-4DB2-BD59-A6C34878D82A}">
                    <a16:rowId xmlns:a16="http://schemas.microsoft.com/office/drawing/2014/main" val="10000"/>
                  </a:ext>
                </a:extLst>
              </a:tr>
              <a:tr h="457081">
                <a:tc>
                  <a:txBody>
                    <a:bodyPr/>
                    <a:lstStyle/>
                    <a:p>
                      <a:pPr algn="ctr"/>
                      <a:r>
                        <a:rPr lang="en-US" sz="2400" dirty="0">
                          <a:solidFill>
                            <a:schemeClr val="tx2"/>
                          </a:solidFill>
                        </a:rPr>
                        <a:t>1</a:t>
                      </a:r>
                    </a:p>
                  </a:txBody>
                  <a:tcPr marL="91416" marR="91416" marT="45708" marB="45708" anchor="ctr">
                    <a:lnL w="12700" cap="flat" cmpd="sng" algn="ctr">
                      <a:solidFill>
                        <a:schemeClr val="bg2">
                          <a:lumMod val="75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Brigitte</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03/12/1975</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sz="2400" dirty="0">
                          <a:solidFill>
                            <a:schemeClr val="tx2"/>
                          </a:solidFill>
                        </a:rPr>
                        <a:t>101</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081">
                <a:tc>
                  <a:txBody>
                    <a:bodyPr/>
                    <a:lstStyle/>
                    <a:p>
                      <a:pPr algn="ctr"/>
                      <a:r>
                        <a:rPr lang="en-US" sz="2400" dirty="0">
                          <a:solidFill>
                            <a:schemeClr val="tx2"/>
                          </a:solidFill>
                        </a:rPr>
                        <a:t>2</a:t>
                      </a:r>
                    </a:p>
                  </a:txBody>
                  <a:tcPr marL="91416" marR="91416" marT="45708" marB="45708" anchor="ctr">
                    <a:lnL w="12700" cap="flat" cmpd="sng" algn="ctr">
                      <a:solidFill>
                        <a:schemeClr val="bg2">
                          <a:lumMod val="75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August</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27/05/1968</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sz="2400" dirty="0">
                          <a:solidFill>
                            <a:schemeClr val="tx2"/>
                          </a:solidFill>
                        </a:rPr>
                        <a:t>102</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081">
                <a:tc>
                  <a:txBody>
                    <a:bodyPr/>
                    <a:lstStyle/>
                    <a:p>
                      <a:pPr algn="ctr"/>
                      <a:r>
                        <a:rPr lang="en-US" sz="2400" dirty="0">
                          <a:solidFill>
                            <a:schemeClr val="tx2"/>
                          </a:solidFill>
                        </a:rPr>
                        <a:t>3</a:t>
                      </a:r>
                    </a:p>
                  </a:txBody>
                  <a:tcPr marL="91416" marR="91416" marT="45708" marB="45708" anchor="ctr">
                    <a:lnL w="12700" cap="flat" cmpd="sng" algn="ctr">
                      <a:solidFill>
                        <a:schemeClr val="bg2">
                          <a:lumMod val="75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Benjamin</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15/10/1988</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sz="2400" dirty="0">
                          <a:solidFill>
                            <a:schemeClr val="tx2"/>
                          </a:solidFill>
                        </a:rPr>
                        <a:t>103</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081">
                <a:tc>
                  <a:txBody>
                    <a:bodyPr/>
                    <a:lstStyle/>
                    <a:p>
                      <a:pPr algn="ctr"/>
                      <a:r>
                        <a:rPr lang="en-US" sz="2400" dirty="0">
                          <a:solidFill>
                            <a:schemeClr val="tx2"/>
                          </a:solidFill>
                        </a:rPr>
                        <a:t>4</a:t>
                      </a:r>
                    </a:p>
                  </a:txBody>
                  <a:tcPr marL="91416" marR="91416" marT="45708" marB="45708" anchor="ctr">
                    <a:lnL w="12700" cap="flat" cmpd="sng" algn="ctr">
                      <a:solidFill>
                        <a:schemeClr val="bg2">
                          <a:lumMod val="75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Denis</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sz="2400" dirty="0">
                          <a:solidFill>
                            <a:schemeClr val="tx2"/>
                          </a:solidFill>
                        </a:rPr>
                        <a:t>07/01/1993</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sz="2400" dirty="0">
                          <a:solidFill>
                            <a:schemeClr val="tx2"/>
                          </a:solidFill>
                        </a:rPr>
                        <a:t>104</a:t>
                      </a:r>
                    </a:p>
                  </a:txBody>
                  <a:tcPr marL="91416" marR="91416" marT="45708" marB="45708" anchor="ctr">
                    <a:lnL w="28575" cap="flat" cmpd="sng" algn="ctr">
                      <a:solidFill>
                        <a:schemeClr val="accent5">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4"/>
                  </a:ext>
                </a:extLst>
              </a:tr>
            </a:tbl>
          </a:graphicData>
        </a:graphic>
      </p:graphicFrame>
      <p:sp>
        <p:nvSpPr>
          <p:cNvPr id="16" name="AutoShape 7"/>
          <p:cNvSpPr>
            <a:spLocks noChangeArrowheads="1"/>
          </p:cNvSpPr>
          <p:nvPr/>
        </p:nvSpPr>
        <p:spPr bwMode="auto">
          <a:xfrm>
            <a:off x="533400" y="4392932"/>
            <a:ext cx="1159990" cy="609557"/>
          </a:xfrm>
          <a:prstGeom prst="wedgeRoundRectCallout">
            <a:avLst>
              <a:gd name="adj1" fmla="val 43059"/>
              <a:gd name="adj2" fmla="val -9165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2399" b="1" noProof="1">
                <a:solidFill>
                  <a:srgbClr val="FFFFFF"/>
                </a:solidFill>
              </a:rPr>
              <a:t>Row</a:t>
            </a:r>
          </a:p>
        </p:txBody>
      </p:sp>
      <p:sp>
        <p:nvSpPr>
          <p:cNvPr id="17" name="Rectangle: Rounded Corners 16"/>
          <p:cNvSpPr/>
          <p:nvPr/>
        </p:nvSpPr>
        <p:spPr>
          <a:xfrm>
            <a:off x="1704011" y="3503666"/>
            <a:ext cx="9255889" cy="672924"/>
          </a:xfrm>
          <a:prstGeom prst="roundRect">
            <a:avLst>
              <a:gd name="adj" fmla="val 5385"/>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799" b="1" dirty="0">
              <a:ln>
                <a:solidFill>
                  <a:schemeClr val="tx1"/>
                </a:solidFill>
                <a:prstDash val="solid"/>
              </a:ln>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Rectangle: Rounded Corners 17"/>
          <p:cNvSpPr/>
          <p:nvPr/>
        </p:nvSpPr>
        <p:spPr>
          <a:xfrm>
            <a:off x="3913235" y="2424446"/>
            <a:ext cx="2869453" cy="2679002"/>
          </a:xfrm>
          <a:prstGeom prst="roundRect">
            <a:avLst>
              <a:gd name="adj" fmla="val 5385"/>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799"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1" name="AutoShape 7"/>
          <p:cNvSpPr>
            <a:spLocks noChangeArrowheads="1"/>
          </p:cNvSpPr>
          <p:nvPr/>
        </p:nvSpPr>
        <p:spPr bwMode="auto">
          <a:xfrm>
            <a:off x="7518428" y="1804483"/>
            <a:ext cx="1588272" cy="609557"/>
          </a:xfrm>
          <a:prstGeom prst="wedgeRoundRectCallout">
            <a:avLst>
              <a:gd name="adj1" fmla="val -82609"/>
              <a:gd name="adj2" fmla="val 4261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2399" b="1" noProof="1">
                <a:solidFill>
                  <a:srgbClr val="FFFFFF"/>
                </a:solidFill>
              </a:rPr>
              <a:t>Column</a:t>
            </a:r>
          </a:p>
        </p:txBody>
      </p:sp>
      <p:sp>
        <p:nvSpPr>
          <p:cNvPr id="22" name="Rectangle: Rounded Corners 21"/>
          <p:cNvSpPr/>
          <p:nvPr/>
        </p:nvSpPr>
        <p:spPr>
          <a:xfrm>
            <a:off x="3913235" y="3516362"/>
            <a:ext cx="2869453" cy="647531"/>
          </a:xfrm>
          <a:prstGeom prst="roundRect">
            <a:avLst>
              <a:gd name="adj" fmla="val 5385"/>
            </a:avLst>
          </a:prstGeom>
          <a:noFill/>
          <a:ln w="1270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799"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AutoShape 7"/>
          <p:cNvSpPr>
            <a:spLocks noChangeArrowheads="1"/>
          </p:cNvSpPr>
          <p:nvPr/>
        </p:nvSpPr>
        <p:spPr bwMode="auto">
          <a:xfrm>
            <a:off x="7560735" y="5158835"/>
            <a:ext cx="1063755" cy="609557"/>
          </a:xfrm>
          <a:prstGeom prst="wedgeRoundRectCallout">
            <a:avLst>
              <a:gd name="adj1" fmla="val -149726"/>
              <a:gd name="adj2" fmla="val -245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2399" b="1" noProof="1">
                <a:solidFill>
                  <a:srgbClr val="FFFFFF"/>
                </a:solidFill>
              </a:rPr>
              <a:t>Cell</a:t>
            </a:r>
          </a:p>
        </p:txBody>
      </p:sp>
      <p:sp>
        <p:nvSpPr>
          <p:cNvPr id="13" name="Slide Number">
            <a:extLst>
              <a:ext uri="{FF2B5EF4-FFF2-40B4-BE49-F238E27FC236}">
                <a16:creationId xmlns:a16="http://schemas.microsoft.com/office/drawing/2014/main" id="{F80F709C-BB43-4A83-9529-1E089194DC9E}"/>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174766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3C59CE8-AB90-2B71-C014-64805AC3BBE4}"/>
              </a:ext>
            </a:extLst>
          </p:cNvPr>
          <p:cNvSpPr>
            <a:spLocks noGrp="1"/>
          </p:cNvSpPr>
          <p:nvPr>
            <p:ph type="body" sz="quarter" idx="10"/>
          </p:nvPr>
        </p:nvSpPr>
        <p:spPr/>
        <p:txBody>
          <a:bodyPr>
            <a:normAutofit/>
          </a:bodyPr>
          <a:lstStyle/>
          <a:p>
            <a:r>
              <a:rPr lang="en-US" sz="3200" spc="-10" dirty="0">
                <a:solidFill>
                  <a:srgbClr val="224464"/>
                </a:solidFill>
                <a:latin typeface="Calibri"/>
                <a:cs typeface="Calibri"/>
              </a:rPr>
              <a:t>Relational</a:t>
            </a:r>
            <a:r>
              <a:rPr lang="en-US" sz="3200" spc="-20" dirty="0">
                <a:solidFill>
                  <a:srgbClr val="224464"/>
                </a:solidFill>
                <a:latin typeface="Calibri"/>
                <a:cs typeface="Calibri"/>
              </a:rPr>
              <a:t> data</a:t>
            </a:r>
            <a:r>
              <a:rPr lang="en-US" sz="3200" spc="-5" dirty="0">
                <a:solidFill>
                  <a:srgbClr val="224464"/>
                </a:solidFill>
                <a:latin typeface="Calibri"/>
                <a:cs typeface="Calibri"/>
              </a:rPr>
              <a:t> is stored </a:t>
            </a:r>
            <a:r>
              <a:rPr lang="en-US" sz="3200" spc="-10" dirty="0">
                <a:solidFill>
                  <a:srgbClr val="224464"/>
                </a:solidFill>
                <a:latin typeface="Calibri"/>
                <a:cs typeface="Calibri"/>
              </a:rPr>
              <a:t>into</a:t>
            </a:r>
            <a:r>
              <a:rPr lang="en-US" sz="3200" spc="-30" dirty="0">
                <a:solidFill>
                  <a:srgbClr val="224464"/>
                </a:solidFill>
                <a:latin typeface="Calibri"/>
                <a:cs typeface="Calibri"/>
              </a:rPr>
              <a:t> </a:t>
            </a:r>
            <a:r>
              <a:rPr lang="en-US" sz="3200" spc="-10" dirty="0">
                <a:solidFill>
                  <a:srgbClr val="224464"/>
                </a:solidFill>
                <a:latin typeface="Calibri"/>
                <a:cs typeface="Calibri"/>
              </a:rPr>
              <a:t>one</a:t>
            </a:r>
            <a:r>
              <a:rPr lang="en-US" sz="3200" spc="10" dirty="0">
                <a:solidFill>
                  <a:srgbClr val="224464"/>
                </a:solidFill>
                <a:latin typeface="Calibri"/>
                <a:cs typeface="Calibri"/>
              </a:rPr>
              <a:t> </a:t>
            </a:r>
            <a:r>
              <a:rPr lang="en-US" sz="3200" spc="-5" dirty="0">
                <a:solidFill>
                  <a:srgbClr val="224464"/>
                </a:solidFill>
                <a:latin typeface="Calibri"/>
                <a:cs typeface="Calibri"/>
              </a:rPr>
              <a:t>or</a:t>
            </a:r>
            <a:r>
              <a:rPr lang="en-US" sz="3200" spc="-20" dirty="0">
                <a:solidFill>
                  <a:srgbClr val="224464"/>
                </a:solidFill>
                <a:latin typeface="Calibri"/>
                <a:cs typeface="Calibri"/>
              </a:rPr>
              <a:t> more </a:t>
            </a:r>
            <a:r>
              <a:rPr lang="en-US" sz="3200" b="1" spc="-10" dirty="0">
                <a:solidFill>
                  <a:srgbClr val="FF9F00"/>
                </a:solidFill>
                <a:latin typeface="Calibri"/>
                <a:cs typeface="Calibri"/>
              </a:rPr>
              <a:t>tables</a:t>
            </a:r>
            <a:r>
              <a:rPr lang="en-US" sz="3200" b="1" spc="-15" dirty="0">
                <a:solidFill>
                  <a:srgbClr val="FF9F00"/>
                </a:solidFill>
                <a:latin typeface="Calibri"/>
                <a:cs typeface="Calibri"/>
              </a:rPr>
              <a:t> </a:t>
            </a:r>
            <a:r>
              <a:rPr lang="en-US" sz="3200" spc="-5" dirty="0">
                <a:solidFill>
                  <a:srgbClr val="224464"/>
                </a:solidFill>
                <a:latin typeface="Calibri"/>
                <a:cs typeface="Calibri"/>
              </a:rPr>
              <a:t>with</a:t>
            </a:r>
            <a:r>
              <a:rPr lang="en-US" sz="3200" dirty="0">
                <a:solidFill>
                  <a:srgbClr val="224464"/>
                </a:solidFill>
                <a:latin typeface="Calibri"/>
                <a:cs typeface="Calibri"/>
              </a:rPr>
              <a:t> a</a:t>
            </a:r>
            <a:r>
              <a:rPr lang="en-US" sz="3200" spc="-5" dirty="0">
                <a:solidFill>
                  <a:srgbClr val="224464"/>
                </a:solidFill>
                <a:latin typeface="Calibri"/>
                <a:cs typeface="Calibri"/>
              </a:rPr>
              <a:t> </a:t>
            </a:r>
            <a:r>
              <a:rPr lang="en-US" sz="3200" b="1" dirty="0">
                <a:solidFill>
                  <a:srgbClr val="FF9F00"/>
                </a:solidFill>
                <a:latin typeface="Calibri"/>
                <a:cs typeface="Calibri"/>
              </a:rPr>
              <a:t>unique</a:t>
            </a:r>
            <a:r>
              <a:rPr lang="en-US" sz="3200" b="1" spc="-10" dirty="0">
                <a:solidFill>
                  <a:srgbClr val="FF9F00"/>
                </a:solidFill>
                <a:latin typeface="Calibri"/>
                <a:cs typeface="Calibri"/>
              </a:rPr>
              <a:t> </a:t>
            </a:r>
            <a:r>
              <a:rPr lang="en-US" sz="3200" b="1" spc="-35" dirty="0">
                <a:solidFill>
                  <a:srgbClr val="FF9F00"/>
                </a:solidFill>
                <a:latin typeface="Calibri"/>
                <a:cs typeface="Calibri"/>
              </a:rPr>
              <a:t>key</a:t>
            </a:r>
            <a:r>
              <a:rPr lang="en-US" sz="3200" b="1" spc="-10" dirty="0">
                <a:solidFill>
                  <a:srgbClr val="FF9F00"/>
                </a:solidFill>
                <a:latin typeface="Calibri"/>
                <a:cs typeface="Calibri"/>
              </a:rPr>
              <a:t> </a:t>
            </a:r>
            <a:r>
              <a:rPr lang="en-US" sz="3200" dirty="0">
                <a:solidFill>
                  <a:srgbClr val="224464"/>
                </a:solidFill>
                <a:latin typeface="Calibri"/>
                <a:cs typeface="Calibri"/>
              </a:rPr>
              <a:t>identifying </a:t>
            </a:r>
            <a:r>
              <a:rPr lang="en-US" sz="3200" spc="-665" dirty="0">
                <a:solidFill>
                  <a:srgbClr val="224464"/>
                </a:solidFill>
                <a:latin typeface="Calibri"/>
                <a:cs typeface="Calibri"/>
              </a:rPr>
              <a:t> </a:t>
            </a:r>
            <a:r>
              <a:rPr lang="en-US" sz="3200" dirty="0">
                <a:solidFill>
                  <a:srgbClr val="224464"/>
                </a:solidFill>
                <a:latin typeface="Calibri"/>
                <a:cs typeface="Calibri"/>
              </a:rPr>
              <a:t>each</a:t>
            </a:r>
            <a:r>
              <a:rPr lang="en-US" sz="3200" spc="-20" dirty="0">
                <a:solidFill>
                  <a:srgbClr val="224464"/>
                </a:solidFill>
                <a:latin typeface="Calibri"/>
                <a:cs typeface="Calibri"/>
              </a:rPr>
              <a:t> </a:t>
            </a:r>
            <a:r>
              <a:rPr lang="en-US" sz="3200" spc="-15" dirty="0">
                <a:solidFill>
                  <a:srgbClr val="224464"/>
                </a:solidFill>
                <a:latin typeface="Calibri"/>
                <a:cs typeface="Calibri"/>
              </a:rPr>
              <a:t>row </a:t>
            </a:r>
            <a:r>
              <a:rPr lang="en-US" sz="3200" dirty="0">
                <a:solidFill>
                  <a:srgbClr val="224464"/>
                </a:solidFill>
                <a:latin typeface="Calibri"/>
                <a:cs typeface="Calibri"/>
              </a:rPr>
              <a:t>and</a:t>
            </a:r>
            <a:r>
              <a:rPr lang="en-US" sz="3200" spc="-15" dirty="0">
                <a:solidFill>
                  <a:srgbClr val="224464"/>
                </a:solidFill>
                <a:latin typeface="Calibri"/>
                <a:cs typeface="Calibri"/>
              </a:rPr>
              <a:t> </a:t>
            </a:r>
            <a:r>
              <a:rPr lang="en-US" sz="3200" b="1" spc="-15" dirty="0">
                <a:solidFill>
                  <a:srgbClr val="FF9F00"/>
                </a:solidFill>
                <a:latin typeface="Calibri"/>
                <a:cs typeface="Calibri"/>
              </a:rPr>
              <a:t>foreign</a:t>
            </a:r>
            <a:r>
              <a:rPr lang="en-US" sz="3200" b="1" spc="-10" dirty="0">
                <a:solidFill>
                  <a:srgbClr val="FF9F00"/>
                </a:solidFill>
                <a:latin typeface="Calibri"/>
                <a:cs typeface="Calibri"/>
              </a:rPr>
              <a:t> </a:t>
            </a:r>
            <a:r>
              <a:rPr lang="en-US" sz="3200" b="1" spc="-35" dirty="0">
                <a:solidFill>
                  <a:srgbClr val="FF9F00"/>
                </a:solidFill>
                <a:latin typeface="Calibri"/>
                <a:cs typeface="Calibri"/>
              </a:rPr>
              <a:t>keys</a:t>
            </a:r>
            <a:r>
              <a:rPr lang="en-US" sz="3200" b="1" spc="-5" dirty="0">
                <a:solidFill>
                  <a:srgbClr val="FF9F00"/>
                </a:solidFill>
                <a:latin typeface="Calibri"/>
                <a:cs typeface="Calibri"/>
              </a:rPr>
              <a:t> </a:t>
            </a:r>
            <a:r>
              <a:rPr lang="en-US" sz="3200" spc="-5" dirty="0">
                <a:solidFill>
                  <a:srgbClr val="224464"/>
                </a:solidFill>
                <a:latin typeface="Calibri"/>
                <a:cs typeface="Calibri"/>
              </a:rPr>
              <a:t>defining</a:t>
            </a:r>
            <a:r>
              <a:rPr lang="en-US" sz="3200" spc="-45" dirty="0">
                <a:solidFill>
                  <a:srgbClr val="224464"/>
                </a:solidFill>
                <a:latin typeface="Calibri"/>
                <a:cs typeface="Calibri"/>
              </a:rPr>
              <a:t> </a:t>
            </a:r>
            <a:r>
              <a:rPr lang="en-US" sz="3200" b="1" spc="-10" dirty="0">
                <a:solidFill>
                  <a:srgbClr val="FF9F00"/>
                </a:solidFill>
                <a:latin typeface="Calibri"/>
                <a:cs typeface="Calibri"/>
              </a:rPr>
              <a:t>relationships</a:t>
            </a:r>
            <a:endParaRPr lang="en-US" sz="3200" dirty="0"/>
          </a:p>
        </p:txBody>
      </p:sp>
      <p:sp>
        <p:nvSpPr>
          <p:cNvPr id="12" name="object 12"/>
          <p:cNvSpPr txBox="1">
            <a:spLocks noGrp="1"/>
          </p:cNvSpPr>
          <p:nvPr>
            <p:ph type="title"/>
          </p:nvPr>
        </p:nvSpPr>
        <p:spPr/>
        <p:txBody>
          <a:bodyPr/>
          <a:lstStyle/>
          <a:p>
            <a:r>
              <a:rPr lang="en-US" sz="4000" spc="-10" dirty="0">
                <a:solidFill>
                  <a:srgbClr val="224464"/>
                </a:solidFill>
                <a:latin typeface="Calibri"/>
                <a:cs typeface="Calibri"/>
              </a:rPr>
              <a:t>The Relational</a:t>
            </a:r>
            <a:r>
              <a:rPr lang="en-US" sz="4000" spc="-20" dirty="0">
                <a:solidFill>
                  <a:srgbClr val="224464"/>
                </a:solidFill>
                <a:latin typeface="Calibri"/>
                <a:cs typeface="Calibri"/>
              </a:rPr>
              <a:t> </a:t>
            </a:r>
            <a:r>
              <a:rPr lang="en-US" sz="4000" spc="-10" dirty="0">
                <a:solidFill>
                  <a:srgbClr val="224464"/>
                </a:solidFill>
                <a:latin typeface="Calibri"/>
                <a:cs typeface="Calibri"/>
              </a:rPr>
              <a:t>DB</a:t>
            </a:r>
            <a:r>
              <a:rPr lang="en-US" sz="4000" spc="10" dirty="0">
                <a:solidFill>
                  <a:srgbClr val="224464"/>
                </a:solidFill>
                <a:latin typeface="Calibri"/>
                <a:cs typeface="Calibri"/>
              </a:rPr>
              <a:t> </a:t>
            </a:r>
            <a:r>
              <a:rPr lang="en-US" sz="4000" spc="-5" dirty="0">
                <a:solidFill>
                  <a:srgbClr val="224464"/>
                </a:solidFill>
                <a:latin typeface="Calibri"/>
                <a:cs typeface="Calibri"/>
              </a:rPr>
              <a:t>Model</a:t>
            </a:r>
            <a:endParaRPr lang="en-US" dirty="0"/>
          </a:p>
        </p:txBody>
      </p:sp>
      <p:graphicFrame>
        <p:nvGraphicFramePr>
          <p:cNvPr id="13" name="object 13"/>
          <p:cNvGraphicFramePr>
            <a:graphicFrameLocks noGrp="1"/>
          </p:cNvGraphicFramePr>
          <p:nvPr>
            <p:extLst>
              <p:ext uri="{D42A27DB-BD31-4B8C-83A1-F6EECF244321}">
                <p14:modId xmlns:p14="http://schemas.microsoft.com/office/powerpoint/2010/main" val="15245771"/>
              </p:ext>
            </p:extLst>
          </p:nvPr>
        </p:nvGraphicFramePr>
        <p:xfrm>
          <a:off x="1603883" y="2757191"/>
          <a:ext cx="4855845" cy="1434252"/>
        </p:xfrm>
        <a:graphic>
          <a:graphicData uri="http://schemas.openxmlformats.org/drawingml/2006/table">
            <a:tbl>
              <a:tblPr firstRow="1" bandRow="1">
                <a:tableStyleId>{2D5ABB26-0587-4C30-8999-92F81FD0307C}</a:tableStyleId>
              </a:tblPr>
              <a:tblGrid>
                <a:gridCol w="542925">
                  <a:extLst>
                    <a:ext uri="{9D8B030D-6E8A-4147-A177-3AD203B41FA5}">
                      <a16:colId xmlns:a16="http://schemas.microsoft.com/office/drawing/2014/main" val="20000"/>
                    </a:ext>
                  </a:extLst>
                </a:gridCol>
                <a:gridCol w="1144905">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gridCol w="1172845">
                  <a:extLst>
                    <a:ext uri="{9D8B030D-6E8A-4147-A177-3AD203B41FA5}">
                      <a16:colId xmlns:a16="http://schemas.microsoft.com/office/drawing/2014/main" val="20003"/>
                    </a:ext>
                  </a:extLst>
                </a:gridCol>
                <a:gridCol w="1093470">
                  <a:extLst>
                    <a:ext uri="{9D8B030D-6E8A-4147-A177-3AD203B41FA5}">
                      <a16:colId xmlns:a16="http://schemas.microsoft.com/office/drawing/2014/main" val="20004"/>
                    </a:ext>
                  </a:extLst>
                </a:gridCol>
              </a:tblGrid>
              <a:tr h="152696">
                <a:tc gridSpan="5">
                  <a:txBody>
                    <a:bodyPr/>
                    <a:lstStyle/>
                    <a:p>
                      <a:pPr>
                        <a:lnSpc>
                          <a:spcPct val="100000"/>
                        </a:lnSpc>
                      </a:pPr>
                      <a:endParaRPr sz="800">
                        <a:latin typeface="Times New Roman"/>
                        <a:cs typeface="Times New Roman"/>
                      </a:endParaRPr>
                    </a:p>
                  </a:txBody>
                  <a:tcPr marL="0" marR="0" marT="0" marB="0">
                    <a:lnB w="28575">
                      <a:solidFill>
                        <a:srgbClr val="DFE2E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80822">
                <a:tc>
                  <a:txBody>
                    <a:bodyPr/>
                    <a:lstStyle/>
                    <a:p>
                      <a:pPr marL="167640">
                        <a:lnSpc>
                          <a:spcPct val="100000"/>
                        </a:lnSpc>
                        <a:spcBef>
                          <a:spcPts val="660"/>
                        </a:spcBef>
                      </a:pPr>
                      <a:r>
                        <a:rPr sz="2000" b="1" dirty="0">
                          <a:solidFill>
                            <a:srgbClr val="224464"/>
                          </a:solidFill>
                          <a:latin typeface="Calibri"/>
                          <a:cs typeface="Calibri"/>
                        </a:rPr>
                        <a:t>ID</a:t>
                      </a:r>
                      <a:endParaRPr sz="2000" dirty="0">
                        <a:latin typeface="Calibri"/>
                        <a:cs typeface="Calibri"/>
                      </a:endParaRPr>
                    </a:p>
                  </a:txBody>
                  <a:tcPr marL="0" marR="0" marT="83820" marB="0">
                    <a:lnL w="28575">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algn="ctr">
                        <a:lnSpc>
                          <a:spcPct val="100000"/>
                        </a:lnSpc>
                        <a:spcBef>
                          <a:spcPts val="660"/>
                        </a:spcBef>
                      </a:pPr>
                      <a:r>
                        <a:rPr sz="2000" b="1" spc="-10" dirty="0">
                          <a:solidFill>
                            <a:srgbClr val="224464"/>
                          </a:solidFill>
                          <a:latin typeface="Calibri"/>
                          <a:cs typeface="Calibri"/>
                        </a:rPr>
                        <a:t>Order</a:t>
                      </a:r>
                      <a:r>
                        <a:rPr sz="2000" b="1" spc="-55" dirty="0">
                          <a:solidFill>
                            <a:srgbClr val="224464"/>
                          </a:solidFill>
                          <a:latin typeface="Calibri"/>
                          <a:cs typeface="Calibri"/>
                        </a:rPr>
                        <a:t> </a:t>
                      </a:r>
                      <a:r>
                        <a:rPr sz="2000" b="1" dirty="0">
                          <a:solidFill>
                            <a:srgbClr val="224464"/>
                          </a:solidFill>
                          <a:latin typeface="Calibri"/>
                          <a:cs typeface="Calibri"/>
                        </a:rPr>
                        <a:t>ID</a:t>
                      </a:r>
                      <a:endParaRPr sz="2000" dirty="0">
                        <a:latin typeface="Calibri"/>
                        <a:cs typeface="Calibri"/>
                      </a:endParaRPr>
                    </a:p>
                  </a:txBody>
                  <a:tcPr marL="0" marR="0" marT="83820" marB="0">
                    <a:lnL w="12700">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algn="ctr">
                        <a:lnSpc>
                          <a:spcPct val="100000"/>
                        </a:lnSpc>
                        <a:spcBef>
                          <a:spcPts val="660"/>
                        </a:spcBef>
                      </a:pPr>
                      <a:r>
                        <a:rPr sz="2000" b="1" spc="-5" dirty="0">
                          <a:solidFill>
                            <a:srgbClr val="224464"/>
                          </a:solidFill>
                          <a:latin typeface="Calibri"/>
                          <a:cs typeface="Calibri"/>
                        </a:rPr>
                        <a:t>Name</a:t>
                      </a:r>
                      <a:endParaRPr sz="2000">
                        <a:latin typeface="Calibri"/>
                        <a:cs typeface="Calibri"/>
                      </a:endParaRPr>
                    </a:p>
                  </a:txBody>
                  <a:tcPr marL="0" marR="0" marT="83820" marB="0">
                    <a:lnL w="12700">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marL="1905" algn="ctr">
                        <a:lnSpc>
                          <a:spcPct val="100000"/>
                        </a:lnSpc>
                        <a:spcBef>
                          <a:spcPts val="660"/>
                        </a:spcBef>
                      </a:pPr>
                      <a:r>
                        <a:rPr sz="2000" b="1" spc="-10" dirty="0">
                          <a:solidFill>
                            <a:srgbClr val="224464"/>
                          </a:solidFill>
                          <a:latin typeface="Calibri"/>
                          <a:cs typeface="Calibri"/>
                        </a:rPr>
                        <a:t>Quantity</a:t>
                      </a:r>
                      <a:endParaRPr sz="2000">
                        <a:latin typeface="Calibri"/>
                        <a:cs typeface="Calibri"/>
                      </a:endParaRPr>
                    </a:p>
                  </a:txBody>
                  <a:tcPr marL="0" marR="0" marT="83820" marB="0">
                    <a:lnL w="12700">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algn="ctr">
                        <a:lnSpc>
                          <a:spcPct val="100000"/>
                        </a:lnSpc>
                        <a:spcBef>
                          <a:spcPts val="660"/>
                        </a:spcBef>
                      </a:pPr>
                      <a:r>
                        <a:rPr sz="2000" b="1" spc="-5" dirty="0">
                          <a:solidFill>
                            <a:srgbClr val="224464"/>
                          </a:solidFill>
                          <a:latin typeface="Calibri"/>
                          <a:cs typeface="Calibri"/>
                        </a:rPr>
                        <a:t>Price</a:t>
                      </a:r>
                      <a:endParaRPr sz="2000">
                        <a:latin typeface="Calibri"/>
                        <a:cs typeface="Calibri"/>
                      </a:endParaRPr>
                    </a:p>
                  </a:txBody>
                  <a:tcPr marL="0" marR="0" marT="83820" marB="0">
                    <a:lnL w="12700">
                      <a:solidFill>
                        <a:srgbClr val="DFE2E9"/>
                      </a:solidFill>
                      <a:prstDash val="solid"/>
                    </a:lnL>
                    <a:lnR w="28575">
                      <a:solidFill>
                        <a:srgbClr val="DFE2E9"/>
                      </a:solidFill>
                      <a:prstDash val="solid"/>
                    </a:lnR>
                    <a:lnT w="28575">
                      <a:solidFill>
                        <a:srgbClr val="DFE2E9"/>
                      </a:solidFill>
                      <a:prstDash val="solid"/>
                    </a:lnT>
                    <a:lnB w="28575">
                      <a:solidFill>
                        <a:srgbClr val="DFE2E9"/>
                      </a:solidFill>
                      <a:prstDash val="solid"/>
                    </a:lnB>
                    <a:solidFill>
                      <a:srgbClr val="D0D4DC"/>
                    </a:solidFill>
                  </a:tcPr>
                </a:tc>
                <a:extLst>
                  <a:ext uri="{0D108BD9-81ED-4DB2-BD59-A6C34878D82A}">
                    <a16:rowId xmlns:a16="http://schemas.microsoft.com/office/drawing/2014/main" val="10001"/>
                  </a:ext>
                </a:extLst>
              </a:tr>
              <a:tr h="429259">
                <a:tc>
                  <a:txBody>
                    <a:bodyPr/>
                    <a:lstStyle/>
                    <a:p>
                      <a:pPr marL="213360">
                        <a:lnSpc>
                          <a:spcPct val="100000"/>
                        </a:lnSpc>
                        <a:spcBef>
                          <a:spcPts val="459"/>
                        </a:spcBef>
                      </a:pPr>
                      <a:r>
                        <a:rPr sz="2000" dirty="0">
                          <a:solidFill>
                            <a:srgbClr val="224464"/>
                          </a:solidFill>
                          <a:latin typeface="Calibri"/>
                          <a:cs typeface="Calibri"/>
                        </a:rPr>
                        <a:t>5</a:t>
                      </a:r>
                      <a:endParaRPr sz="2000">
                        <a:latin typeface="Calibri"/>
                        <a:cs typeface="Calibri"/>
                      </a:endParaRPr>
                    </a:p>
                  </a:txBody>
                  <a:tcPr marL="0" marR="0" marT="58419" marB="0">
                    <a:lnL w="28575">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1905" algn="ctr">
                        <a:lnSpc>
                          <a:spcPct val="100000"/>
                        </a:lnSpc>
                        <a:spcBef>
                          <a:spcPts val="459"/>
                        </a:spcBef>
                      </a:pPr>
                      <a:r>
                        <a:rPr sz="2000" dirty="0">
                          <a:solidFill>
                            <a:srgbClr val="224464"/>
                          </a:solidFill>
                          <a:latin typeface="Calibri"/>
                          <a:cs typeface="Calibri"/>
                        </a:rPr>
                        <a:t>1</a:t>
                      </a:r>
                      <a:endParaRPr sz="2000">
                        <a:latin typeface="Calibri"/>
                        <a:cs typeface="Calibri"/>
                      </a:endParaRPr>
                    </a:p>
                  </a:txBody>
                  <a:tcPr marL="0" marR="0" marT="58419" marB="0">
                    <a:lnL w="12700">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2540" algn="ctr">
                        <a:lnSpc>
                          <a:spcPct val="100000"/>
                        </a:lnSpc>
                        <a:spcBef>
                          <a:spcPts val="459"/>
                        </a:spcBef>
                      </a:pPr>
                      <a:r>
                        <a:rPr sz="2000" spc="-30" dirty="0">
                          <a:solidFill>
                            <a:srgbClr val="224464"/>
                          </a:solidFill>
                          <a:latin typeface="Calibri"/>
                          <a:cs typeface="Calibri"/>
                        </a:rPr>
                        <a:t>Table</a:t>
                      </a:r>
                      <a:endParaRPr sz="2000" dirty="0">
                        <a:latin typeface="Calibri"/>
                        <a:cs typeface="Calibri"/>
                      </a:endParaRPr>
                    </a:p>
                  </a:txBody>
                  <a:tcPr marL="0" marR="0" marT="58419" marB="0">
                    <a:lnL w="12700">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635" algn="ctr">
                        <a:lnSpc>
                          <a:spcPct val="100000"/>
                        </a:lnSpc>
                        <a:spcBef>
                          <a:spcPts val="459"/>
                        </a:spcBef>
                      </a:pPr>
                      <a:r>
                        <a:rPr sz="2000" dirty="0">
                          <a:solidFill>
                            <a:srgbClr val="224464"/>
                          </a:solidFill>
                          <a:latin typeface="Calibri"/>
                          <a:cs typeface="Calibri"/>
                        </a:rPr>
                        <a:t>1</a:t>
                      </a:r>
                      <a:endParaRPr sz="2000" dirty="0">
                        <a:latin typeface="Calibri"/>
                        <a:cs typeface="Calibri"/>
                      </a:endParaRPr>
                    </a:p>
                  </a:txBody>
                  <a:tcPr marL="0" marR="0" marT="58419" marB="0">
                    <a:lnL w="12700">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3810" algn="ctr">
                        <a:lnSpc>
                          <a:spcPct val="100000"/>
                        </a:lnSpc>
                        <a:spcBef>
                          <a:spcPts val="459"/>
                        </a:spcBef>
                      </a:pPr>
                      <a:r>
                        <a:rPr sz="2000" spc="-5" dirty="0">
                          <a:solidFill>
                            <a:srgbClr val="224464"/>
                          </a:solidFill>
                          <a:latin typeface="Calibri"/>
                          <a:cs typeface="Calibri"/>
                        </a:rPr>
                        <a:t>200.00</a:t>
                      </a:r>
                      <a:endParaRPr sz="2000" dirty="0">
                        <a:latin typeface="Calibri"/>
                        <a:cs typeface="Calibri"/>
                      </a:endParaRPr>
                    </a:p>
                  </a:txBody>
                  <a:tcPr marL="0" marR="0" marT="58419" marB="0">
                    <a:lnL w="12700">
                      <a:solidFill>
                        <a:srgbClr val="DFE2E9"/>
                      </a:solidFill>
                      <a:prstDash val="solid"/>
                    </a:lnL>
                    <a:lnR w="28575">
                      <a:solidFill>
                        <a:srgbClr val="DFE2E9"/>
                      </a:solidFill>
                      <a:prstDash val="solid"/>
                    </a:lnR>
                    <a:lnT w="28575">
                      <a:solidFill>
                        <a:srgbClr val="DFE2E9"/>
                      </a:solidFill>
                      <a:prstDash val="solid"/>
                    </a:lnT>
                    <a:lnB w="12700">
                      <a:solidFill>
                        <a:srgbClr val="DFE2E9"/>
                      </a:solidFill>
                      <a:prstDash val="solid"/>
                    </a:lnB>
                  </a:tcPr>
                </a:tc>
                <a:extLst>
                  <a:ext uri="{0D108BD9-81ED-4DB2-BD59-A6C34878D82A}">
                    <a16:rowId xmlns:a16="http://schemas.microsoft.com/office/drawing/2014/main" val="10002"/>
                  </a:ext>
                </a:extLst>
              </a:tr>
              <a:tr h="371475">
                <a:tc>
                  <a:txBody>
                    <a:bodyPr/>
                    <a:lstStyle/>
                    <a:p>
                      <a:pPr marL="213360">
                        <a:lnSpc>
                          <a:spcPct val="100000"/>
                        </a:lnSpc>
                        <a:spcBef>
                          <a:spcPts val="234"/>
                        </a:spcBef>
                      </a:pPr>
                      <a:r>
                        <a:rPr sz="2000" dirty="0">
                          <a:solidFill>
                            <a:srgbClr val="224464"/>
                          </a:solidFill>
                          <a:latin typeface="Calibri"/>
                          <a:cs typeface="Calibri"/>
                        </a:rPr>
                        <a:t>6</a:t>
                      </a:r>
                      <a:endParaRPr sz="2000">
                        <a:latin typeface="Calibri"/>
                        <a:cs typeface="Calibri"/>
                      </a:endParaRPr>
                    </a:p>
                  </a:txBody>
                  <a:tcPr marL="0" marR="0" marT="29844" marB="0">
                    <a:lnL w="28575">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1905" algn="ctr">
                        <a:lnSpc>
                          <a:spcPct val="100000"/>
                        </a:lnSpc>
                        <a:spcBef>
                          <a:spcPts val="234"/>
                        </a:spcBef>
                      </a:pPr>
                      <a:r>
                        <a:rPr sz="2000" dirty="0">
                          <a:solidFill>
                            <a:srgbClr val="224464"/>
                          </a:solidFill>
                          <a:latin typeface="Calibri"/>
                          <a:cs typeface="Calibri"/>
                        </a:rPr>
                        <a:t>1</a:t>
                      </a:r>
                      <a:endParaRPr sz="2000">
                        <a:latin typeface="Calibri"/>
                        <a:cs typeface="Calibri"/>
                      </a:endParaRPr>
                    </a:p>
                  </a:txBody>
                  <a:tcPr marL="0" marR="0" marT="29844" marB="0">
                    <a:lnL w="12700">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1905" algn="ctr">
                        <a:lnSpc>
                          <a:spcPct val="100000"/>
                        </a:lnSpc>
                        <a:spcBef>
                          <a:spcPts val="234"/>
                        </a:spcBef>
                      </a:pPr>
                      <a:r>
                        <a:rPr sz="2000" spc="-5" dirty="0">
                          <a:solidFill>
                            <a:srgbClr val="224464"/>
                          </a:solidFill>
                          <a:latin typeface="Calibri"/>
                          <a:cs typeface="Calibri"/>
                        </a:rPr>
                        <a:t>Chair</a:t>
                      </a:r>
                      <a:endParaRPr sz="2000">
                        <a:latin typeface="Calibri"/>
                        <a:cs typeface="Calibri"/>
                      </a:endParaRPr>
                    </a:p>
                  </a:txBody>
                  <a:tcPr marL="0" marR="0" marT="29844" marB="0">
                    <a:lnL w="12700">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635" algn="ctr">
                        <a:lnSpc>
                          <a:spcPct val="100000"/>
                        </a:lnSpc>
                        <a:spcBef>
                          <a:spcPts val="234"/>
                        </a:spcBef>
                      </a:pPr>
                      <a:r>
                        <a:rPr sz="2000" dirty="0">
                          <a:solidFill>
                            <a:srgbClr val="224464"/>
                          </a:solidFill>
                          <a:latin typeface="Calibri"/>
                          <a:cs typeface="Calibri"/>
                        </a:rPr>
                        <a:t>1</a:t>
                      </a:r>
                      <a:endParaRPr sz="2000">
                        <a:latin typeface="Calibri"/>
                        <a:cs typeface="Calibri"/>
                      </a:endParaRPr>
                    </a:p>
                  </a:txBody>
                  <a:tcPr marL="0" marR="0" marT="29844" marB="0">
                    <a:lnL w="12700">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3810" algn="ctr">
                        <a:lnSpc>
                          <a:spcPct val="100000"/>
                        </a:lnSpc>
                        <a:spcBef>
                          <a:spcPts val="234"/>
                        </a:spcBef>
                      </a:pPr>
                      <a:r>
                        <a:rPr sz="2000" spc="-5" dirty="0">
                          <a:solidFill>
                            <a:srgbClr val="224464"/>
                          </a:solidFill>
                          <a:latin typeface="Calibri"/>
                          <a:cs typeface="Calibri"/>
                        </a:rPr>
                        <a:t>123.12</a:t>
                      </a:r>
                      <a:endParaRPr sz="2000" dirty="0">
                        <a:latin typeface="Calibri"/>
                        <a:cs typeface="Calibri"/>
                      </a:endParaRPr>
                    </a:p>
                  </a:txBody>
                  <a:tcPr marL="0" marR="0" marT="29844" marB="0">
                    <a:lnL w="12700">
                      <a:solidFill>
                        <a:srgbClr val="DFE2E9"/>
                      </a:solidFill>
                      <a:prstDash val="solid"/>
                    </a:lnL>
                    <a:lnR w="28575">
                      <a:solidFill>
                        <a:srgbClr val="DFE2E9"/>
                      </a:solidFill>
                      <a:prstDash val="solid"/>
                    </a:lnR>
                    <a:lnT w="12700">
                      <a:solidFill>
                        <a:srgbClr val="DFE2E9"/>
                      </a:solidFill>
                      <a:prstDash val="solid"/>
                    </a:lnT>
                    <a:lnB w="12700">
                      <a:solidFill>
                        <a:srgbClr val="DFE2E9"/>
                      </a:solidFill>
                      <a:prstDash val="solid"/>
                    </a:lnB>
                  </a:tcPr>
                </a:tc>
                <a:extLst>
                  <a:ext uri="{0D108BD9-81ED-4DB2-BD59-A6C34878D82A}">
                    <a16:rowId xmlns:a16="http://schemas.microsoft.com/office/drawing/2014/main" val="10003"/>
                  </a:ext>
                </a:extLst>
              </a:tr>
            </a:tbl>
          </a:graphicData>
        </a:graphic>
      </p:graphicFrame>
      <p:graphicFrame>
        <p:nvGraphicFramePr>
          <p:cNvPr id="14" name="object 14"/>
          <p:cNvGraphicFramePr>
            <a:graphicFrameLocks noGrp="1"/>
          </p:cNvGraphicFramePr>
          <p:nvPr>
            <p:extLst>
              <p:ext uri="{D42A27DB-BD31-4B8C-83A1-F6EECF244321}">
                <p14:modId xmlns:p14="http://schemas.microsoft.com/office/powerpoint/2010/main" val="3352717627"/>
              </p:ext>
            </p:extLst>
          </p:nvPr>
        </p:nvGraphicFramePr>
        <p:xfrm>
          <a:off x="7086600" y="2895600"/>
          <a:ext cx="3895090" cy="1281556"/>
        </p:xfrm>
        <a:graphic>
          <a:graphicData uri="http://schemas.openxmlformats.org/drawingml/2006/table">
            <a:tbl>
              <a:tblPr firstRow="1" bandRow="1">
                <a:tableStyleId>{2D5ABB26-0587-4C30-8999-92F81FD0307C}</a:tableStyleId>
              </a:tblPr>
              <a:tblGrid>
                <a:gridCol w="81026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2049780">
                  <a:extLst>
                    <a:ext uri="{9D8B030D-6E8A-4147-A177-3AD203B41FA5}">
                      <a16:colId xmlns:a16="http://schemas.microsoft.com/office/drawing/2014/main" val="20002"/>
                    </a:ext>
                  </a:extLst>
                </a:gridCol>
              </a:tblGrid>
              <a:tr h="480822">
                <a:tc>
                  <a:txBody>
                    <a:bodyPr/>
                    <a:lstStyle/>
                    <a:p>
                      <a:pPr marL="2540" algn="ctr">
                        <a:lnSpc>
                          <a:spcPct val="100000"/>
                        </a:lnSpc>
                        <a:spcBef>
                          <a:spcPts val="660"/>
                        </a:spcBef>
                      </a:pPr>
                      <a:r>
                        <a:rPr sz="2000" b="1" dirty="0">
                          <a:solidFill>
                            <a:srgbClr val="224464"/>
                          </a:solidFill>
                          <a:latin typeface="Calibri"/>
                          <a:cs typeface="Calibri"/>
                        </a:rPr>
                        <a:t>ID</a:t>
                      </a:r>
                      <a:endParaRPr sz="2000" dirty="0">
                        <a:latin typeface="Calibri"/>
                        <a:cs typeface="Calibri"/>
                      </a:endParaRPr>
                    </a:p>
                  </a:txBody>
                  <a:tcPr marL="0" marR="0" marT="83820" marB="0">
                    <a:lnL w="28575">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marL="236220">
                        <a:lnSpc>
                          <a:spcPct val="100000"/>
                        </a:lnSpc>
                        <a:spcBef>
                          <a:spcPts val="660"/>
                        </a:spcBef>
                      </a:pPr>
                      <a:r>
                        <a:rPr sz="2000" b="1" spc="-5" dirty="0">
                          <a:solidFill>
                            <a:srgbClr val="224464"/>
                          </a:solidFill>
                          <a:latin typeface="Calibri"/>
                          <a:cs typeface="Calibri"/>
                        </a:rPr>
                        <a:t>Name</a:t>
                      </a:r>
                      <a:endParaRPr sz="2000" dirty="0">
                        <a:latin typeface="Calibri"/>
                        <a:cs typeface="Calibri"/>
                      </a:endParaRPr>
                    </a:p>
                  </a:txBody>
                  <a:tcPr marL="0" marR="0" marT="83820" marB="0">
                    <a:lnL w="12700">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marL="6350" algn="ctr">
                        <a:lnSpc>
                          <a:spcPct val="100000"/>
                        </a:lnSpc>
                        <a:spcBef>
                          <a:spcPts val="660"/>
                        </a:spcBef>
                      </a:pPr>
                      <a:r>
                        <a:rPr sz="2000" b="1" spc="-5" dirty="0">
                          <a:solidFill>
                            <a:srgbClr val="224464"/>
                          </a:solidFill>
                          <a:latin typeface="Calibri"/>
                          <a:cs typeface="Calibri"/>
                        </a:rPr>
                        <a:t>Email</a:t>
                      </a:r>
                      <a:endParaRPr sz="2000">
                        <a:latin typeface="Calibri"/>
                        <a:cs typeface="Calibri"/>
                      </a:endParaRPr>
                    </a:p>
                  </a:txBody>
                  <a:tcPr marL="0" marR="0" marT="83820" marB="0">
                    <a:lnL w="12700">
                      <a:solidFill>
                        <a:srgbClr val="DFE2E9"/>
                      </a:solidFill>
                      <a:prstDash val="solid"/>
                    </a:lnL>
                    <a:lnR w="28575">
                      <a:solidFill>
                        <a:srgbClr val="DFE2E9"/>
                      </a:solidFill>
                      <a:prstDash val="solid"/>
                    </a:lnR>
                    <a:lnT w="28575">
                      <a:solidFill>
                        <a:srgbClr val="DFE2E9"/>
                      </a:solidFill>
                      <a:prstDash val="solid"/>
                    </a:lnT>
                    <a:lnB w="28575">
                      <a:solidFill>
                        <a:srgbClr val="DFE2E9"/>
                      </a:solidFill>
                      <a:prstDash val="solid"/>
                    </a:lnB>
                    <a:solidFill>
                      <a:srgbClr val="D0D4DC"/>
                    </a:solidFill>
                  </a:tcPr>
                </a:tc>
                <a:extLst>
                  <a:ext uri="{0D108BD9-81ED-4DB2-BD59-A6C34878D82A}">
                    <a16:rowId xmlns:a16="http://schemas.microsoft.com/office/drawing/2014/main" val="10000"/>
                  </a:ext>
                </a:extLst>
              </a:tr>
              <a:tr h="429259">
                <a:tc>
                  <a:txBody>
                    <a:bodyPr/>
                    <a:lstStyle/>
                    <a:p>
                      <a:pPr marL="4445" algn="ctr">
                        <a:lnSpc>
                          <a:spcPct val="100000"/>
                        </a:lnSpc>
                        <a:spcBef>
                          <a:spcPts val="459"/>
                        </a:spcBef>
                      </a:pPr>
                      <a:r>
                        <a:rPr sz="2000" dirty="0">
                          <a:solidFill>
                            <a:srgbClr val="224464"/>
                          </a:solidFill>
                          <a:latin typeface="Calibri"/>
                          <a:cs typeface="Calibri"/>
                        </a:rPr>
                        <a:t>5</a:t>
                      </a:r>
                      <a:endParaRPr sz="2000">
                        <a:latin typeface="Calibri"/>
                        <a:cs typeface="Calibri"/>
                      </a:endParaRPr>
                    </a:p>
                  </a:txBody>
                  <a:tcPr marL="0" marR="0" marT="58419" marB="0">
                    <a:lnL w="28575">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273050">
                        <a:lnSpc>
                          <a:spcPct val="100000"/>
                        </a:lnSpc>
                        <a:spcBef>
                          <a:spcPts val="459"/>
                        </a:spcBef>
                      </a:pPr>
                      <a:r>
                        <a:rPr sz="2000" spc="-20" dirty="0">
                          <a:solidFill>
                            <a:srgbClr val="224464"/>
                          </a:solidFill>
                          <a:latin typeface="Calibri"/>
                          <a:cs typeface="Calibri"/>
                        </a:rPr>
                        <a:t>Peter</a:t>
                      </a:r>
                      <a:endParaRPr sz="2000" dirty="0">
                        <a:latin typeface="Calibri"/>
                        <a:cs typeface="Calibri"/>
                      </a:endParaRPr>
                    </a:p>
                  </a:txBody>
                  <a:tcPr marL="0" marR="0" marT="58419" marB="0">
                    <a:lnL w="12700">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9525" algn="ctr">
                        <a:lnSpc>
                          <a:spcPct val="100000"/>
                        </a:lnSpc>
                        <a:spcBef>
                          <a:spcPts val="459"/>
                        </a:spcBef>
                      </a:pPr>
                      <a:r>
                        <a:rPr sz="2000" spc="-5" dirty="0">
                          <a:solidFill>
                            <a:srgbClr val="224464"/>
                          </a:solidFill>
                          <a:latin typeface="Calibri"/>
                          <a:cs typeface="Calibri"/>
                          <a:hlinkClick r:id="rId2"/>
                        </a:rPr>
                        <a:t>peter@gmail.com</a:t>
                      </a:r>
                      <a:endParaRPr sz="2000" dirty="0">
                        <a:latin typeface="Calibri"/>
                        <a:cs typeface="Calibri"/>
                      </a:endParaRPr>
                    </a:p>
                  </a:txBody>
                  <a:tcPr marL="0" marR="0" marT="58419" marB="0">
                    <a:lnL w="12700">
                      <a:solidFill>
                        <a:srgbClr val="DFE2E9"/>
                      </a:solidFill>
                      <a:prstDash val="solid"/>
                    </a:lnL>
                    <a:lnR w="28575">
                      <a:solidFill>
                        <a:srgbClr val="DFE2E9"/>
                      </a:solidFill>
                      <a:prstDash val="solid"/>
                    </a:lnR>
                    <a:lnT w="28575">
                      <a:solidFill>
                        <a:srgbClr val="DFE2E9"/>
                      </a:solidFill>
                      <a:prstDash val="solid"/>
                    </a:lnT>
                    <a:lnB w="12700">
                      <a:solidFill>
                        <a:srgbClr val="DFE2E9"/>
                      </a:solidFill>
                      <a:prstDash val="solid"/>
                    </a:lnB>
                  </a:tcPr>
                </a:tc>
                <a:extLst>
                  <a:ext uri="{0D108BD9-81ED-4DB2-BD59-A6C34878D82A}">
                    <a16:rowId xmlns:a16="http://schemas.microsoft.com/office/drawing/2014/main" val="10001"/>
                  </a:ext>
                </a:extLst>
              </a:tr>
              <a:tr h="371475">
                <a:tc>
                  <a:txBody>
                    <a:bodyPr/>
                    <a:lstStyle/>
                    <a:p>
                      <a:pPr marL="4445" algn="ctr">
                        <a:lnSpc>
                          <a:spcPct val="100000"/>
                        </a:lnSpc>
                        <a:spcBef>
                          <a:spcPts val="234"/>
                        </a:spcBef>
                      </a:pPr>
                      <a:r>
                        <a:rPr sz="2000" dirty="0">
                          <a:solidFill>
                            <a:srgbClr val="224464"/>
                          </a:solidFill>
                          <a:latin typeface="Calibri"/>
                          <a:cs typeface="Calibri"/>
                        </a:rPr>
                        <a:t>6</a:t>
                      </a:r>
                      <a:endParaRPr sz="2000">
                        <a:latin typeface="Calibri"/>
                        <a:cs typeface="Calibri"/>
                      </a:endParaRPr>
                    </a:p>
                  </a:txBody>
                  <a:tcPr marL="0" marR="0" marT="29844" marB="0">
                    <a:lnL w="28575">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260985">
                        <a:lnSpc>
                          <a:spcPct val="100000"/>
                        </a:lnSpc>
                        <a:spcBef>
                          <a:spcPts val="234"/>
                        </a:spcBef>
                      </a:pPr>
                      <a:r>
                        <a:rPr sz="2000" spc="-10" dirty="0">
                          <a:solidFill>
                            <a:srgbClr val="224464"/>
                          </a:solidFill>
                          <a:latin typeface="Calibri"/>
                          <a:cs typeface="Calibri"/>
                        </a:rPr>
                        <a:t>Jayne</a:t>
                      </a:r>
                      <a:endParaRPr sz="2000">
                        <a:latin typeface="Calibri"/>
                        <a:cs typeface="Calibri"/>
                      </a:endParaRPr>
                    </a:p>
                  </a:txBody>
                  <a:tcPr marL="0" marR="0" marT="29844" marB="0">
                    <a:lnL w="12700">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5715" algn="ctr">
                        <a:lnSpc>
                          <a:spcPct val="100000"/>
                        </a:lnSpc>
                        <a:spcBef>
                          <a:spcPts val="234"/>
                        </a:spcBef>
                      </a:pPr>
                      <a:r>
                        <a:rPr sz="2000" spc="-10" dirty="0">
                          <a:solidFill>
                            <a:srgbClr val="224464"/>
                          </a:solidFill>
                          <a:latin typeface="Calibri"/>
                          <a:cs typeface="Calibri"/>
                          <a:hlinkClick r:id="rId3"/>
                        </a:rPr>
                        <a:t>jayne@gmail.com</a:t>
                      </a:r>
                      <a:endParaRPr sz="2000" dirty="0">
                        <a:latin typeface="Calibri"/>
                        <a:cs typeface="Calibri"/>
                      </a:endParaRPr>
                    </a:p>
                  </a:txBody>
                  <a:tcPr marL="0" marR="0" marT="29844" marB="0">
                    <a:lnL w="12700">
                      <a:solidFill>
                        <a:srgbClr val="DFE2E9"/>
                      </a:solidFill>
                      <a:prstDash val="solid"/>
                    </a:lnL>
                    <a:lnR w="28575">
                      <a:solidFill>
                        <a:srgbClr val="DFE2E9"/>
                      </a:solidFill>
                      <a:prstDash val="solid"/>
                    </a:lnR>
                    <a:lnT w="12700">
                      <a:solidFill>
                        <a:srgbClr val="DFE2E9"/>
                      </a:solidFill>
                      <a:prstDash val="solid"/>
                    </a:lnT>
                    <a:lnB w="12700">
                      <a:solidFill>
                        <a:srgbClr val="DFE2E9"/>
                      </a:solidFill>
                      <a:prstDash val="solid"/>
                    </a:lnB>
                  </a:tcPr>
                </a:tc>
                <a:extLst>
                  <a:ext uri="{0D108BD9-81ED-4DB2-BD59-A6C34878D82A}">
                    <a16:rowId xmlns:a16="http://schemas.microsoft.com/office/drawing/2014/main" val="10002"/>
                  </a:ext>
                </a:extLst>
              </a:tr>
            </a:tbl>
          </a:graphicData>
        </a:graphic>
      </p:graphicFrame>
      <p:graphicFrame>
        <p:nvGraphicFramePr>
          <p:cNvPr id="16" name="object 16"/>
          <p:cNvGraphicFramePr>
            <a:graphicFrameLocks noGrp="1"/>
          </p:cNvGraphicFramePr>
          <p:nvPr>
            <p:extLst>
              <p:ext uri="{D42A27DB-BD31-4B8C-83A1-F6EECF244321}">
                <p14:modId xmlns:p14="http://schemas.microsoft.com/office/powerpoint/2010/main" val="3663860415"/>
              </p:ext>
            </p:extLst>
          </p:nvPr>
        </p:nvGraphicFramePr>
        <p:xfrm>
          <a:off x="3275457" y="5075682"/>
          <a:ext cx="5184140" cy="1281225"/>
        </p:xfrm>
        <a:graphic>
          <a:graphicData uri="http://schemas.openxmlformats.org/drawingml/2006/table">
            <a:tbl>
              <a:tblPr firstRow="1" bandRow="1">
                <a:tableStyleId>{2D5ABB26-0587-4C30-8999-92F81FD0307C}</a:tableStyleId>
              </a:tblPr>
              <a:tblGrid>
                <a:gridCol w="793750">
                  <a:extLst>
                    <a:ext uri="{9D8B030D-6E8A-4147-A177-3AD203B41FA5}">
                      <a16:colId xmlns:a16="http://schemas.microsoft.com/office/drawing/2014/main" val="20000"/>
                    </a:ext>
                  </a:extLst>
                </a:gridCol>
                <a:gridCol w="1506220">
                  <a:extLst>
                    <a:ext uri="{9D8B030D-6E8A-4147-A177-3AD203B41FA5}">
                      <a16:colId xmlns:a16="http://schemas.microsoft.com/office/drawing/2014/main" val="20001"/>
                    </a:ext>
                  </a:extLst>
                </a:gridCol>
                <a:gridCol w="1288415">
                  <a:extLst>
                    <a:ext uri="{9D8B030D-6E8A-4147-A177-3AD203B41FA5}">
                      <a16:colId xmlns:a16="http://schemas.microsoft.com/office/drawing/2014/main" val="20002"/>
                    </a:ext>
                  </a:extLst>
                </a:gridCol>
                <a:gridCol w="1595755">
                  <a:extLst>
                    <a:ext uri="{9D8B030D-6E8A-4147-A177-3AD203B41FA5}">
                      <a16:colId xmlns:a16="http://schemas.microsoft.com/office/drawing/2014/main" val="20003"/>
                    </a:ext>
                  </a:extLst>
                </a:gridCol>
              </a:tblGrid>
              <a:tr h="480758">
                <a:tc>
                  <a:txBody>
                    <a:bodyPr/>
                    <a:lstStyle/>
                    <a:p>
                      <a:pPr marL="3175" algn="ctr">
                        <a:lnSpc>
                          <a:spcPct val="100000"/>
                        </a:lnSpc>
                        <a:spcBef>
                          <a:spcPts val="670"/>
                        </a:spcBef>
                      </a:pPr>
                      <a:r>
                        <a:rPr sz="2000" b="1" spc="-5" dirty="0">
                          <a:solidFill>
                            <a:srgbClr val="224464"/>
                          </a:solidFill>
                          <a:latin typeface="Calibri"/>
                          <a:cs typeface="Calibri"/>
                        </a:rPr>
                        <a:t>ID</a:t>
                      </a:r>
                      <a:endParaRPr sz="2000" dirty="0">
                        <a:latin typeface="Calibri"/>
                        <a:cs typeface="Calibri"/>
                      </a:endParaRPr>
                    </a:p>
                  </a:txBody>
                  <a:tcPr marL="0" marR="0" marT="85090" marB="0">
                    <a:lnL w="28575">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algn="ctr">
                        <a:lnSpc>
                          <a:spcPct val="100000"/>
                        </a:lnSpc>
                        <a:spcBef>
                          <a:spcPts val="670"/>
                        </a:spcBef>
                      </a:pPr>
                      <a:r>
                        <a:rPr sz="2000" b="1" spc="-10" dirty="0">
                          <a:solidFill>
                            <a:srgbClr val="224464"/>
                          </a:solidFill>
                          <a:latin typeface="Calibri"/>
                          <a:cs typeface="Calibri"/>
                        </a:rPr>
                        <a:t>Customer</a:t>
                      </a:r>
                      <a:r>
                        <a:rPr sz="2000" b="1" spc="-50" dirty="0">
                          <a:solidFill>
                            <a:srgbClr val="224464"/>
                          </a:solidFill>
                          <a:latin typeface="Calibri"/>
                          <a:cs typeface="Calibri"/>
                        </a:rPr>
                        <a:t> </a:t>
                      </a:r>
                      <a:r>
                        <a:rPr sz="2000" b="1" dirty="0">
                          <a:solidFill>
                            <a:srgbClr val="224464"/>
                          </a:solidFill>
                          <a:latin typeface="Calibri"/>
                          <a:cs typeface="Calibri"/>
                        </a:rPr>
                        <a:t>ID</a:t>
                      </a:r>
                      <a:endParaRPr sz="2000" dirty="0">
                        <a:latin typeface="Calibri"/>
                        <a:cs typeface="Calibri"/>
                      </a:endParaRPr>
                    </a:p>
                  </a:txBody>
                  <a:tcPr marL="0" marR="0" marT="85090" marB="0">
                    <a:lnL w="12700">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algn="ctr">
                        <a:lnSpc>
                          <a:spcPct val="100000"/>
                        </a:lnSpc>
                        <a:spcBef>
                          <a:spcPts val="670"/>
                        </a:spcBef>
                      </a:pPr>
                      <a:r>
                        <a:rPr sz="2000" b="1" spc="-20" dirty="0">
                          <a:solidFill>
                            <a:srgbClr val="224464"/>
                          </a:solidFill>
                          <a:latin typeface="Calibri"/>
                          <a:cs typeface="Calibri"/>
                        </a:rPr>
                        <a:t>Date</a:t>
                      </a:r>
                      <a:endParaRPr sz="2000">
                        <a:latin typeface="Calibri"/>
                        <a:cs typeface="Calibri"/>
                      </a:endParaRPr>
                    </a:p>
                  </a:txBody>
                  <a:tcPr marL="0" marR="0" marT="85090" marB="0">
                    <a:lnL w="12700">
                      <a:solidFill>
                        <a:srgbClr val="DFE2E9"/>
                      </a:solidFill>
                      <a:prstDash val="solid"/>
                    </a:lnL>
                    <a:lnR w="12700">
                      <a:solidFill>
                        <a:srgbClr val="DFE2E9"/>
                      </a:solidFill>
                      <a:prstDash val="solid"/>
                    </a:lnR>
                    <a:lnT w="28575">
                      <a:solidFill>
                        <a:srgbClr val="DFE2E9"/>
                      </a:solidFill>
                      <a:prstDash val="solid"/>
                    </a:lnT>
                    <a:lnB w="28575">
                      <a:solidFill>
                        <a:srgbClr val="DFE2E9"/>
                      </a:solidFill>
                      <a:prstDash val="solid"/>
                    </a:lnB>
                    <a:solidFill>
                      <a:srgbClr val="D0D4DC"/>
                    </a:solidFill>
                  </a:tcPr>
                </a:tc>
                <a:tc>
                  <a:txBody>
                    <a:bodyPr/>
                    <a:lstStyle/>
                    <a:p>
                      <a:pPr marL="3810" algn="ctr">
                        <a:lnSpc>
                          <a:spcPct val="100000"/>
                        </a:lnSpc>
                        <a:spcBef>
                          <a:spcPts val="670"/>
                        </a:spcBef>
                      </a:pPr>
                      <a:r>
                        <a:rPr sz="2000" b="1" spc="-40" dirty="0">
                          <a:solidFill>
                            <a:srgbClr val="224464"/>
                          </a:solidFill>
                          <a:latin typeface="Calibri"/>
                          <a:cs typeface="Calibri"/>
                        </a:rPr>
                        <a:t>Total</a:t>
                      </a:r>
                      <a:r>
                        <a:rPr sz="2000" b="1" spc="-45" dirty="0">
                          <a:solidFill>
                            <a:srgbClr val="224464"/>
                          </a:solidFill>
                          <a:latin typeface="Calibri"/>
                          <a:cs typeface="Calibri"/>
                        </a:rPr>
                        <a:t> </a:t>
                      </a:r>
                      <a:r>
                        <a:rPr sz="2000" b="1" spc="-5" dirty="0">
                          <a:solidFill>
                            <a:srgbClr val="224464"/>
                          </a:solidFill>
                          <a:latin typeface="Calibri"/>
                          <a:cs typeface="Calibri"/>
                        </a:rPr>
                        <a:t>Price</a:t>
                      </a:r>
                      <a:endParaRPr sz="2000">
                        <a:latin typeface="Calibri"/>
                        <a:cs typeface="Calibri"/>
                      </a:endParaRPr>
                    </a:p>
                  </a:txBody>
                  <a:tcPr marL="0" marR="0" marT="85090" marB="0">
                    <a:lnL w="12700">
                      <a:solidFill>
                        <a:srgbClr val="DFE2E9"/>
                      </a:solidFill>
                      <a:prstDash val="solid"/>
                    </a:lnL>
                    <a:lnR w="28575">
                      <a:solidFill>
                        <a:srgbClr val="DFE2E9"/>
                      </a:solidFill>
                      <a:prstDash val="solid"/>
                    </a:lnR>
                    <a:lnT w="28575">
                      <a:solidFill>
                        <a:srgbClr val="DFE2E9"/>
                      </a:solidFill>
                      <a:prstDash val="solid"/>
                    </a:lnT>
                    <a:lnB w="28575">
                      <a:solidFill>
                        <a:srgbClr val="DFE2E9"/>
                      </a:solidFill>
                      <a:prstDash val="solid"/>
                    </a:lnB>
                    <a:solidFill>
                      <a:srgbClr val="D0D4DC"/>
                    </a:solidFill>
                  </a:tcPr>
                </a:tc>
                <a:extLst>
                  <a:ext uri="{0D108BD9-81ED-4DB2-BD59-A6C34878D82A}">
                    <a16:rowId xmlns:a16="http://schemas.microsoft.com/office/drawing/2014/main" val="10000"/>
                  </a:ext>
                </a:extLst>
              </a:tr>
              <a:tr h="429094">
                <a:tc>
                  <a:txBody>
                    <a:bodyPr/>
                    <a:lstStyle/>
                    <a:p>
                      <a:pPr algn="ctr">
                        <a:lnSpc>
                          <a:spcPct val="100000"/>
                        </a:lnSpc>
                        <a:spcBef>
                          <a:spcPts val="470"/>
                        </a:spcBef>
                      </a:pPr>
                      <a:r>
                        <a:rPr sz="2000" dirty="0">
                          <a:solidFill>
                            <a:srgbClr val="224464"/>
                          </a:solidFill>
                          <a:latin typeface="Calibri"/>
                          <a:cs typeface="Calibri"/>
                        </a:rPr>
                        <a:t>1</a:t>
                      </a:r>
                      <a:endParaRPr sz="2000">
                        <a:latin typeface="Calibri"/>
                        <a:cs typeface="Calibri"/>
                      </a:endParaRPr>
                    </a:p>
                  </a:txBody>
                  <a:tcPr marL="0" marR="0" marT="59690" marB="0">
                    <a:lnL w="28575">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2540" algn="ctr">
                        <a:lnSpc>
                          <a:spcPct val="100000"/>
                        </a:lnSpc>
                        <a:spcBef>
                          <a:spcPts val="470"/>
                        </a:spcBef>
                      </a:pPr>
                      <a:r>
                        <a:rPr sz="2000" dirty="0">
                          <a:solidFill>
                            <a:srgbClr val="224464"/>
                          </a:solidFill>
                          <a:latin typeface="Calibri"/>
                          <a:cs typeface="Calibri"/>
                        </a:rPr>
                        <a:t>5</a:t>
                      </a:r>
                      <a:endParaRPr sz="2000">
                        <a:latin typeface="Calibri"/>
                        <a:cs typeface="Calibri"/>
                      </a:endParaRPr>
                    </a:p>
                  </a:txBody>
                  <a:tcPr marL="0" marR="0" marT="59690" marB="0">
                    <a:lnL w="12700">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1270" algn="ctr">
                        <a:lnSpc>
                          <a:spcPct val="100000"/>
                        </a:lnSpc>
                        <a:spcBef>
                          <a:spcPts val="470"/>
                        </a:spcBef>
                      </a:pPr>
                      <a:r>
                        <a:rPr sz="2000" dirty="0">
                          <a:solidFill>
                            <a:srgbClr val="224464"/>
                          </a:solidFill>
                          <a:latin typeface="Calibri"/>
                          <a:cs typeface="Calibri"/>
                        </a:rPr>
                        <a:t>11/1/17</a:t>
                      </a:r>
                      <a:endParaRPr sz="2000" dirty="0">
                        <a:latin typeface="Calibri"/>
                        <a:cs typeface="Calibri"/>
                      </a:endParaRPr>
                    </a:p>
                  </a:txBody>
                  <a:tcPr marL="0" marR="0" marT="59690" marB="0">
                    <a:lnL w="12700">
                      <a:solidFill>
                        <a:srgbClr val="DFE2E9"/>
                      </a:solidFill>
                      <a:prstDash val="solid"/>
                    </a:lnL>
                    <a:lnR w="12700">
                      <a:solidFill>
                        <a:srgbClr val="DFE2E9"/>
                      </a:solidFill>
                      <a:prstDash val="solid"/>
                    </a:lnR>
                    <a:lnT w="28575">
                      <a:solidFill>
                        <a:srgbClr val="DFE2E9"/>
                      </a:solidFill>
                      <a:prstDash val="solid"/>
                    </a:lnT>
                    <a:lnB w="12700">
                      <a:solidFill>
                        <a:srgbClr val="DFE2E9"/>
                      </a:solidFill>
                      <a:prstDash val="solid"/>
                    </a:lnB>
                  </a:tcPr>
                </a:tc>
                <a:tc>
                  <a:txBody>
                    <a:bodyPr/>
                    <a:lstStyle/>
                    <a:p>
                      <a:pPr marL="1270" algn="ctr">
                        <a:lnSpc>
                          <a:spcPct val="100000"/>
                        </a:lnSpc>
                        <a:spcBef>
                          <a:spcPts val="470"/>
                        </a:spcBef>
                      </a:pPr>
                      <a:r>
                        <a:rPr sz="2000" dirty="0">
                          <a:solidFill>
                            <a:srgbClr val="224464"/>
                          </a:solidFill>
                          <a:latin typeface="Calibri"/>
                          <a:cs typeface="Calibri"/>
                        </a:rPr>
                        <a:t>323.12</a:t>
                      </a:r>
                      <a:endParaRPr sz="2000">
                        <a:latin typeface="Calibri"/>
                        <a:cs typeface="Calibri"/>
                      </a:endParaRPr>
                    </a:p>
                  </a:txBody>
                  <a:tcPr marL="0" marR="0" marT="59690" marB="0">
                    <a:lnL w="12700">
                      <a:solidFill>
                        <a:srgbClr val="DFE2E9"/>
                      </a:solidFill>
                      <a:prstDash val="solid"/>
                    </a:lnL>
                    <a:lnR w="28575">
                      <a:solidFill>
                        <a:srgbClr val="DFE2E9"/>
                      </a:solidFill>
                      <a:prstDash val="solid"/>
                    </a:lnR>
                    <a:lnT w="28575">
                      <a:solidFill>
                        <a:srgbClr val="DFE2E9"/>
                      </a:solidFill>
                      <a:prstDash val="solid"/>
                    </a:lnT>
                    <a:lnB w="12700">
                      <a:solidFill>
                        <a:srgbClr val="DFE2E9"/>
                      </a:solidFill>
                      <a:prstDash val="solid"/>
                    </a:lnB>
                  </a:tcPr>
                </a:tc>
                <a:extLst>
                  <a:ext uri="{0D108BD9-81ED-4DB2-BD59-A6C34878D82A}">
                    <a16:rowId xmlns:a16="http://schemas.microsoft.com/office/drawing/2014/main" val="10001"/>
                  </a:ext>
                </a:extLst>
              </a:tr>
              <a:tr h="371373">
                <a:tc>
                  <a:txBody>
                    <a:bodyPr/>
                    <a:lstStyle/>
                    <a:p>
                      <a:pPr algn="ctr">
                        <a:lnSpc>
                          <a:spcPct val="100000"/>
                        </a:lnSpc>
                        <a:spcBef>
                          <a:spcPts val="240"/>
                        </a:spcBef>
                      </a:pPr>
                      <a:r>
                        <a:rPr sz="2000" dirty="0">
                          <a:solidFill>
                            <a:srgbClr val="224464"/>
                          </a:solidFill>
                          <a:latin typeface="Calibri"/>
                          <a:cs typeface="Calibri"/>
                        </a:rPr>
                        <a:t>2</a:t>
                      </a:r>
                      <a:endParaRPr sz="2000">
                        <a:latin typeface="Calibri"/>
                        <a:cs typeface="Calibri"/>
                      </a:endParaRPr>
                    </a:p>
                  </a:txBody>
                  <a:tcPr marL="0" marR="0" marT="30480" marB="0">
                    <a:lnL w="28575">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2540" algn="ctr">
                        <a:lnSpc>
                          <a:spcPct val="100000"/>
                        </a:lnSpc>
                        <a:spcBef>
                          <a:spcPts val="240"/>
                        </a:spcBef>
                      </a:pPr>
                      <a:r>
                        <a:rPr sz="2000" dirty="0">
                          <a:solidFill>
                            <a:srgbClr val="224464"/>
                          </a:solidFill>
                          <a:latin typeface="Calibri"/>
                          <a:cs typeface="Calibri"/>
                        </a:rPr>
                        <a:t>1</a:t>
                      </a:r>
                      <a:endParaRPr sz="2000">
                        <a:latin typeface="Calibri"/>
                        <a:cs typeface="Calibri"/>
                      </a:endParaRPr>
                    </a:p>
                  </a:txBody>
                  <a:tcPr marL="0" marR="0" marT="30480" marB="0">
                    <a:lnL w="12700">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1270" algn="ctr">
                        <a:lnSpc>
                          <a:spcPct val="100000"/>
                        </a:lnSpc>
                        <a:spcBef>
                          <a:spcPts val="240"/>
                        </a:spcBef>
                      </a:pPr>
                      <a:r>
                        <a:rPr sz="2000" spc="-5" dirty="0">
                          <a:solidFill>
                            <a:srgbClr val="224464"/>
                          </a:solidFill>
                          <a:latin typeface="Calibri"/>
                          <a:cs typeface="Calibri"/>
                        </a:rPr>
                        <a:t>11/15/17</a:t>
                      </a:r>
                      <a:endParaRPr sz="2000">
                        <a:latin typeface="Calibri"/>
                        <a:cs typeface="Calibri"/>
                      </a:endParaRPr>
                    </a:p>
                  </a:txBody>
                  <a:tcPr marL="0" marR="0" marT="30480" marB="0">
                    <a:lnL w="12700">
                      <a:solidFill>
                        <a:srgbClr val="DFE2E9"/>
                      </a:solidFill>
                      <a:prstDash val="solid"/>
                    </a:lnL>
                    <a:lnR w="12700">
                      <a:solidFill>
                        <a:srgbClr val="DFE2E9"/>
                      </a:solidFill>
                      <a:prstDash val="solid"/>
                    </a:lnR>
                    <a:lnT w="12700">
                      <a:solidFill>
                        <a:srgbClr val="DFE2E9"/>
                      </a:solidFill>
                      <a:prstDash val="solid"/>
                    </a:lnT>
                    <a:lnB w="12700">
                      <a:solidFill>
                        <a:srgbClr val="DFE2E9"/>
                      </a:solidFill>
                      <a:prstDash val="solid"/>
                    </a:lnB>
                  </a:tcPr>
                </a:tc>
                <a:tc>
                  <a:txBody>
                    <a:bodyPr/>
                    <a:lstStyle/>
                    <a:p>
                      <a:pPr marL="1905" algn="ctr">
                        <a:lnSpc>
                          <a:spcPct val="100000"/>
                        </a:lnSpc>
                        <a:spcBef>
                          <a:spcPts val="240"/>
                        </a:spcBef>
                      </a:pPr>
                      <a:r>
                        <a:rPr sz="2000" dirty="0">
                          <a:solidFill>
                            <a:srgbClr val="224464"/>
                          </a:solidFill>
                          <a:latin typeface="Calibri"/>
                          <a:cs typeface="Calibri"/>
                        </a:rPr>
                        <a:t>13.99</a:t>
                      </a:r>
                      <a:endParaRPr sz="2000" dirty="0">
                        <a:latin typeface="Calibri"/>
                        <a:cs typeface="Calibri"/>
                      </a:endParaRPr>
                    </a:p>
                  </a:txBody>
                  <a:tcPr marL="0" marR="0" marT="30480" marB="0">
                    <a:lnL w="12700">
                      <a:solidFill>
                        <a:srgbClr val="DFE2E9"/>
                      </a:solidFill>
                      <a:prstDash val="solid"/>
                    </a:lnL>
                    <a:lnR w="28575">
                      <a:solidFill>
                        <a:srgbClr val="DFE2E9"/>
                      </a:solidFill>
                      <a:prstDash val="solid"/>
                    </a:lnR>
                    <a:lnT w="12700">
                      <a:solidFill>
                        <a:srgbClr val="DFE2E9"/>
                      </a:solidFill>
                      <a:prstDash val="solid"/>
                    </a:lnT>
                    <a:lnB w="12700">
                      <a:solidFill>
                        <a:srgbClr val="DFE2E9"/>
                      </a:solidFill>
                      <a:prstDash val="solid"/>
                    </a:lnB>
                  </a:tcPr>
                </a:tc>
                <a:extLst>
                  <a:ext uri="{0D108BD9-81ED-4DB2-BD59-A6C34878D82A}">
                    <a16:rowId xmlns:a16="http://schemas.microsoft.com/office/drawing/2014/main" val="10002"/>
                  </a:ext>
                </a:extLst>
              </a:tr>
            </a:tbl>
          </a:graphicData>
        </a:graphic>
      </p:graphicFrame>
      <p:sp>
        <p:nvSpPr>
          <p:cNvPr id="17" name="object 17"/>
          <p:cNvSpPr txBox="1"/>
          <p:nvPr/>
        </p:nvSpPr>
        <p:spPr>
          <a:xfrm>
            <a:off x="3891598" y="4636529"/>
            <a:ext cx="88519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24464"/>
                </a:solidFill>
                <a:latin typeface="Calibri"/>
                <a:cs typeface="Calibri"/>
              </a:rPr>
              <a:t>O</a:t>
            </a:r>
            <a:r>
              <a:rPr sz="2400" b="1" spc="-15" dirty="0">
                <a:solidFill>
                  <a:srgbClr val="224464"/>
                </a:solidFill>
                <a:latin typeface="Calibri"/>
                <a:cs typeface="Calibri"/>
              </a:rPr>
              <a:t>r</a:t>
            </a:r>
            <a:r>
              <a:rPr sz="2400" b="1" dirty="0">
                <a:solidFill>
                  <a:srgbClr val="224464"/>
                </a:solidFill>
                <a:latin typeface="Calibri"/>
                <a:cs typeface="Calibri"/>
              </a:rPr>
              <a:t>de</a:t>
            </a:r>
            <a:r>
              <a:rPr sz="2400" b="1" spc="-15" dirty="0">
                <a:solidFill>
                  <a:srgbClr val="224464"/>
                </a:solidFill>
                <a:latin typeface="Calibri"/>
                <a:cs typeface="Calibri"/>
              </a:rPr>
              <a:t>r</a:t>
            </a:r>
            <a:r>
              <a:rPr sz="2400" b="1" dirty="0">
                <a:solidFill>
                  <a:srgbClr val="224464"/>
                </a:solidFill>
                <a:latin typeface="Calibri"/>
                <a:cs typeface="Calibri"/>
              </a:rPr>
              <a:t>s</a:t>
            </a:r>
            <a:endParaRPr sz="2400" dirty="0">
              <a:latin typeface="Calibri"/>
              <a:cs typeface="Calibri"/>
            </a:endParaRPr>
          </a:p>
        </p:txBody>
      </p:sp>
      <p:grpSp>
        <p:nvGrpSpPr>
          <p:cNvPr id="18" name="object 18"/>
          <p:cNvGrpSpPr/>
          <p:nvPr/>
        </p:nvGrpSpPr>
        <p:grpSpPr>
          <a:xfrm>
            <a:off x="4968685" y="4062590"/>
            <a:ext cx="2720340" cy="1059180"/>
            <a:chOff x="5446776" y="4224578"/>
            <a:chExt cx="2720340" cy="1059180"/>
          </a:xfrm>
        </p:grpSpPr>
        <p:pic>
          <p:nvPicPr>
            <p:cNvPr id="19" name="object 19"/>
            <p:cNvPicPr/>
            <p:nvPr/>
          </p:nvPicPr>
          <p:blipFill>
            <a:blip r:embed="rId4" cstate="print"/>
            <a:stretch>
              <a:fillRect/>
            </a:stretch>
          </p:blipFill>
          <p:spPr>
            <a:xfrm>
              <a:off x="5446776" y="4224578"/>
              <a:ext cx="2720085" cy="1059002"/>
            </a:xfrm>
            <a:prstGeom prst="rect">
              <a:avLst/>
            </a:prstGeom>
          </p:spPr>
        </p:pic>
        <p:sp>
          <p:nvSpPr>
            <p:cNvPr id="20" name="object 20"/>
            <p:cNvSpPr/>
            <p:nvPr/>
          </p:nvSpPr>
          <p:spPr>
            <a:xfrm>
              <a:off x="5493258" y="4363212"/>
              <a:ext cx="2573655" cy="855344"/>
            </a:xfrm>
            <a:custGeom>
              <a:avLst/>
              <a:gdLst/>
              <a:ahLst/>
              <a:cxnLst/>
              <a:rect l="l" t="t" r="r" b="b"/>
              <a:pathLst>
                <a:path w="2573654" h="855345">
                  <a:moveTo>
                    <a:pt x="2497200" y="408558"/>
                  </a:moveTo>
                  <a:lnTo>
                    <a:pt x="19050" y="408558"/>
                  </a:lnTo>
                  <a:lnTo>
                    <a:pt x="11626" y="410053"/>
                  </a:lnTo>
                  <a:lnTo>
                    <a:pt x="5572" y="414131"/>
                  </a:lnTo>
                  <a:lnTo>
                    <a:pt x="1494" y="420185"/>
                  </a:lnTo>
                  <a:lnTo>
                    <a:pt x="0" y="427608"/>
                  </a:lnTo>
                  <a:lnTo>
                    <a:pt x="0" y="855218"/>
                  </a:lnTo>
                  <a:lnTo>
                    <a:pt x="38100" y="855218"/>
                  </a:lnTo>
                  <a:lnTo>
                    <a:pt x="38100" y="446658"/>
                  </a:lnTo>
                  <a:lnTo>
                    <a:pt x="19050" y="446658"/>
                  </a:lnTo>
                  <a:lnTo>
                    <a:pt x="38100" y="427608"/>
                  </a:lnTo>
                  <a:lnTo>
                    <a:pt x="2497200" y="427608"/>
                  </a:lnTo>
                  <a:lnTo>
                    <a:pt x="2497200" y="408558"/>
                  </a:lnTo>
                  <a:close/>
                </a:path>
                <a:path w="2573654" h="855345">
                  <a:moveTo>
                    <a:pt x="38100" y="427608"/>
                  </a:moveTo>
                  <a:lnTo>
                    <a:pt x="19050" y="446658"/>
                  </a:lnTo>
                  <a:lnTo>
                    <a:pt x="38100" y="446658"/>
                  </a:lnTo>
                  <a:lnTo>
                    <a:pt x="38100" y="427608"/>
                  </a:lnTo>
                  <a:close/>
                </a:path>
                <a:path w="2573654" h="855345">
                  <a:moveTo>
                    <a:pt x="2535300" y="408558"/>
                  </a:moveTo>
                  <a:lnTo>
                    <a:pt x="2516250" y="408558"/>
                  </a:lnTo>
                  <a:lnTo>
                    <a:pt x="2497200" y="427608"/>
                  </a:lnTo>
                  <a:lnTo>
                    <a:pt x="38100" y="427608"/>
                  </a:lnTo>
                  <a:lnTo>
                    <a:pt x="38100" y="446658"/>
                  </a:lnTo>
                  <a:lnTo>
                    <a:pt x="2516250" y="446658"/>
                  </a:lnTo>
                  <a:lnTo>
                    <a:pt x="2523674" y="445164"/>
                  </a:lnTo>
                  <a:lnTo>
                    <a:pt x="2529728" y="441086"/>
                  </a:lnTo>
                  <a:lnTo>
                    <a:pt x="2533806" y="435032"/>
                  </a:lnTo>
                  <a:lnTo>
                    <a:pt x="2535300" y="427608"/>
                  </a:lnTo>
                  <a:lnTo>
                    <a:pt x="2535300" y="408558"/>
                  </a:lnTo>
                  <a:close/>
                </a:path>
                <a:path w="2573654" h="855345">
                  <a:moveTo>
                    <a:pt x="2535300" y="95250"/>
                  </a:moveTo>
                  <a:lnTo>
                    <a:pt x="2497200" y="95250"/>
                  </a:lnTo>
                  <a:lnTo>
                    <a:pt x="2497200" y="427608"/>
                  </a:lnTo>
                  <a:lnTo>
                    <a:pt x="2516250" y="408558"/>
                  </a:lnTo>
                  <a:lnTo>
                    <a:pt x="2535300" y="408558"/>
                  </a:lnTo>
                  <a:lnTo>
                    <a:pt x="2535300" y="95250"/>
                  </a:lnTo>
                  <a:close/>
                </a:path>
                <a:path w="2573654" h="855345">
                  <a:moveTo>
                    <a:pt x="2516250" y="0"/>
                  </a:moveTo>
                  <a:lnTo>
                    <a:pt x="2459100" y="114300"/>
                  </a:lnTo>
                  <a:lnTo>
                    <a:pt x="2497200" y="114300"/>
                  </a:lnTo>
                  <a:lnTo>
                    <a:pt x="2497200" y="95250"/>
                  </a:lnTo>
                  <a:lnTo>
                    <a:pt x="2563875" y="95250"/>
                  </a:lnTo>
                  <a:lnTo>
                    <a:pt x="2516250" y="0"/>
                  </a:lnTo>
                  <a:close/>
                </a:path>
                <a:path w="2573654" h="855345">
                  <a:moveTo>
                    <a:pt x="2563875" y="95250"/>
                  </a:moveTo>
                  <a:lnTo>
                    <a:pt x="2535300" y="95250"/>
                  </a:lnTo>
                  <a:lnTo>
                    <a:pt x="2535300" y="114300"/>
                  </a:lnTo>
                  <a:lnTo>
                    <a:pt x="2573400" y="114300"/>
                  </a:lnTo>
                  <a:lnTo>
                    <a:pt x="2563875" y="95250"/>
                  </a:lnTo>
                  <a:close/>
                </a:path>
              </a:pathLst>
            </a:custGeom>
            <a:solidFill>
              <a:srgbClr val="224464"/>
            </a:solidFill>
          </p:spPr>
          <p:txBody>
            <a:bodyPr wrap="square" lIns="0" tIns="0" rIns="0" bIns="0" rtlCol="0"/>
            <a:lstStyle/>
            <a:p>
              <a:endParaRPr/>
            </a:p>
          </p:txBody>
        </p:sp>
      </p:grpSp>
      <p:grpSp>
        <p:nvGrpSpPr>
          <p:cNvPr id="11" name="Group 10">
            <a:extLst>
              <a:ext uri="{FF2B5EF4-FFF2-40B4-BE49-F238E27FC236}">
                <a16:creationId xmlns:a16="http://schemas.microsoft.com/office/drawing/2014/main" id="{6F0BBA8E-5AC4-569C-BA68-2DE67DD0DBF7}"/>
              </a:ext>
            </a:extLst>
          </p:cNvPr>
          <p:cNvGrpSpPr/>
          <p:nvPr/>
        </p:nvGrpSpPr>
        <p:grpSpPr>
          <a:xfrm>
            <a:off x="2673541" y="4184396"/>
            <a:ext cx="1135202" cy="1052893"/>
            <a:chOff x="2673541" y="4184396"/>
            <a:chExt cx="1135202" cy="1052893"/>
          </a:xfrm>
        </p:grpSpPr>
        <p:pic>
          <p:nvPicPr>
            <p:cNvPr id="21" name="object 21"/>
            <p:cNvPicPr/>
            <p:nvPr/>
          </p:nvPicPr>
          <p:blipFill>
            <a:blip r:embed="rId5" cstate="print"/>
            <a:stretch>
              <a:fillRect/>
            </a:stretch>
          </p:blipFill>
          <p:spPr>
            <a:xfrm>
              <a:off x="2673541" y="4184396"/>
              <a:ext cx="1135202" cy="1052893"/>
            </a:xfrm>
            <a:prstGeom prst="rect">
              <a:avLst/>
            </a:prstGeom>
          </p:spPr>
        </p:pic>
        <p:sp>
          <p:nvSpPr>
            <p:cNvPr id="22" name="object 22"/>
            <p:cNvSpPr/>
            <p:nvPr/>
          </p:nvSpPr>
          <p:spPr>
            <a:xfrm>
              <a:off x="2720023" y="4207320"/>
              <a:ext cx="990600" cy="850265"/>
            </a:xfrm>
            <a:custGeom>
              <a:avLst/>
              <a:gdLst/>
              <a:ahLst/>
              <a:cxnLst/>
              <a:rect l="l" t="t" r="r" b="b"/>
              <a:pathLst>
                <a:path w="990600" h="850264">
                  <a:moveTo>
                    <a:pt x="914400" y="735711"/>
                  </a:moveTo>
                  <a:lnTo>
                    <a:pt x="876300" y="735711"/>
                  </a:lnTo>
                  <a:lnTo>
                    <a:pt x="933450" y="850011"/>
                  </a:lnTo>
                  <a:lnTo>
                    <a:pt x="981075" y="754761"/>
                  </a:lnTo>
                  <a:lnTo>
                    <a:pt x="914400" y="754761"/>
                  </a:lnTo>
                  <a:lnTo>
                    <a:pt x="914400" y="735711"/>
                  </a:lnTo>
                  <a:close/>
                </a:path>
                <a:path w="990600" h="850264">
                  <a:moveTo>
                    <a:pt x="914400" y="425069"/>
                  </a:moveTo>
                  <a:lnTo>
                    <a:pt x="914400" y="754761"/>
                  </a:lnTo>
                  <a:lnTo>
                    <a:pt x="952500" y="754761"/>
                  </a:lnTo>
                  <a:lnTo>
                    <a:pt x="952500" y="444119"/>
                  </a:lnTo>
                  <a:lnTo>
                    <a:pt x="933450" y="444119"/>
                  </a:lnTo>
                  <a:lnTo>
                    <a:pt x="914400" y="425069"/>
                  </a:lnTo>
                  <a:close/>
                </a:path>
                <a:path w="990600" h="850264">
                  <a:moveTo>
                    <a:pt x="990600" y="735711"/>
                  </a:moveTo>
                  <a:lnTo>
                    <a:pt x="952500" y="735711"/>
                  </a:lnTo>
                  <a:lnTo>
                    <a:pt x="952500" y="754761"/>
                  </a:lnTo>
                  <a:lnTo>
                    <a:pt x="981075" y="754761"/>
                  </a:lnTo>
                  <a:lnTo>
                    <a:pt x="990600" y="735711"/>
                  </a:lnTo>
                  <a:close/>
                </a:path>
                <a:path w="990600" h="850264">
                  <a:moveTo>
                    <a:pt x="38100" y="0"/>
                  </a:moveTo>
                  <a:lnTo>
                    <a:pt x="0" y="0"/>
                  </a:lnTo>
                  <a:lnTo>
                    <a:pt x="0" y="425069"/>
                  </a:lnTo>
                  <a:lnTo>
                    <a:pt x="1494" y="432438"/>
                  </a:lnTo>
                  <a:lnTo>
                    <a:pt x="5572" y="438499"/>
                  </a:lnTo>
                  <a:lnTo>
                    <a:pt x="11626" y="442606"/>
                  </a:lnTo>
                  <a:lnTo>
                    <a:pt x="19050" y="444119"/>
                  </a:lnTo>
                  <a:lnTo>
                    <a:pt x="914400" y="444119"/>
                  </a:lnTo>
                  <a:lnTo>
                    <a:pt x="914400" y="425069"/>
                  </a:lnTo>
                  <a:lnTo>
                    <a:pt x="38100" y="425069"/>
                  </a:lnTo>
                  <a:lnTo>
                    <a:pt x="19050" y="406019"/>
                  </a:lnTo>
                  <a:lnTo>
                    <a:pt x="38100" y="406019"/>
                  </a:lnTo>
                  <a:lnTo>
                    <a:pt x="38100" y="0"/>
                  </a:lnTo>
                  <a:close/>
                </a:path>
                <a:path w="990600" h="850264">
                  <a:moveTo>
                    <a:pt x="933450" y="406019"/>
                  </a:moveTo>
                  <a:lnTo>
                    <a:pt x="38100" y="406019"/>
                  </a:lnTo>
                  <a:lnTo>
                    <a:pt x="38100" y="425069"/>
                  </a:lnTo>
                  <a:lnTo>
                    <a:pt x="914400" y="425069"/>
                  </a:lnTo>
                  <a:lnTo>
                    <a:pt x="933450" y="444119"/>
                  </a:lnTo>
                  <a:lnTo>
                    <a:pt x="952500" y="444119"/>
                  </a:lnTo>
                  <a:lnTo>
                    <a:pt x="952500" y="425069"/>
                  </a:lnTo>
                  <a:lnTo>
                    <a:pt x="951005" y="417645"/>
                  </a:lnTo>
                  <a:lnTo>
                    <a:pt x="946927" y="411591"/>
                  </a:lnTo>
                  <a:lnTo>
                    <a:pt x="940873" y="407513"/>
                  </a:lnTo>
                  <a:lnTo>
                    <a:pt x="933450" y="406019"/>
                  </a:lnTo>
                  <a:close/>
                </a:path>
                <a:path w="990600" h="850264">
                  <a:moveTo>
                    <a:pt x="38100" y="406019"/>
                  </a:moveTo>
                  <a:lnTo>
                    <a:pt x="19050" y="406019"/>
                  </a:lnTo>
                  <a:lnTo>
                    <a:pt x="38100" y="425069"/>
                  </a:lnTo>
                  <a:lnTo>
                    <a:pt x="38100" y="406019"/>
                  </a:lnTo>
                  <a:close/>
                </a:path>
              </a:pathLst>
            </a:custGeom>
            <a:solidFill>
              <a:srgbClr val="224464"/>
            </a:solidFill>
          </p:spPr>
          <p:txBody>
            <a:bodyPr wrap="square" lIns="0" tIns="0" rIns="0" bIns="0" rtlCol="0"/>
            <a:lstStyle/>
            <a:p>
              <a:endParaRPr/>
            </a:p>
          </p:txBody>
        </p:sp>
      </p:grpSp>
      <p:sp>
        <p:nvSpPr>
          <p:cNvPr id="23" name="object 23"/>
          <p:cNvSpPr txBox="1"/>
          <p:nvPr/>
        </p:nvSpPr>
        <p:spPr>
          <a:xfrm>
            <a:off x="11861292" y="6618223"/>
            <a:ext cx="205104"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solidFill>
                  <a:srgbClr val="224464"/>
                </a:solidFill>
                <a:latin typeface="Calibri"/>
                <a:cs typeface="Calibri"/>
              </a:rPr>
              <a:t>13</a:t>
            </a:fld>
            <a:endParaRPr sz="1000">
              <a:latin typeface="Calibri"/>
              <a:cs typeface="Calibri"/>
            </a:endParaRPr>
          </a:p>
        </p:txBody>
      </p:sp>
      <p:sp>
        <p:nvSpPr>
          <p:cNvPr id="6" name="object 17">
            <a:extLst>
              <a:ext uri="{FF2B5EF4-FFF2-40B4-BE49-F238E27FC236}">
                <a16:creationId xmlns:a16="http://schemas.microsoft.com/office/drawing/2014/main" id="{0AD4EF84-B60E-BEFD-FF77-6250B203BA3E}"/>
              </a:ext>
            </a:extLst>
          </p:cNvPr>
          <p:cNvSpPr txBox="1"/>
          <p:nvPr/>
        </p:nvSpPr>
        <p:spPr>
          <a:xfrm>
            <a:off x="1610487" y="2431348"/>
            <a:ext cx="885190" cy="391795"/>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24464"/>
                </a:solidFill>
                <a:latin typeface="Calibri"/>
                <a:cs typeface="Calibri"/>
              </a:rPr>
              <a:t>Items</a:t>
            </a:r>
            <a:endParaRPr sz="2400" dirty="0">
              <a:latin typeface="Calibri"/>
              <a:cs typeface="Calibri"/>
            </a:endParaRPr>
          </a:p>
        </p:txBody>
      </p:sp>
      <p:sp>
        <p:nvSpPr>
          <p:cNvPr id="7" name="object 17">
            <a:extLst>
              <a:ext uri="{FF2B5EF4-FFF2-40B4-BE49-F238E27FC236}">
                <a16:creationId xmlns:a16="http://schemas.microsoft.com/office/drawing/2014/main" id="{7B1AA02D-C164-044C-53A2-AFB8D96F22B8}"/>
              </a:ext>
            </a:extLst>
          </p:cNvPr>
          <p:cNvSpPr txBox="1"/>
          <p:nvPr/>
        </p:nvSpPr>
        <p:spPr>
          <a:xfrm>
            <a:off x="7146227" y="2431348"/>
            <a:ext cx="1976882"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24464"/>
                </a:solidFill>
                <a:latin typeface="Calibri"/>
                <a:cs typeface="Calibri"/>
              </a:rPr>
              <a:t>Customers</a:t>
            </a:r>
            <a:endParaRPr sz="2400" dirty="0">
              <a:latin typeface="Calibri"/>
              <a:cs typeface="Calibri"/>
            </a:endParaRPr>
          </a:p>
        </p:txBody>
      </p:sp>
    </p:spTree>
    <p:extLst>
      <p:ext uri="{BB962C8B-B14F-4D97-AF65-F5344CB8AC3E}">
        <p14:creationId xmlns:p14="http://schemas.microsoft.com/office/powerpoint/2010/main" val="29792271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Title">
            <a:extLst>
              <a:ext uri="{FF2B5EF4-FFF2-40B4-BE49-F238E27FC236}">
                <a16:creationId xmlns:a16="http://schemas.microsoft.com/office/drawing/2014/main" id="{028D9EA3-B5E0-4F17-9467-4BE3C280DA68}"/>
              </a:ext>
            </a:extLst>
          </p:cNvPr>
          <p:cNvSpPr>
            <a:spLocks noGrp="1"/>
          </p:cNvSpPr>
          <p:nvPr>
            <p:ph type="title" sz="quarter" idx="10"/>
          </p:nvPr>
        </p:nvSpPr>
        <p:spPr/>
        <p:txBody>
          <a:bodyPr/>
          <a:lstStyle/>
          <a:p>
            <a:pPr fontAlgn="base"/>
            <a:r>
              <a:rPr lang="en-US" dirty="0"/>
              <a:t>Non-Relational Databases</a:t>
            </a:r>
          </a:p>
        </p:txBody>
      </p:sp>
      <p:sp>
        <p:nvSpPr>
          <p:cNvPr id="4" name="Subtitle 5">
            <a:extLst>
              <a:ext uri="{FF2B5EF4-FFF2-40B4-BE49-F238E27FC236}">
                <a16:creationId xmlns:a16="http://schemas.microsoft.com/office/drawing/2014/main" id="{F7C1310D-D05C-458F-8872-9A68F31E050D}"/>
              </a:ext>
            </a:extLst>
          </p:cNvPr>
          <p:cNvSpPr>
            <a:spLocks noGrp="1"/>
          </p:cNvSpPr>
          <p:nvPr>
            <p:ph type="subTitle" sz="quarter" idx="11"/>
          </p:nvPr>
        </p:nvSpPr>
        <p:spPr>
          <a:xfrm>
            <a:off x="615109" y="5585916"/>
            <a:ext cx="10961783" cy="768084"/>
          </a:xfrm>
        </p:spPr>
        <p:txBody>
          <a:bodyPr/>
          <a:lstStyle/>
          <a:p>
            <a:r>
              <a:rPr lang="en-US" dirty="0"/>
              <a:t>NoSQL Databases and JSON Documents</a:t>
            </a:r>
            <a:endParaRPr lang="bg-BG" dirty="0"/>
          </a:p>
        </p:txBody>
      </p:sp>
      <p:pic>
        <p:nvPicPr>
          <p:cNvPr id="11" name="Picture 10">
            <a:extLst>
              <a:ext uri="{FF2B5EF4-FFF2-40B4-BE49-F238E27FC236}">
                <a16:creationId xmlns:a16="http://schemas.microsoft.com/office/drawing/2014/main" id="{30A38F2C-25B4-0E49-6A6E-4C4B3752659D}"/>
              </a:ext>
            </a:extLst>
          </p:cNvPr>
          <p:cNvPicPr>
            <a:picLocks noChangeAspect="1"/>
          </p:cNvPicPr>
          <p:nvPr/>
        </p:nvPicPr>
        <p:blipFill>
          <a:blip r:embed="rId3">
            <a:duotone>
              <a:schemeClr val="accent1">
                <a:shade val="45000"/>
                <a:satMod val="135000"/>
              </a:schemeClr>
              <a:prstClr val="white"/>
            </a:duotone>
          </a:blip>
          <a:stretch>
            <a:fillRect/>
          </a:stretch>
        </p:blipFill>
        <p:spPr>
          <a:xfrm>
            <a:off x="4893321" y="1447800"/>
            <a:ext cx="2405357" cy="2405357"/>
          </a:xfrm>
          <a:prstGeom prst="rect">
            <a:avLst/>
          </a:prstGeom>
        </p:spPr>
      </p:pic>
    </p:spTree>
    <p:extLst>
      <p:ext uri="{BB962C8B-B14F-4D97-AF65-F5344CB8AC3E}">
        <p14:creationId xmlns:p14="http://schemas.microsoft.com/office/powerpoint/2010/main" val="42237544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70">
            <a:extLst>
              <a:ext uri="{FF2B5EF4-FFF2-40B4-BE49-F238E27FC236}">
                <a16:creationId xmlns:a16="http://schemas.microsoft.com/office/drawing/2014/main" id="{37741B19-FC02-C310-C50E-63FD2D15B77C}"/>
              </a:ext>
            </a:extLst>
          </p:cNvPr>
          <p:cNvSpPr>
            <a:spLocks noGrp="1"/>
          </p:cNvSpPr>
          <p:nvPr>
            <p:ph type="body" sz="quarter" idx="10"/>
          </p:nvPr>
        </p:nvSpPr>
        <p:spPr>
          <a:xfrm>
            <a:off x="1673561" y="1121143"/>
            <a:ext cx="7357411" cy="5546589"/>
          </a:xfrm>
        </p:spPr>
        <p:txBody>
          <a:bodyPr/>
          <a:lstStyle/>
          <a:p>
            <a:pPr marL="372110" marR="5080" indent="-360045">
              <a:lnSpc>
                <a:spcPts val="4540"/>
              </a:lnSpc>
              <a:buFont typeface="Wingdings"/>
              <a:buChar char=""/>
              <a:tabLst>
                <a:tab pos="372745" algn="l"/>
              </a:tabLst>
            </a:pPr>
            <a:r>
              <a:rPr lang="en-US" sz="3600" dirty="0">
                <a:solidFill>
                  <a:srgbClr val="224464"/>
                </a:solidFill>
                <a:latin typeface="Calibri"/>
                <a:cs typeface="Calibri"/>
              </a:rPr>
              <a:t>A</a:t>
            </a:r>
            <a:r>
              <a:rPr lang="en-US" sz="3600" spc="-5" dirty="0">
                <a:solidFill>
                  <a:srgbClr val="224464"/>
                </a:solidFill>
                <a:latin typeface="Calibri"/>
                <a:cs typeface="Calibri"/>
              </a:rPr>
              <a:t> </a:t>
            </a:r>
            <a:r>
              <a:rPr lang="en-US" sz="3600" b="1" dirty="0">
                <a:solidFill>
                  <a:srgbClr val="FF9F00"/>
                </a:solidFill>
                <a:latin typeface="Calibri"/>
                <a:cs typeface="Calibri"/>
              </a:rPr>
              <a:t>NoSQL</a:t>
            </a:r>
            <a:r>
              <a:rPr lang="en-US" sz="3600" b="1" spc="-15" dirty="0">
                <a:solidFill>
                  <a:srgbClr val="FF9F00"/>
                </a:solidFill>
                <a:latin typeface="Calibri"/>
                <a:cs typeface="Calibri"/>
              </a:rPr>
              <a:t> </a:t>
            </a:r>
            <a:r>
              <a:rPr lang="en-US" sz="3600" spc="-10" dirty="0">
                <a:solidFill>
                  <a:srgbClr val="224464"/>
                </a:solidFill>
                <a:latin typeface="Calibri"/>
                <a:cs typeface="Calibri"/>
              </a:rPr>
              <a:t>databases</a:t>
            </a:r>
            <a:r>
              <a:rPr lang="en-US" sz="3600" spc="-45" dirty="0">
                <a:solidFill>
                  <a:srgbClr val="224464"/>
                </a:solidFill>
                <a:latin typeface="Calibri"/>
                <a:cs typeface="Calibri"/>
              </a:rPr>
              <a:t> </a:t>
            </a:r>
            <a:r>
              <a:rPr lang="en-US" sz="3600" spc="-25" dirty="0">
                <a:solidFill>
                  <a:srgbClr val="224464"/>
                </a:solidFill>
                <a:latin typeface="Calibri"/>
                <a:cs typeface="Calibri"/>
              </a:rPr>
              <a:t>have</a:t>
            </a:r>
            <a:r>
              <a:rPr lang="en-US" sz="3600" spc="-45" dirty="0">
                <a:solidFill>
                  <a:srgbClr val="224464"/>
                </a:solidFill>
                <a:latin typeface="Calibri"/>
                <a:cs typeface="Calibri"/>
              </a:rPr>
              <a:t> </a:t>
            </a:r>
            <a:r>
              <a:rPr lang="en-US" sz="3600" spc="-5" dirty="0">
                <a:solidFill>
                  <a:srgbClr val="224464"/>
                </a:solidFill>
                <a:latin typeface="Calibri"/>
                <a:cs typeface="Calibri"/>
              </a:rPr>
              <a:t>dynamic </a:t>
            </a:r>
            <a:r>
              <a:rPr lang="en-US" sz="3600" spc="-800" dirty="0">
                <a:solidFill>
                  <a:srgbClr val="224464"/>
                </a:solidFill>
                <a:latin typeface="Calibri"/>
                <a:cs typeface="Calibri"/>
              </a:rPr>
              <a:t> </a:t>
            </a:r>
            <a:r>
              <a:rPr lang="en-US" sz="3600" spc="-5" dirty="0">
                <a:solidFill>
                  <a:srgbClr val="224464"/>
                </a:solidFill>
                <a:latin typeface="Calibri"/>
                <a:cs typeface="Calibri"/>
              </a:rPr>
              <a:t>schema</a:t>
            </a:r>
            <a:r>
              <a:rPr lang="en-US" sz="3600" spc="-20" dirty="0">
                <a:solidFill>
                  <a:srgbClr val="224464"/>
                </a:solidFill>
                <a:latin typeface="Calibri"/>
                <a:cs typeface="Calibri"/>
              </a:rPr>
              <a:t> </a:t>
            </a:r>
            <a:r>
              <a:rPr lang="en-US" sz="3600" spc="-25" dirty="0">
                <a:solidFill>
                  <a:srgbClr val="224464"/>
                </a:solidFill>
                <a:latin typeface="Calibri"/>
                <a:cs typeface="Calibri"/>
              </a:rPr>
              <a:t>for</a:t>
            </a:r>
            <a:r>
              <a:rPr lang="en-US" sz="3600" spc="-5" dirty="0">
                <a:solidFill>
                  <a:srgbClr val="224464"/>
                </a:solidFill>
                <a:latin typeface="Calibri"/>
                <a:cs typeface="Calibri"/>
              </a:rPr>
              <a:t> </a:t>
            </a:r>
            <a:r>
              <a:rPr lang="en-US" sz="3600" b="1" spc="-10" dirty="0">
                <a:solidFill>
                  <a:srgbClr val="FF9F00"/>
                </a:solidFill>
                <a:latin typeface="Calibri"/>
                <a:cs typeface="Calibri"/>
              </a:rPr>
              <a:t>unstructured</a:t>
            </a:r>
            <a:r>
              <a:rPr lang="en-US" sz="3600" b="1" dirty="0">
                <a:solidFill>
                  <a:srgbClr val="FF9F00"/>
                </a:solidFill>
                <a:latin typeface="Calibri"/>
                <a:cs typeface="Calibri"/>
              </a:rPr>
              <a:t> </a:t>
            </a:r>
            <a:r>
              <a:rPr lang="en-US" sz="3600" spc="-20" dirty="0">
                <a:solidFill>
                  <a:srgbClr val="224464"/>
                </a:solidFill>
                <a:latin typeface="Calibri"/>
                <a:cs typeface="Calibri"/>
              </a:rPr>
              <a:t>data</a:t>
            </a:r>
          </a:p>
          <a:p>
            <a:pPr marL="372110" indent="-360045">
              <a:lnSpc>
                <a:spcPct val="100000"/>
              </a:lnSpc>
              <a:spcBef>
                <a:spcPts val="1595"/>
              </a:spcBef>
              <a:buFont typeface="Wingdings"/>
              <a:buChar char=""/>
              <a:tabLst>
                <a:tab pos="372745" algn="l"/>
              </a:tabLst>
            </a:pPr>
            <a:r>
              <a:rPr lang="en-US" sz="3600" spc="-25" dirty="0">
                <a:solidFill>
                  <a:srgbClr val="224464"/>
                </a:solidFill>
                <a:latin typeface="Calibri"/>
                <a:cs typeface="Calibri"/>
              </a:rPr>
              <a:t>Data</a:t>
            </a:r>
            <a:r>
              <a:rPr lang="en-US" sz="3600" spc="-10" dirty="0">
                <a:solidFill>
                  <a:srgbClr val="224464"/>
                </a:solidFill>
                <a:latin typeface="Calibri"/>
                <a:cs typeface="Calibri"/>
              </a:rPr>
              <a:t> </a:t>
            </a:r>
            <a:r>
              <a:rPr lang="en-US" sz="3600" dirty="0">
                <a:solidFill>
                  <a:srgbClr val="224464"/>
                </a:solidFill>
                <a:latin typeface="Calibri"/>
                <a:cs typeface="Calibri"/>
              </a:rPr>
              <a:t>may be</a:t>
            </a:r>
            <a:r>
              <a:rPr lang="en-US" sz="3600" spc="-10" dirty="0">
                <a:solidFill>
                  <a:srgbClr val="224464"/>
                </a:solidFill>
                <a:latin typeface="Calibri"/>
                <a:cs typeface="Calibri"/>
              </a:rPr>
              <a:t> </a:t>
            </a:r>
            <a:r>
              <a:rPr lang="en-US" sz="3600" spc="-25" dirty="0">
                <a:solidFill>
                  <a:srgbClr val="224464"/>
                </a:solidFill>
                <a:latin typeface="Calibri"/>
                <a:cs typeface="Calibri"/>
              </a:rPr>
              <a:t>stored</a:t>
            </a:r>
            <a:r>
              <a:rPr lang="en-US" sz="3600" spc="-20" dirty="0">
                <a:solidFill>
                  <a:srgbClr val="224464"/>
                </a:solidFill>
                <a:latin typeface="Calibri"/>
                <a:cs typeface="Calibri"/>
              </a:rPr>
              <a:t> </a:t>
            </a:r>
            <a:r>
              <a:rPr lang="en-US" sz="3600" spc="-5" dirty="0">
                <a:solidFill>
                  <a:srgbClr val="224464"/>
                </a:solidFill>
                <a:latin typeface="Calibri"/>
                <a:cs typeface="Calibri"/>
              </a:rPr>
              <a:t>in</a:t>
            </a:r>
            <a:r>
              <a:rPr lang="en-US" sz="3600" spc="-35" dirty="0">
                <a:solidFill>
                  <a:srgbClr val="224464"/>
                </a:solidFill>
                <a:latin typeface="Calibri"/>
                <a:cs typeface="Calibri"/>
              </a:rPr>
              <a:t> </a:t>
            </a:r>
            <a:r>
              <a:rPr lang="en-US" sz="3600" spc="-15" dirty="0">
                <a:solidFill>
                  <a:srgbClr val="224464"/>
                </a:solidFill>
                <a:latin typeface="Calibri"/>
                <a:cs typeface="Calibri"/>
              </a:rPr>
              <a:t>several</a:t>
            </a:r>
            <a:r>
              <a:rPr lang="en-US" sz="3600" spc="-10" dirty="0">
                <a:solidFill>
                  <a:srgbClr val="224464"/>
                </a:solidFill>
                <a:latin typeface="Calibri"/>
                <a:cs typeface="Calibri"/>
              </a:rPr>
              <a:t> </a:t>
            </a:r>
            <a:r>
              <a:rPr lang="en-US" sz="3600" spc="-35" dirty="0">
                <a:solidFill>
                  <a:srgbClr val="224464"/>
                </a:solidFill>
                <a:latin typeface="Calibri"/>
                <a:cs typeface="Calibri"/>
              </a:rPr>
              <a:t>ways:</a:t>
            </a:r>
            <a:endParaRPr lang="en-US" sz="3600" dirty="0">
              <a:latin typeface="Calibri"/>
              <a:cs typeface="Calibri"/>
            </a:endParaRPr>
          </a:p>
          <a:p>
            <a:pPr marL="805180" lvl="1" indent="-360045">
              <a:lnSpc>
                <a:spcPct val="100000"/>
              </a:lnSpc>
              <a:spcBef>
                <a:spcPts val="1430"/>
              </a:spcBef>
              <a:buFont typeface="Wingdings"/>
              <a:buChar char=""/>
              <a:tabLst>
                <a:tab pos="805180" algn="l"/>
              </a:tabLst>
            </a:pPr>
            <a:r>
              <a:rPr lang="en-US" sz="3400" b="1" spc="-10" dirty="0">
                <a:solidFill>
                  <a:srgbClr val="224464"/>
                </a:solidFill>
                <a:latin typeface="Calibri"/>
                <a:cs typeface="Calibri"/>
              </a:rPr>
              <a:t>Document-oriented</a:t>
            </a:r>
            <a:r>
              <a:rPr lang="en-US" sz="3400" spc="-10" dirty="0">
                <a:solidFill>
                  <a:srgbClr val="224464"/>
                </a:solidFill>
                <a:latin typeface="Calibri"/>
                <a:cs typeface="Calibri"/>
              </a:rPr>
              <a:t> (JSON store)</a:t>
            </a:r>
            <a:endParaRPr lang="en-US" sz="3400" dirty="0">
              <a:latin typeface="Calibri"/>
              <a:cs typeface="Calibri"/>
            </a:endParaRPr>
          </a:p>
          <a:p>
            <a:pPr marL="805180" lvl="1" indent="-360045">
              <a:lnSpc>
                <a:spcPct val="100000"/>
              </a:lnSpc>
              <a:spcBef>
                <a:spcPts val="1395"/>
              </a:spcBef>
              <a:buFont typeface="Wingdings"/>
              <a:buChar char=""/>
              <a:tabLst>
                <a:tab pos="805180" algn="l"/>
              </a:tabLst>
            </a:pPr>
            <a:r>
              <a:rPr lang="en-US" sz="3400" b="1" spc="-5" dirty="0">
                <a:solidFill>
                  <a:srgbClr val="224464"/>
                </a:solidFill>
                <a:latin typeface="Calibri"/>
                <a:cs typeface="Calibri"/>
              </a:rPr>
              <a:t>Column-oriented</a:t>
            </a:r>
            <a:r>
              <a:rPr lang="en-US" sz="3400" spc="-5" dirty="0">
                <a:solidFill>
                  <a:srgbClr val="224464"/>
                </a:solidFill>
                <a:latin typeface="Calibri"/>
                <a:cs typeface="Calibri"/>
              </a:rPr>
              <a:t> (table store)</a:t>
            </a:r>
            <a:endParaRPr lang="en-US" sz="3400" dirty="0">
              <a:latin typeface="Calibri"/>
              <a:cs typeface="Calibri"/>
            </a:endParaRPr>
          </a:p>
          <a:p>
            <a:pPr marL="805180" lvl="1" indent="-360045">
              <a:lnSpc>
                <a:spcPct val="100000"/>
              </a:lnSpc>
              <a:spcBef>
                <a:spcPts val="1415"/>
              </a:spcBef>
              <a:buFont typeface="Wingdings"/>
              <a:buChar char=""/>
              <a:tabLst>
                <a:tab pos="805180" algn="l"/>
              </a:tabLst>
            </a:pPr>
            <a:r>
              <a:rPr lang="en-US" sz="3400" b="1" spc="-5" dirty="0">
                <a:solidFill>
                  <a:srgbClr val="224464"/>
                </a:solidFill>
                <a:latin typeface="Calibri"/>
                <a:cs typeface="Calibri"/>
              </a:rPr>
              <a:t>Graph-based</a:t>
            </a:r>
            <a:endParaRPr lang="en-US" sz="3400" b="1" dirty="0">
              <a:latin typeface="Calibri"/>
              <a:cs typeface="Calibri"/>
            </a:endParaRPr>
          </a:p>
          <a:p>
            <a:pPr marL="805180" lvl="1" indent="-360045">
              <a:lnSpc>
                <a:spcPct val="100000"/>
              </a:lnSpc>
              <a:spcBef>
                <a:spcPts val="1395"/>
              </a:spcBef>
              <a:buFont typeface="Wingdings"/>
              <a:buChar char=""/>
              <a:tabLst>
                <a:tab pos="805180" algn="l"/>
              </a:tabLst>
            </a:pPr>
            <a:r>
              <a:rPr lang="en-US" sz="3400" b="1" spc="-15" dirty="0">
                <a:solidFill>
                  <a:srgbClr val="224464"/>
                </a:solidFill>
                <a:latin typeface="Calibri"/>
                <a:cs typeface="Calibri"/>
              </a:rPr>
              <a:t>Key-value</a:t>
            </a:r>
            <a:r>
              <a:rPr lang="en-US" sz="3400" b="1" spc="-90" dirty="0">
                <a:solidFill>
                  <a:srgbClr val="224464"/>
                </a:solidFill>
                <a:latin typeface="Calibri"/>
                <a:cs typeface="Calibri"/>
              </a:rPr>
              <a:t> </a:t>
            </a:r>
            <a:r>
              <a:rPr lang="en-US" sz="3400" b="1" spc="-20" dirty="0">
                <a:solidFill>
                  <a:srgbClr val="224464"/>
                </a:solidFill>
                <a:latin typeface="Calibri"/>
                <a:cs typeface="Calibri"/>
              </a:rPr>
              <a:t>store</a:t>
            </a:r>
            <a:endParaRPr lang="en-US" b="1" dirty="0"/>
          </a:p>
        </p:txBody>
      </p:sp>
      <p:sp>
        <p:nvSpPr>
          <p:cNvPr id="116" name="object 116"/>
          <p:cNvSpPr txBox="1">
            <a:spLocks noGrp="1"/>
          </p:cNvSpPr>
          <p:nvPr>
            <p:ph type="title"/>
          </p:nvPr>
        </p:nvSpPr>
        <p:spPr/>
        <p:txBody>
          <a:bodyPr/>
          <a:lstStyle/>
          <a:p>
            <a:r>
              <a:rPr lang="en-US" dirty="0"/>
              <a:t>NoSQL (Non-Relational) Databases</a:t>
            </a:r>
          </a:p>
        </p:txBody>
      </p:sp>
      <p:grpSp>
        <p:nvGrpSpPr>
          <p:cNvPr id="4" name="Group 3">
            <a:extLst>
              <a:ext uri="{FF2B5EF4-FFF2-40B4-BE49-F238E27FC236}">
                <a16:creationId xmlns:a16="http://schemas.microsoft.com/office/drawing/2014/main" id="{848FC971-AEE1-DEEA-5BE0-370C63B03EA2}"/>
              </a:ext>
            </a:extLst>
          </p:cNvPr>
          <p:cNvGrpSpPr/>
          <p:nvPr/>
        </p:nvGrpSpPr>
        <p:grpSpPr>
          <a:xfrm>
            <a:off x="9128380" y="1447800"/>
            <a:ext cx="2645663" cy="2645664"/>
            <a:chOff x="9049511" y="1600200"/>
            <a:chExt cx="2645663" cy="2645664"/>
          </a:xfrm>
        </p:grpSpPr>
        <p:pic>
          <p:nvPicPr>
            <p:cNvPr id="119" name="object 119"/>
            <p:cNvPicPr/>
            <p:nvPr/>
          </p:nvPicPr>
          <p:blipFill>
            <a:blip r:embed="rId2" cstate="print"/>
            <a:stretch>
              <a:fillRect/>
            </a:stretch>
          </p:blipFill>
          <p:spPr>
            <a:xfrm>
              <a:off x="9049511" y="1600200"/>
              <a:ext cx="2645663" cy="2645664"/>
            </a:xfrm>
            <a:prstGeom prst="rect">
              <a:avLst/>
            </a:prstGeom>
          </p:spPr>
        </p:pic>
        <p:sp>
          <p:nvSpPr>
            <p:cNvPr id="120" name="object 120"/>
            <p:cNvSpPr txBox="1"/>
            <p:nvPr/>
          </p:nvSpPr>
          <p:spPr>
            <a:xfrm>
              <a:off x="9926193" y="1758771"/>
              <a:ext cx="87376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24464"/>
                  </a:solidFill>
                  <a:latin typeface="Calibri"/>
                  <a:cs typeface="Calibri"/>
                </a:rPr>
                <a:t>NoSQL</a:t>
              </a:r>
              <a:endParaRPr sz="2400" dirty="0">
                <a:latin typeface="Calibri"/>
                <a:cs typeface="Calibri"/>
              </a:endParaRPr>
            </a:p>
          </p:txBody>
        </p:sp>
      </p:grpSp>
      <p:sp>
        <p:nvSpPr>
          <p:cNvPr id="121" name="object 121"/>
          <p:cNvSpPr txBox="1"/>
          <p:nvPr/>
        </p:nvSpPr>
        <p:spPr>
          <a:xfrm>
            <a:off x="11861292" y="6618223"/>
            <a:ext cx="205104"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solidFill>
                  <a:srgbClr val="224464"/>
                </a:solidFill>
                <a:latin typeface="Calibri"/>
                <a:cs typeface="Calibri"/>
              </a:rPr>
              <a:t>15</a:t>
            </a:fld>
            <a:endParaRPr sz="1000">
              <a:latin typeface="Calibri"/>
              <a:cs typeface="Calibri"/>
            </a:endParaRPr>
          </a:p>
        </p:txBody>
      </p:sp>
    </p:spTree>
    <p:extLst>
      <p:ext uri="{BB962C8B-B14F-4D97-AF65-F5344CB8AC3E}">
        <p14:creationId xmlns:p14="http://schemas.microsoft.com/office/powerpoint/2010/main" val="6615541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4000" spc="5" dirty="0">
                <a:solidFill>
                  <a:srgbClr val="FFFFFF"/>
                </a:solidFill>
              </a:rPr>
              <a:t>NoSQL</a:t>
            </a:r>
            <a:r>
              <a:rPr sz="4000" spc="-105" dirty="0">
                <a:solidFill>
                  <a:srgbClr val="FFFFFF"/>
                </a:solidFill>
              </a:rPr>
              <a:t> </a:t>
            </a:r>
            <a:r>
              <a:rPr sz="4000" spc="-15" dirty="0">
                <a:solidFill>
                  <a:srgbClr val="FFFFFF"/>
                </a:solidFill>
              </a:rPr>
              <a:t>Databases</a:t>
            </a:r>
            <a:endParaRPr sz="4000"/>
          </a:p>
        </p:txBody>
      </p:sp>
      <p:sp>
        <p:nvSpPr>
          <p:cNvPr id="10" name="object 10"/>
          <p:cNvSpPr txBox="1"/>
          <p:nvPr/>
        </p:nvSpPr>
        <p:spPr>
          <a:xfrm>
            <a:off x="285699" y="1004956"/>
            <a:ext cx="9558655" cy="2807179"/>
          </a:xfrm>
          <a:prstGeom prst="rect">
            <a:avLst/>
          </a:prstGeom>
        </p:spPr>
        <p:txBody>
          <a:bodyPr vert="horz" wrap="square" lIns="0" tIns="204470" rIns="0" bIns="0" rtlCol="0">
            <a:spAutoFit/>
          </a:bodyPr>
          <a:lstStyle/>
          <a:p>
            <a:pPr marL="372110" indent="-360045">
              <a:lnSpc>
                <a:spcPct val="100000"/>
              </a:lnSpc>
              <a:spcBef>
                <a:spcPts val="1610"/>
              </a:spcBef>
              <a:buClr>
                <a:srgbClr val="224464"/>
              </a:buClr>
              <a:buFont typeface="Wingdings"/>
              <a:buChar char=""/>
              <a:tabLst>
                <a:tab pos="372745" algn="l"/>
              </a:tabLst>
            </a:pPr>
            <a:r>
              <a:rPr lang="en-US" sz="3400" b="1" dirty="0">
                <a:solidFill>
                  <a:srgbClr val="FF9F00"/>
                </a:solidFill>
                <a:latin typeface="Calibri"/>
                <a:cs typeface="Calibri"/>
              </a:rPr>
              <a:t>NoSQL</a:t>
            </a:r>
            <a:r>
              <a:rPr lang="en-US" sz="3400" b="1" spc="-65" dirty="0">
                <a:solidFill>
                  <a:srgbClr val="FF9F00"/>
                </a:solidFill>
                <a:latin typeface="Calibri"/>
                <a:cs typeface="Calibri"/>
              </a:rPr>
              <a:t> </a:t>
            </a:r>
            <a:r>
              <a:rPr lang="en-US" sz="3400" b="1" spc="-5" dirty="0">
                <a:solidFill>
                  <a:srgbClr val="FF9F00"/>
                </a:solidFill>
                <a:latin typeface="Calibri"/>
                <a:cs typeface="Calibri"/>
              </a:rPr>
              <a:t>databases</a:t>
            </a:r>
            <a:r>
              <a:rPr lang="en-US" sz="3400" b="1" spc="-80" dirty="0">
                <a:solidFill>
                  <a:srgbClr val="FF9F00"/>
                </a:solidFill>
                <a:latin typeface="Calibri"/>
                <a:cs typeface="Calibri"/>
              </a:rPr>
              <a:t> </a:t>
            </a:r>
            <a:r>
              <a:rPr lang="en-US" sz="3400" dirty="0">
                <a:solidFill>
                  <a:srgbClr val="224464"/>
                </a:solidFill>
                <a:latin typeface="Calibri"/>
                <a:cs typeface="Calibri"/>
              </a:rPr>
              <a:t>don't</a:t>
            </a:r>
            <a:r>
              <a:rPr lang="en-US" sz="3400" spc="-45" dirty="0">
                <a:solidFill>
                  <a:srgbClr val="224464"/>
                </a:solidFill>
                <a:latin typeface="Calibri"/>
                <a:cs typeface="Calibri"/>
              </a:rPr>
              <a:t> </a:t>
            </a:r>
            <a:r>
              <a:rPr lang="en-US" sz="3400" spc="5" dirty="0">
                <a:solidFill>
                  <a:srgbClr val="224464"/>
                </a:solidFill>
                <a:latin typeface="Calibri"/>
                <a:cs typeface="Calibri"/>
              </a:rPr>
              <a:t>use</a:t>
            </a:r>
            <a:r>
              <a:rPr lang="en-US" sz="3400" spc="-65" dirty="0">
                <a:solidFill>
                  <a:srgbClr val="224464"/>
                </a:solidFill>
                <a:latin typeface="Calibri"/>
                <a:cs typeface="Calibri"/>
              </a:rPr>
              <a:t> </a:t>
            </a:r>
            <a:r>
              <a:rPr lang="en-US" sz="3400" spc="-5" dirty="0">
                <a:solidFill>
                  <a:srgbClr val="224464"/>
                </a:solidFill>
                <a:latin typeface="Calibri"/>
                <a:cs typeface="Calibri"/>
              </a:rPr>
              <a:t>tables</a:t>
            </a:r>
            <a:r>
              <a:rPr lang="en-US" sz="3400" spc="-60" dirty="0">
                <a:solidFill>
                  <a:srgbClr val="224464"/>
                </a:solidFill>
                <a:latin typeface="Calibri"/>
                <a:cs typeface="Calibri"/>
              </a:rPr>
              <a:t> </a:t>
            </a:r>
            <a:r>
              <a:rPr lang="en-US" sz="3400" spc="5" dirty="0">
                <a:solidFill>
                  <a:srgbClr val="224464"/>
                </a:solidFill>
                <a:latin typeface="Calibri"/>
                <a:cs typeface="Calibri"/>
              </a:rPr>
              <a:t>and</a:t>
            </a:r>
            <a:r>
              <a:rPr lang="en-US" sz="3400" spc="-40" dirty="0">
                <a:solidFill>
                  <a:srgbClr val="224464"/>
                </a:solidFill>
                <a:latin typeface="Calibri"/>
                <a:cs typeface="Calibri"/>
              </a:rPr>
              <a:t> </a:t>
            </a:r>
            <a:r>
              <a:rPr lang="en-US" sz="3400" dirty="0">
                <a:solidFill>
                  <a:srgbClr val="224464"/>
                </a:solidFill>
                <a:latin typeface="Calibri"/>
                <a:cs typeface="Calibri"/>
              </a:rPr>
              <a:t>SQL</a:t>
            </a:r>
            <a:endParaRPr lang="en-US" sz="3400" dirty="0">
              <a:latin typeface="Calibri"/>
              <a:cs typeface="Calibri"/>
            </a:endParaRPr>
          </a:p>
          <a:p>
            <a:pPr marL="805180" lvl="1" indent="-360680">
              <a:lnSpc>
                <a:spcPct val="100000"/>
              </a:lnSpc>
              <a:spcBef>
                <a:spcPts val="1400"/>
              </a:spcBef>
              <a:buFont typeface="Wingdings"/>
              <a:buChar char=""/>
              <a:tabLst>
                <a:tab pos="805180" algn="l"/>
                <a:tab pos="805815" algn="l"/>
              </a:tabLst>
            </a:pPr>
            <a:r>
              <a:rPr lang="en-US" sz="3200" spc="-15" dirty="0">
                <a:solidFill>
                  <a:srgbClr val="224464"/>
                </a:solidFill>
                <a:latin typeface="Calibri"/>
                <a:cs typeface="Calibri"/>
              </a:rPr>
              <a:t>Instead,</a:t>
            </a:r>
            <a:r>
              <a:rPr lang="en-US" sz="3200" dirty="0">
                <a:solidFill>
                  <a:srgbClr val="224464"/>
                </a:solidFill>
                <a:latin typeface="Calibri"/>
                <a:cs typeface="Calibri"/>
              </a:rPr>
              <a:t> </a:t>
            </a:r>
            <a:r>
              <a:rPr lang="en-US" sz="3200" spc="-10" dirty="0">
                <a:solidFill>
                  <a:srgbClr val="224464"/>
                </a:solidFill>
                <a:latin typeface="Calibri"/>
                <a:cs typeface="Calibri"/>
              </a:rPr>
              <a:t>use</a:t>
            </a:r>
            <a:r>
              <a:rPr lang="en-US" sz="3200" spc="-15" dirty="0">
                <a:solidFill>
                  <a:srgbClr val="224464"/>
                </a:solidFill>
                <a:latin typeface="Calibri"/>
                <a:cs typeface="Calibri"/>
              </a:rPr>
              <a:t> </a:t>
            </a:r>
            <a:r>
              <a:rPr lang="en-US" sz="3200" b="1" spc="-10" dirty="0">
                <a:solidFill>
                  <a:srgbClr val="FF9F00"/>
                </a:solidFill>
                <a:latin typeface="Calibri"/>
                <a:cs typeface="Calibri"/>
              </a:rPr>
              <a:t>document</a:t>
            </a:r>
            <a:r>
              <a:rPr lang="en-US" sz="3200" b="1" spc="20" dirty="0">
                <a:solidFill>
                  <a:srgbClr val="FF9F00"/>
                </a:solidFill>
                <a:latin typeface="Calibri"/>
                <a:cs typeface="Calibri"/>
              </a:rPr>
              <a:t> </a:t>
            </a:r>
            <a:r>
              <a:rPr lang="en-US" sz="3200" b="1" dirty="0">
                <a:solidFill>
                  <a:srgbClr val="FF9F00"/>
                </a:solidFill>
                <a:latin typeface="Calibri"/>
                <a:cs typeface="Calibri"/>
              </a:rPr>
              <a:t>collections</a:t>
            </a:r>
            <a:r>
              <a:rPr lang="en-US" sz="3200" b="1" spc="-15" dirty="0">
                <a:solidFill>
                  <a:srgbClr val="FF9F00"/>
                </a:solidFill>
                <a:latin typeface="Calibri"/>
                <a:cs typeface="Calibri"/>
              </a:rPr>
              <a:t> </a:t>
            </a:r>
            <a:r>
              <a:rPr lang="en-US" sz="3200" spc="-5" dirty="0">
                <a:solidFill>
                  <a:srgbClr val="224464"/>
                </a:solidFill>
                <a:latin typeface="Calibri"/>
                <a:cs typeface="Calibri"/>
              </a:rPr>
              <a:t>or</a:t>
            </a:r>
            <a:r>
              <a:rPr lang="en-US" sz="3200" spc="-15" dirty="0">
                <a:solidFill>
                  <a:srgbClr val="224464"/>
                </a:solidFill>
                <a:latin typeface="Calibri"/>
                <a:cs typeface="Calibri"/>
              </a:rPr>
              <a:t> </a:t>
            </a:r>
            <a:r>
              <a:rPr lang="en-US" sz="3200" b="1" spc="-25" dirty="0">
                <a:solidFill>
                  <a:srgbClr val="FF9F00"/>
                </a:solidFill>
                <a:latin typeface="Calibri"/>
                <a:cs typeface="Calibri"/>
              </a:rPr>
              <a:t>key-value</a:t>
            </a:r>
            <a:r>
              <a:rPr lang="en-US" sz="3200" b="1" spc="20" dirty="0">
                <a:solidFill>
                  <a:srgbClr val="FF9F00"/>
                </a:solidFill>
                <a:latin typeface="Calibri"/>
                <a:cs typeface="Calibri"/>
              </a:rPr>
              <a:t> </a:t>
            </a:r>
            <a:r>
              <a:rPr lang="en-US" sz="3200" b="1" spc="-15" dirty="0">
                <a:solidFill>
                  <a:srgbClr val="FF9F00"/>
                </a:solidFill>
                <a:latin typeface="Calibri"/>
                <a:cs typeface="Calibri"/>
              </a:rPr>
              <a:t>pairs</a:t>
            </a:r>
            <a:endParaRPr lang="en-US" sz="3200" dirty="0">
              <a:latin typeface="Calibri"/>
              <a:cs typeface="Calibri"/>
            </a:endParaRPr>
          </a:p>
          <a:p>
            <a:pPr marL="372110" indent="-360045">
              <a:lnSpc>
                <a:spcPct val="100000"/>
              </a:lnSpc>
              <a:spcBef>
                <a:spcPts val="1390"/>
              </a:spcBef>
              <a:buFont typeface="Wingdings"/>
              <a:buChar char=""/>
              <a:tabLst>
                <a:tab pos="372745" algn="l"/>
              </a:tabLst>
            </a:pPr>
            <a:r>
              <a:rPr lang="en-US" sz="3400" spc="-10" dirty="0">
                <a:solidFill>
                  <a:srgbClr val="224464"/>
                </a:solidFill>
                <a:latin typeface="Calibri"/>
                <a:cs typeface="Calibri"/>
              </a:rPr>
              <a:t>More</a:t>
            </a:r>
            <a:r>
              <a:rPr lang="en-US" sz="3400" spc="-50" dirty="0">
                <a:solidFill>
                  <a:srgbClr val="224464"/>
                </a:solidFill>
                <a:latin typeface="Calibri"/>
                <a:cs typeface="Calibri"/>
              </a:rPr>
              <a:t> </a:t>
            </a:r>
            <a:r>
              <a:rPr lang="en-US" sz="3400" b="1" spc="-5" dirty="0">
                <a:solidFill>
                  <a:srgbClr val="FF9F00"/>
                </a:solidFill>
                <a:latin typeface="Calibri"/>
                <a:cs typeface="Calibri"/>
              </a:rPr>
              <a:t>scalable</a:t>
            </a:r>
            <a:r>
              <a:rPr lang="en-US" sz="3400" b="1" spc="-30" dirty="0">
                <a:solidFill>
                  <a:srgbClr val="FF9F00"/>
                </a:solidFill>
                <a:latin typeface="Calibri"/>
                <a:cs typeface="Calibri"/>
              </a:rPr>
              <a:t> </a:t>
            </a:r>
            <a:r>
              <a:rPr lang="en-US" sz="3400" spc="5" dirty="0">
                <a:solidFill>
                  <a:srgbClr val="224464"/>
                </a:solidFill>
                <a:latin typeface="Calibri"/>
                <a:cs typeface="Calibri"/>
              </a:rPr>
              <a:t>and</a:t>
            </a:r>
            <a:r>
              <a:rPr lang="en-US" sz="3400" spc="-15" dirty="0">
                <a:solidFill>
                  <a:srgbClr val="224464"/>
                </a:solidFill>
                <a:latin typeface="Calibri"/>
                <a:cs typeface="Calibri"/>
              </a:rPr>
              <a:t> </a:t>
            </a:r>
            <a:r>
              <a:rPr lang="en-US" sz="3400" b="1" dirty="0">
                <a:solidFill>
                  <a:srgbClr val="FF9F00"/>
                </a:solidFill>
                <a:latin typeface="Calibri"/>
                <a:cs typeface="Calibri"/>
              </a:rPr>
              <a:t>high </a:t>
            </a:r>
            <a:r>
              <a:rPr lang="en-US" sz="3400" b="1" spc="-10" dirty="0">
                <a:solidFill>
                  <a:srgbClr val="FF9F00"/>
                </a:solidFill>
                <a:latin typeface="Calibri"/>
                <a:cs typeface="Calibri"/>
              </a:rPr>
              <a:t>performance</a:t>
            </a:r>
            <a:endParaRPr lang="en-US" sz="3400" dirty="0">
              <a:latin typeface="Calibri"/>
              <a:cs typeface="Calibri"/>
            </a:endParaRPr>
          </a:p>
          <a:p>
            <a:pPr marL="372110" indent="-360045">
              <a:lnSpc>
                <a:spcPct val="100000"/>
              </a:lnSpc>
              <a:spcBef>
                <a:spcPts val="1415"/>
              </a:spcBef>
              <a:buFont typeface="Wingdings"/>
              <a:buChar char=""/>
              <a:tabLst>
                <a:tab pos="372745" algn="l"/>
              </a:tabLst>
            </a:pPr>
            <a:r>
              <a:rPr lang="en-US" sz="3400" spc="-5" dirty="0">
                <a:solidFill>
                  <a:srgbClr val="224464"/>
                </a:solidFill>
                <a:latin typeface="Calibri"/>
                <a:cs typeface="Calibri"/>
              </a:rPr>
              <a:t>Examples:</a:t>
            </a:r>
            <a:r>
              <a:rPr lang="en-US" sz="3400" spc="-75" dirty="0">
                <a:solidFill>
                  <a:srgbClr val="224464"/>
                </a:solidFill>
                <a:latin typeface="Calibri"/>
                <a:cs typeface="Calibri"/>
              </a:rPr>
              <a:t> </a:t>
            </a:r>
            <a:r>
              <a:rPr lang="en-US" sz="3400" b="1" spc="-5" dirty="0">
                <a:solidFill>
                  <a:srgbClr val="FF9F00"/>
                </a:solidFill>
                <a:latin typeface="Calibri"/>
                <a:cs typeface="Calibri"/>
              </a:rPr>
              <a:t>MongoDB</a:t>
            </a:r>
            <a:r>
              <a:rPr lang="en-US" sz="3400" spc="-5" dirty="0">
                <a:solidFill>
                  <a:srgbClr val="224464"/>
                </a:solidFill>
                <a:latin typeface="Calibri"/>
                <a:cs typeface="Calibri"/>
              </a:rPr>
              <a:t>,</a:t>
            </a:r>
            <a:r>
              <a:rPr lang="en-US" sz="3400" spc="-55" dirty="0">
                <a:solidFill>
                  <a:srgbClr val="224464"/>
                </a:solidFill>
                <a:latin typeface="Calibri"/>
                <a:cs typeface="Calibri"/>
              </a:rPr>
              <a:t> </a:t>
            </a:r>
            <a:r>
              <a:rPr lang="en-US" sz="3400" b="1" spc="-10" dirty="0">
                <a:solidFill>
                  <a:srgbClr val="FF9F00"/>
                </a:solidFill>
                <a:latin typeface="Calibri"/>
                <a:cs typeface="Calibri"/>
              </a:rPr>
              <a:t>Cassandra</a:t>
            </a:r>
            <a:r>
              <a:rPr lang="en-US" sz="3400" spc="-10" dirty="0">
                <a:solidFill>
                  <a:srgbClr val="224464"/>
                </a:solidFill>
                <a:latin typeface="Calibri"/>
                <a:cs typeface="Calibri"/>
              </a:rPr>
              <a:t>,</a:t>
            </a:r>
            <a:r>
              <a:rPr lang="en-US" sz="3400" spc="-40" dirty="0">
                <a:solidFill>
                  <a:srgbClr val="224464"/>
                </a:solidFill>
                <a:latin typeface="Calibri"/>
                <a:cs typeface="Calibri"/>
              </a:rPr>
              <a:t> </a:t>
            </a:r>
            <a:r>
              <a:rPr lang="en-US" sz="3400" b="1" spc="-10" dirty="0">
                <a:solidFill>
                  <a:srgbClr val="FF9F00"/>
                </a:solidFill>
                <a:latin typeface="Calibri"/>
                <a:cs typeface="Calibri"/>
              </a:rPr>
              <a:t>Redis</a:t>
            </a:r>
            <a:r>
              <a:rPr lang="en-US" sz="3400" spc="-10" dirty="0">
                <a:solidFill>
                  <a:srgbClr val="224464"/>
                </a:solidFill>
                <a:latin typeface="Calibri"/>
                <a:cs typeface="Calibri"/>
              </a:rPr>
              <a:t>,</a:t>
            </a:r>
            <a:r>
              <a:rPr lang="en-US" sz="3400" spc="-35" dirty="0">
                <a:solidFill>
                  <a:srgbClr val="224464"/>
                </a:solidFill>
                <a:latin typeface="Calibri"/>
                <a:cs typeface="Calibri"/>
              </a:rPr>
              <a:t> </a:t>
            </a:r>
            <a:r>
              <a:rPr lang="en-US" sz="3400" spc="-15" dirty="0">
                <a:solidFill>
                  <a:srgbClr val="224464"/>
                </a:solidFill>
                <a:latin typeface="Calibri"/>
                <a:cs typeface="Calibri"/>
              </a:rPr>
              <a:t>etc.</a:t>
            </a:r>
            <a:endParaRPr lang="en-US" sz="3400" dirty="0">
              <a:latin typeface="Calibri"/>
              <a:cs typeface="Calibri"/>
            </a:endParaRPr>
          </a:p>
        </p:txBody>
      </p:sp>
      <p:sp>
        <p:nvSpPr>
          <p:cNvPr id="23" name="Rectangle 19">
            <a:extLst>
              <a:ext uri="{FF2B5EF4-FFF2-40B4-BE49-F238E27FC236}">
                <a16:creationId xmlns:a16="http://schemas.microsoft.com/office/drawing/2014/main" id="{EF975B85-581B-A516-2BC0-D13E98F1E09B}"/>
              </a:ext>
            </a:extLst>
          </p:cNvPr>
          <p:cNvSpPr>
            <a:spLocks noChangeArrowheads="1"/>
          </p:cNvSpPr>
          <p:nvPr/>
        </p:nvSpPr>
        <p:spPr bwMode="auto">
          <a:xfrm>
            <a:off x="618543" y="4077831"/>
            <a:ext cx="9558654"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marL="12700">
              <a:lnSpc>
                <a:spcPct val="100000"/>
              </a:lnSpc>
            </a:pPr>
            <a:r>
              <a:rPr lang="en-US" sz="2800" b="1" noProof="1">
                <a:latin typeface="Consolas"/>
                <a:cs typeface="Consolas"/>
              </a:rPr>
              <a:t>{</a:t>
            </a:r>
          </a:p>
          <a:p>
            <a:pPr marL="12700">
              <a:lnSpc>
                <a:spcPct val="100000"/>
              </a:lnSpc>
            </a:pPr>
            <a:r>
              <a:rPr lang="en-US" sz="2800" b="1" noProof="1">
                <a:latin typeface="Consolas"/>
                <a:cs typeface="Consolas"/>
              </a:rPr>
              <a:t>  "</a:t>
            </a:r>
            <a:r>
              <a:rPr lang="en-US" sz="2800" b="1" noProof="1">
                <a:solidFill>
                  <a:schemeClr val="bg1"/>
                </a:solidFill>
                <a:latin typeface="Consolas"/>
                <a:cs typeface="Consolas"/>
              </a:rPr>
              <a:t>_id</a:t>
            </a:r>
            <a:r>
              <a:rPr lang="en-US" sz="2800" b="1" noProof="1">
                <a:latin typeface="Consolas"/>
                <a:cs typeface="Consolas"/>
              </a:rPr>
              <a:t>": </a:t>
            </a:r>
            <a:r>
              <a:rPr lang="en-US" sz="2800" b="1" noProof="1">
                <a:solidFill>
                  <a:schemeClr val="bg1"/>
                </a:solidFill>
                <a:latin typeface="Consolas"/>
                <a:cs typeface="Consolas"/>
              </a:rPr>
              <a:t>ObjectId</a:t>
            </a:r>
            <a:r>
              <a:rPr lang="en-US" sz="2800" b="1" noProof="1">
                <a:latin typeface="Consolas"/>
                <a:cs typeface="Consolas"/>
              </a:rPr>
              <a:t>("59d3fe7ed81452db0933a871"),</a:t>
            </a:r>
          </a:p>
          <a:p>
            <a:pPr marL="12700">
              <a:lnSpc>
                <a:spcPct val="100000"/>
              </a:lnSpc>
            </a:pPr>
            <a:r>
              <a:rPr lang="en-US" sz="2800" b="1" noProof="1">
                <a:latin typeface="Consolas"/>
                <a:cs typeface="Consolas"/>
              </a:rPr>
              <a:t>  "</a:t>
            </a:r>
            <a:r>
              <a:rPr lang="en-US" sz="2800" b="1" noProof="1">
                <a:solidFill>
                  <a:schemeClr val="bg1"/>
                </a:solidFill>
                <a:latin typeface="Consolas"/>
                <a:cs typeface="Consolas"/>
              </a:rPr>
              <a:t>email</a:t>
            </a:r>
            <a:r>
              <a:rPr lang="en-US" sz="2800" b="1" noProof="1">
                <a:latin typeface="Consolas"/>
                <a:cs typeface="Consolas"/>
              </a:rPr>
              <a:t>": "peter@gmail.com",</a:t>
            </a:r>
          </a:p>
          <a:p>
            <a:pPr marL="12700">
              <a:lnSpc>
                <a:spcPct val="100000"/>
              </a:lnSpc>
            </a:pPr>
            <a:r>
              <a:rPr lang="en-US" sz="2800" b="1" noProof="1">
                <a:latin typeface="Consolas"/>
                <a:cs typeface="Consolas"/>
              </a:rPr>
              <a:t>  "</a:t>
            </a:r>
            <a:r>
              <a:rPr lang="en-US" sz="2800" b="1" noProof="1">
                <a:solidFill>
                  <a:schemeClr val="bg1"/>
                </a:solidFill>
                <a:latin typeface="Consolas"/>
                <a:cs typeface="Consolas"/>
              </a:rPr>
              <a:t>age</a:t>
            </a:r>
            <a:r>
              <a:rPr lang="en-US" sz="2800" b="1" noProof="1">
                <a:latin typeface="Consolas"/>
                <a:cs typeface="Consolas"/>
              </a:rPr>
              <a:t>": 22</a:t>
            </a:r>
          </a:p>
          <a:p>
            <a:pPr marL="12700">
              <a:lnSpc>
                <a:spcPct val="100000"/>
              </a:lnSpc>
            </a:pPr>
            <a:r>
              <a:rPr lang="en-US" sz="2800" b="1" noProof="1">
                <a:latin typeface="Consolas"/>
                <a:cs typeface="Consolas"/>
              </a:rPr>
              <a:t>}</a:t>
            </a:r>
          </a:p>
        </p:txBody>
      </p:sp>
      <p:sp>
        <p:nvSpPr>
          <p:cNvPr id="19" name="AutoShape 7">
            <a:extLst>
              <a:ext uri="{FF2B5EF4-FFF2-40B4-BE49-F238E27FC236}">
                <a16:creationId xmlns:a16="http://schemas.microsoft.com/office/drawing/2014/main" id="{C34A2E56-F2E7-AC46-5CE9-793C12729AC0}"/>
              </a:ext>
            </a:extLst>
          </p:cNvPr>
          <p:cNvSpPr>
            <a:spLocks noChangeArrowheads="1"/>
          </p:cNvSpPr>
          <p:nvPr/>
        </p:nvSpPr>
        <p:spPr bwMode="auto">
          <a:xfrm>
            <a:off x="8915400" y="2780169"/>
            <a:ext cx="2763522" cy="1555387"/>
          </a:xfrm>
          <a:prstGeom prst="wedgeRoundRectCallout">
            <a:avLst>
              <a:gd name="adj1" fmla="val -80380"/>
              <a:gd name="adj2" fmla="val 5176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2800" b="1" noProof="1">
                <a:solidFill>
                  <a:srgbClr val="FFFFFF"/>
                </a:solidFill>
              </a:rPr>
              <a:t>Example of JSON document in MongoDB</a:t>
            </a:r>
          </a:p>
        </p:txBody>
      </p:sp>
      <p:sp>
        <p:nvSpPr>
          <p:cNvPr id="24" name="object 15">
            <a:extLst>
              <a:ext uri="{FF2B5EF4-FFF2-40B4-BE49-F238E27FC236}">
                <a16:creationId xmlns:a16="http://schemas.microsoft.com/office/drawing/2014/main" id="{F23F4A49-E31B-C517-27D9-8A20DD1D6553}"/>
              </a:ext>
            </a:extLst>
          </p:cNvPr>
          <p:cNvSpPr txBox="1"/>
          <p:nvPr/>
        </p:nvSpPr>
        <p:spPr>
          <a:xfrm>
            <a:off x="11925300" y="6618223"/>
            <a:ext cx="233680" cy="141064"/>
          </a:xfrm>
          <a:prstGeom prst="rect">
            <a:avLst/>
          </a:prstGeom>
        </p:spPr>
        <p:txBody>
          <a:bodyPr vert="horz" wrap="square" lIns="0" tIns="0" rIns="0" bIns="0" rtlCol="0">
            <a:spAutoFit/>
          </a:bodyPr>
          <a:lstStyle/>
          <a:p>
            <a:pPr marL="40640">
              <a:lnSpc>
                <a:spcPts val="1065"/>
              </a:lnSpc>
            </a:pPr>
            <a:fld id="{81D60167-4931-47E6-BA6A-407CBD079E47}" type="slidenum">
              <a:rPr sz="1000" smtClean="0">
                <a:solidFill>
                  <a:srgbClr val="224464"/>
                </a:solidFill>
                <a:latin typeface="Calibri"/>
                <a:cs typeface="Calibri"/>
              </a:rPr>
              <a:t>16</a:t>
            </a:fld>
            <a:endParaRPr sz="1000" dirty="0">
              <a:latin typeface="Calibri"/>
              <a:cs typeface="Calibri"/>
            </a:endParaRPr>
          </a:p>
        </p:txBody>
      </p:sp>
    </p:spTree>
    <p:extLst>
      <p:ext uri="{BB962C8B-B14F-4D97-AF65-F5344CB8AC3E}">
        <p14:creationId xmlns:p14="http://schemas.microsoft.com/office/powerpoint/2010/main" val="4423299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577AA9-D94A-3E19-286E-C12AB1F7C607}"/>
              </a:ext>
            </a:extLst>
          </p:cNvPr>
          <p:cNvSpPr>
            <a:spLocks noGrp="1"/>
          </p:cNvSpPr>
          <p:nvPr>
            <p:ph type="subTitle" sz="quarter" idx="11"/>
          </p:nvPr>
        </p:nvSpPr>
        <p:spPr/>
        <p:txBody>
          <a:bodyPr/>
          <a:lstStyle/>
          <a:p>
            <a:r>
              <a:rPr lang="en-US" dirty="0"/>
              <a:t>Database Servers</a:t>
            </a:r>
          </a:p>
        </p:txBody>
      </p:sp>
      <p:sp>
        <p:nvSpPr>
          <p:cNvPr id="6" name="Slide Title">
            <a:extLst>
              <a:ext uri="{FF2B5EF4-FFF2-40B4-BE49-F238E27FC236}">
                <a16:creationId xmlns:a16="http://schemas.microsoft.com/office/drawing/2014/main" id="{028D9EA3-B5E0-4F17-9467-4BE3C280DA68}"/>
              </a:ext>
            </a:extLst>
          </p:cNvPr>
          <p:cNvSpPr>
            <a:spLocks noGrp="1"/>
          </p:cNvSpPr>
          <p:nvPr>
            <p:ph type="title" sz="quarter" idx="10"/>
          </p:nvPr>
        </p:nvSpPr>
        <p:spPr/>
        <p:txBody>
          <a:bodyPr/>
          <a:lstStyle/>
          <a:p>
            <a:r>
              <a:rPr lang="en-US" dirty="0"/>
              <a:t>Database Management Systems </a:t>
            </a:r>
          </a:p>
        </p:txBody>
      </p:sp>
      <p:grpSp>
        <p:nvGrpSpPr>
          <p:cNvPr id="10" name="Group 9"/>
          <p:cNvGrpSpPr/>
          <p:nvPr/>
        </p:nvGrpSpPr>
        <p:grpSpPr>
          <a:xfrm>
            <a:off x="4912827" y="1596574"/>
            <a:ext cx="2347876" cy="2362038"/>
            <a:chOff x="3878107" y="914400"/>
            <a:chExt cx="4159406" cy="4184495"/>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313" y="914400"/>
              <a:ext cx="3886200" cy="38862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746218">
              <a:off x="3732212" y="2503574"/>
              <a:ext cx="2741216" cy="2449426"/>
            </a:xfrm>
            <a:prstGeom prst="rect">
              <a:avLst/>
            </a:prstGeom>
          </p:spPr>
        </p:pic>
      </p:grpSp>
    </p:spTree>
    <p:extLst>
      <p:ext uri="{BB962C8B-B14F-4D97-AF65-F5344CB8AC3E}">
        <p14:creationId xmlns:p14="http://schemas.microsoft.com/office/powerpoint/2010/main" val="15298488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EC509F-4384-4ACF-BA7E-0BAC8EE0AB20}"/>
              </a:ext>
            </a:extLst>
          </p:cNvPr>
          <p:cNvSpPr>
            <a:spLocks noGrp="1"/>
          </p:cNvSpPr>
          <p:nvPr>
            <p:ph type="sldNum" sz="quarter" idx="5"/>
          </p:nvPr>
        </p:nvSpPr>
        <p:spPr/>
        <p:txBody>
          <a:bodyPr/>
          <a:lstStyle/>
          <a:p>
            <a:fld id="{2BF067CD-8E6B-4360-9AA8-C5DF2A48A6D1}" type="slidenum">
              <a:rPr lang="en-US" noProof="0" smtClean="0"/>
              <a:pPr/>
              <a:t>18</a:t>
            </a:fld>
            <a:endParaRPr lang="en-US" noProof="0"/>
          </a:p>
        </p:txBody>
      </p:sp>
      <p:sp>
        <p:nvSpPr>
          <p:cNvPr id="3" name="Text Placeholder 2">
            <a:extLst>
              <a:ext uri="{FF2B5EF4-FFF2-40B4-BE49-F238E27FC236}">
                <a16:creationId xmlns:a16="http://schemas.microsoft.com/office/drawing/2014/main" id="{556288C9-C2D8-D872-8574-1AC1BA3E97DE}"/>
              </a:ext>
            </a:extLst>
          </p:cNvPr>
          <p:cNvSpPr>
            <a:spLocks noGrp="1"/>
          </p:cNvSpPr>
          <p:nvPr>
            <p:ph type="body" sz="quarter" idx="10"/>
          </p:nvPr>
        </p:nvSpPr>
        <p:spPr/>
        <p:txBody>
          <a:bodyPr>
            <a:normAutofit/>
          </a:bodyPr>
          <a:lstStyle/>
          <a:p>
            <a:pPr marL="372110" indent="-360045">
              <a:lnSpc>
                <a:spcPct val="100000"/>
              </a:lnSpc>
              <a:spcBef>
                <a:spcPts val="110"/>
              </a:spcBef>
              <a:buFont typeface="Wingdings"/>
              <a:buChar char=""/>
              <a:tabLst>
                <a:tab pos="372745" algn="l"/>
              </a:tabLst>
            </a:pPr>
            <a:r>
              <a:rPr lang="en-US" sz="3400" spc="5" dirty="0">
                <a:solidFill>
                  <a:srgbClr val="224464"/>
                </a:solidFill>
                <a:latin typeface="Calibri"/>
                <a:cs typeface="Calibri"/>
              </a:rPr>
              <a:t>A</a:t>
            </a:r>
            <a:r>
              <a:rPr lang="en-US" sz="3400" spc="-5" dirty="0">
                <a:solidFill>
                  <a:srgbClr val="224464"/>
                </a:solidFill>
                <a:latin typeface="Calibri"/>
                <a:cs typeface="Calibri"/>
              </a:rPr>
              <a:t> </a:t>
            </a:r>
            <a:r>
              <a:rPr lang="en-US" sz="3400" b="1" spc="-10" dirty="0">
                <a:solidFill>
                  <a:srgbClr val="224464"/>
                </a:solidFill>
                <a:latin typeface="Calibri"/>
                <a:cs typeface="Calibri"/>
              </a:rPr>
              <a:t>D</a:t>
            </a:r>
            <a:r>
              <a:rPr lang="en-US" sz="3400" spc="-10" dirty="0">
                <a:solidFill>
                  <a:srgbClr val="224464"/>
                </a:solidFill>
                <a:latin typeface="Calibri"/>
                <a:cs typeface="Calibri"/>
              </a:rPr>
              <a:t>ata</a:t>
            </a:r>
            <a:r>
              <a:rPr lang="en-US" sz="3400" b="1" spc="-10" dirty="0">
                <a:solidFill>
                  <a:srgbClr val="224464"/>
                </a:solidFill>
                <a:latin typeface="Calibri"/>
                <a:cs typeface="Calibri"/>
              </a:rPr>
              <a:t>b</a:t>
            </a:r>
            <a:r>
              <a:rPr lang="en-US" sz="3400" spc="-10" dirty="0">
                <a:solidFill>
                  <a:srgbClr val="224464"/>
                </a:solidFill>
                <a:latin typeface="Calibri"/>
                <a:cs typeface="Calibri"/>
              </a:rPr>
              <a:t>ase</a:t>
            </a:r>
            <a:r>
              <a:rPr lang="en-US" sz="3400" spc="-90" dirty="0">
                <a:solidFill>
                  <a:srgbClr val="224464"/>
                </a:solidFill>
                <a:latin typeface="Calibri"/>
                <a:cs typeface="Calibri"/>
              </a:rPr>
              <a:t> </a:t>
            </a:r>
            <a:r>
              <a:rPr lang="en-US" sz="3400" b="1" dirty="0">
                <a:solidFill>
                  <a:srgbClr val="224464"/>
                </a:solidFill>
                <a:latin typeface="Calibri"/>
                <a:cs typeface="Calibri"/>
              </a:rPr>
              <a:t>M</a:t>
            </a:r>
            <a:r>
              <a:rPr lang="en-US" sz="3400" dirty="0">
                <a:solidFill>
                  <a:srgbClr val="224464"/>
                </a:solidFill>
                <a:latin typeface="Calibri"/>
                <a:cs typeface="Calibri"/>
              </a:rPr>
              <a:t>anagement</a:t>
            </a:r>
            <a:r>
              <a:rPr lang="en-US" sz="3400" spc="-105" dirty="0">
                <a:solidFill>
                  <a:srgbClr val="224464"/>
                </a:solidFill>
                <a:latin typeface="Calibri"/>
                <a:cs typeface="Calibri"/>
              </a:rPr>
              <a:t> </a:t>
            </a:r>
            <a:r>
              <a:rPr lang="en-US" sz="3400" b="1" spc="-15" dirty="0">
                <a:solidFill>
                  <a:srgbClr val="224464"/>
                </a:solidFill>
                <a:latin typeface="Calibri"/>
                <a:cs typeface="Calibri"/>
              </a:rPr>
              <a:t>S</a:t>
            </a:r>
            <a:r>
              <a:rPr lang="en-US" sz="3400" spc="-15" dirty="0">
                <a:solidFill>
                  <a:srgbClr val="224464"/>
                </a:solidFill>
                <a:latin typeface="Calibri"/>
                <a:cs typeface="Calibri"/>
              </a:rPr>
              <a:t>ystem</a:t>
            </a:r>
            <a:r>
              <a:rPr lang="en-US" sz="3400" spc="-45" dirty="0">
                <a:solidFill>
                  <a:srgbClr val="224464"/>
                </a:solidFill>
                <a:latin typeface="Calibri"/>
                <a:cs typeface="Calibri"/>
              </a:rPr>
              <a:t> </a:t>
            </a:r>
            <a:r>
              <a:rPr lang="en-US" sz="3400" dirty="0">
                <a:solidFill>
                  <a:srgbClr val="224464"/>
                </a:solidFill>
                <a:latin typeface="Calibri"/>
                <a:cs typeface="Calibri"/>
              </a:rPr>
              <a:t>(</a:t>
            </a:r>
            <a:r>
              <a:rPr lang="en-US" sz="3400" b="1" dirty="0">
                <a:solidFill>
                  <a:srgbClr val="FF9F00"/>
                </a:solidFill>
                <a:latin typeface="Calibri"/>
                <a:cs typeface="Calibri"/>
              </a:rPr>
              <a:t>DBMS</a:t>
            </a:r>
            <a:r>
              <a:rPr lang="en-US" sz="3400" dirty="0">
                <a:solidFill>
                  <a:srgbClr val="224464"/>
                </a:solidFill>
                <a:latin typeface="Calibri"/>
                <a:cs typeface="Calibri"/>
              </a:rPr>
              <a:t>)</a:t>
            </a:r>
            <a:r>
              <a:rPr lang="en-US" sz="3400" spc="-55" dirty="0">
                <a:solidFill>
                  <a:srgbClr val="224464"/>
                </a:solidFill>
                <a:latin typeface="Calibri"/>
                <a:cs typeface="Calibri"/>
              </a:rPr>
              <a:t> </a:t>
            </a:r>
            <a:r>
              <a:rPr lang="en-US" sz="3400" dirty="0">
                <a:solidFill>
                  <a:srgbClr val="224464"/>
                </a:solidFill>
                <a:latin typeface="Calibri"/>
                <a:cs typeface="Calibri"/>
              </a:rPr>
              <a:t>is</a:t>
            </a:r>
            <a:r>
              <a:rPr lang="en-US" sz="3400" spc="-30" dirty="0">
                <a:solidFill>
                  <a:srgbClr val="224464"/>
                </a:solidFill>
                <a:latin typeface="Calibri"/>
                <a:cs typeface="Calibri"/>
              </a:rPr>
              <a:t> </a:t>
            </a:r>
            <a:r>
              <a:rPr lang="en-US" sz="3400" spc="5" dirty="0">
                <a:solidFill>
                  <a:srgbClr val="224464"/>
                </a:solidFill>
                <a:latin typeface="Calibri"/>
                <a:cs typeface="Calibri"/>
              </a:rPr>
              <a:t>a </a:t>
            </a:r>
            <a:r>
              <a:rPr lang="en-US" sz="3400" spc="-10" dirty="0">
                <a:solidFill>
                  <a:srgbClr val="224464"/>
                </a:solidFill>
                <a:latin typeface="Calibri"/>
                <a:cs typeface="Calibri"/>
              </a:rPr>
              <a:t>software,</a:t>
            </a:r>
            <a:r>
              <a:rPr lang="en-US" sz="3400" spc="-80" dirty="0">
                <a:solidFill>
                  <a:srgbClr val="224464"/>
                </a:solidFill>
                <a:latin typeface="Calibri"/>
                <a:cs typeface="Calibri"/>
              </a:rPr>
              <a:t> </a:t>
            </a:r>
            <a:r>
              <a:rPr lang="en-US" sz="3400" spc="5" dirty="0">
                <a:solidFill>
                  <a:srgbClr val="224464"/>
                </a:solidFill>
                <a:latin typeface="Calibri"/>
                <a:cs typeface="Calibri"/>
              </a:rPr>
              <a:t>used</a:t>
            </a:r>
            <a:r>
              <a:rPr lang="en-US" sz="3400" spc="-60" dirty="0">
                <a:solidFill>
                  <a:srgbClr val="224464"/>
                </a:solidFill>
                <a:latin typeface="Calibri"/>
                <a:cs typeface="Calibri"/>
              </a:rPr>
              <a:t> </a:t>
            </a:r>
            <a:r>
              <a:rPr lang="en-US" sz="3400" spc="-5" dirty="0">
                <a:solidFill>
                  <a:srgbClr val="224464"/>
                </a:solidFill>
                <a:latin typeface="Calibri"/>
                <a:cs typeface="Calibri"/>
              </a:rPr>
              <a:t>to </a:t>
            </a:r>
            <a:r>
              <a:rPr lang="en-US" sz="3400" b="1" spc="-10" dirty="0">
                <a:solidFill>
                  <a:srgbClr val="FF9F00"/>
                </a:solidFill>
                <a:latin typeface="Calibri"/>
                <a:cs typeface="Calibri"/>
              </a:rPr>
              <a:t>define</a:t>
            </a:r>
            <a:r>
              <a:rPr lang="en-US" sz="3400" spc="-10" dirty="0">
                <a:solidFill>
                  <a:srgbClr val="224464"/>
                </a:solidFill>
                <a:latin typeface="Calibri"/>
                <a:cs typeface="Calibri"/>
              </a:rPr>
              <a:t>,</a:t>
            </a:r>
            <a:r>
              <a:rPr lang="en-US" sz="3400" spc="20" dirty="0">
                <a:solidFill>
                  <a:srgbClr val="224464"/>
                </a:solidFill>
                <a:latin typeface="Calibri"/>
                <a:cs typeface="Calibri"/>
              </a:rPr>
              <a:t> </a:t>
            </a:r>
            <a:r>
              <a:rPr lang="en-US" sz="3400" b="1" spc="-10" dirty="0">
                <a:solidFill>
                  <a:srgbClr val="FF9F00"/>
                </a:solidFill>
                <a:latin typeface="Calibri"/>
                <a:cs typeface="Calibri"/>
              </a:rPr>
              <a:t>manipulate</a:t>
            </a:r>
            <a:r>
              <a:rPr lang="en-US" sz="3400" spc="-10" dirty="0">
                <a:solidFill>
                  <a:srgbClr val="224464"/>
                </a:solidFill>
                <a:latin typeface="Calibri"/>
                <a:cs typeface="Calibri"/>
              </a:rPr>
              <a:t>,</a:t>
            </a:r>
            <a:r>
              <a:rPr lang="en-US" sz="3400" spc="-25" dirty="0">
                <a:solidFill>
                  <a:srgbClr val="224464"/>
                </a:solidFill>
                <a:latin typeface="Calibri"/>
                <a:cs typeface="Calibri"/>
              </a:rPr>
              <a:t> </a:t>
            </a:r>
            <a:r>
              <a:rPr lang="en-US" sz="3400" b="1" spc="-20" dirty="0">
                <a:solidFill>
                  <a:srgbClr val="FF9F00"/>
                </a:solidFill>
                <a:latin typeface="Calibri"/>
                <a:cs typeface="Calibri"/>
              </a:rPr>
              <a:t>retrieve</a:t>
            </a:r>
            <a:r>
              <a:rPr lang="en-US" sz="3400" b="1" spc="25" dirty="0">
                <a:solidFill>
                  <a:srgbClr val="FF9F00"/>
                </a:solidFill>
                <a:latin typeface="Calibri"/>
                <a:cs typeface="Calibri"/>
              </a:rPr>
              <a:t> </a:t>
            </a:r>
            <a:r>
              <a:rPr lang="en-US" sz="3400" spc="5" dirty="0">
                <a:solidFill>
                  <a:srgbClr val="224464"/>
                </a:solidFill>
                <a:latin typeface="Calibri"/>
                <a:cs typeface="Calibri"/>
              </a:rPr>
              <a:t>and</a:t>
            </a:r>
            <a:r>
              <a:rPr lang="en-US" sz="3400" spc="-5" dirty="0">
                <a:solidFill>
                  <a:srgbClr val="224464"/>
                </a:solidFill>
                <a:latin typeface="Calibri"/>
                <a:cs typeface="Calibri"/>
              </a:rPr>
              <a:t> </a:t>
            </a:r>
            <a:r>
              <a:rPr lang="en-US" sz="3400" b="1" spc="-10" dirty="0">
                <a:solidFill>
                  <a:srgbClr val="FF9F00"/>
                </a:solidFill>
                <a:latin typeface="Calibri"/>
                <a:cs typeface="Calibri"/>
              </a:rPr>
              <a:t>manage</a:t>
            </a:r>
            <a:r>
              <a:rPr lang="en-US" sz="3400" b="1" spc="-30" dirty="0">
                <a:solidFill>
                  <a:srgbClr val="FF9F00"/>
                </a:solidFill>
                <a:latin typeface="Calibri"/>
                <a:cs typeface="Calibri"/>
              </a:rPr>
              <a:t> </a:t>
            </a:r>
            <a:r>
              <a:rPr lang="en-US" sz="3400" spc="-15" dirty="0">
                <a:solidFill>
                  <a:srgbClr val="224464"/>
                </a:solidFill>
                <a:latin typeface="Calibri"/>
                <a:cs typeface="Calibri"/>
              </a:rPr>
              <a:t>data</a:t>
            </a:r>
            <a:r>
              <a:rPr lang="en-US" sz="3400" spc="-35" dirty="0">
                <a:solidFill>
                  <a:srgbClr val="224464"/>
                </a:solidFill>
                <a:latin typeface="Calibri"/>
                <a:cs typeface="Calibri"/>
              </a:rPr>
              <a:t> </a:t>
            </a:r>
            <a:r>
              <a:rPr lang="en-US" sz="3400" spc="5" dirty="0">
                <a:solidFill>
                  <a:srgbClr val="224464"/>
                </a:solidFill>
                <a:latin typeface="Calibri"/>
                <a:cs typeface="Calibri"/>
              </a:rPr>
              <a:t>in</a:t>
            </a:r>
            <a:r>
              <a:rPr lang="en-US" sz="3400" spc="-5" dirty="0">
                <a:solidFill>
                  <a:srgbClr val="224464"/>
                </a:solidFill>
                <a:latin typeface="Calibri"/>
                <a:cs typeface="Calibri"/>
              </a:rPr>
              <a:t> </a:t>
            </a:r>
            <a:r>
              <a:rPr lang="en-US" sz="3400" dirty="0">
                <a:solidFill>
                  <a:srgbClr val="224464"/>
                </a:solidFill>
                <a:latin typeface="Calibri"/>
                <a:cs typeface="Calibri"/>
              </a:rPr>
              <a:t>a</a:t>
            </a:r>
            <a:r>
              <a:rPr lang="en-US" sz="3400" spc="-15" dirty="0">
                <a:solidFill>
                  <a:srgbClr val="224464"/>
                </a:solidFill>
                <a:latin typeface="Calibri"/>
                <a:cs typeface="Calibri"/>
              </a:rPr>
              <a:t> </a:t>
            </a:r>
            <a:r>
              <a:rPr lang="en-US" sz="3400" spc="-5" dirty="0">
                <a:solidFill>
                  <a:srgbClr val="224464"/>
                </a:solidFill>
                <a:latin typeface="Calibri"/>
                <a:cs typeface="Calibri"/>
              </a:rPr>
              <a:t>database</a:t>
            </a:r>
            <a:endParaRPr lang="en-US" sz="3400" dirty="0">
              <a:latin typeface="Calibri"/>
              <a:cs typeface="Calibri"/>
            </a:endParaRPr>
          </a:p>
          <a:p>
            <a:pPr marL="815022" marR="217170" lvl="1" indent="-360045">
              <a:lnSpc>
                <a:spcPct val="104800"/>
              </a:lnSpc>
              <a:spcBef>
                <a:spcPts val="1220"/>
              </a:spcBef>
              <a:buFont typeface="Wingdings"/>
              <a:buChar char=""/>
              <a:tabLst>
                <a:tab pos="372745" algn="l"/>
              </a:tabLst>
            </a:pPr>
            <a:r>
              <a:rPr lang="en-US" sz="3200" spc="-5" dirty="0">
                <a:solidFill>
                  <a:srgbClr val="224464"/>
                </a:solidFill>
                <a:latin typeface="Calibri"/>
                <a:cs typeface="Calibri"/>
              </a:rPr>
              <a:t>DBMS </a:t>
            </a:r>
            <a:r>
              <a:rPr lang="en-US" sz="3200" b="1" spc="-10" dirty="0">
                <a:solidFill>
                  <a:srgbClr val="FF9F00"/>
                </a:solidFill>
                <a:latin typeface="Calibri"/>
                <a:cs typeface="Calibri"/>
              </a:rPr>
              <a:t>stores and manages </a:t>
            </a:r>
            <a:r>
              <a:rPr lang="en-US" sz="3200" spc="5" dirty="0">
                <a:solidFill>
                  <a:srgbClr val="224464"/>
                </a:solidFill>
                <a:latin typeface="Calibri"/>
                <a:cs typeface="Calibri"/>
              </a:rPr>
              <a:t>the </a:t>
            </a:r>
            <a:r>
              <a:rPr lang="en-US" sz="3200" spc="-15" dirty="0">
                <a:solidFill>
                  <a:srgbClr val="224464"/>
                </a:solidFill>
                <a:latin typeface="Calibri"/>
                <a:cs typeface="Calibri"/>
              </a:rPr>
              <a:t>data </a:t>
            </a:r>
            <a:r>
              <a:rPr lang="en-US" sz="3200" spc="-30" dirty="0">
                <a:solidFill>
                  <a:srgbClr val="224464"/>
                </a:solidFill>
                <a:latin typeface="Calibri"/>
                <a:cs typeface="Calibri"/>
              </a:rPr>
              <a:t>itself, </a:t>
            </a:r>
            <a:r>
              <a:rPr lang="en-US" sz="3200" spc="5" dirty="0">
                <a:solidFill>
                  <a:srgbClr val="224464"/>
                </a:solidFill>
                <a:latin typeface="Calibri"/>
                <a:cs typeface="Calibri"/>
              </a:rPr>
              <a:t>the </a:t>
            </a:r>
            <a:r>
              <a:rPr lang="en-US" sz="3200" spc="-15" dirty="0">
                <a:solidFill>
                  <a:srgbClr val="224464"/>
                </a:solidFill>
                <a:latin typeface="Calibri"/>
                <a:cs typeface="Calibri"/>
              </a:rPr>
              <a:t>data format, </a:t>
            </a:r>
            <a:r>
              <a:rPr lang="en-US" sz="3200" dirty="0">
                <a:solidFill>
                  <a:srgbClr val="224464"/>
                </a:solidFill>
                <a:latin typeface="Calibri"/>
                <a:cs typeface="Calibri"/>
              </a:rPr>
              <a:t>field</a:t>
            </a:r>
            <a:r>
              <a:rPr lang="en-US" sz="3200" spc="-55" dirty="0">
                <a:solidFill>
                  <a:srgbClr val="224464"/>
                </a:solidFill>
                <a:latin typeface="Calibri"/>
                <a:cs typeface="Calibri"/>
              </a:rPr>
              <a:t> </a:t>
            </a:r>
            <a:r>
              <a:rPr lang="en-US" sz="3200" spc="5" dirty="0">
                <a:solidFill>
                  <a:srgbClr val="224464"/>
                </a:solidFill>
                <a:latin typeface="Calibri"/>
                <a:cs typeface="Calibri"/>
              </a:rPr>
              <a:t>names</a:t>
            </a:r>
            <a:r>
              <a:rPr lang="en-US" sz="3200" spc="-35" dirty="0">
                <a:solidFill>
                  <a:srgbClr val="224464"/>
                </a:solidFill>
                <a:latin typeface="Calibri"/>
                <a:cs typeface="Calibri"/>
              </a:rPr>
              <a:t> </a:t>
            </a:r>
            <a:r>
              <a:rPr lang="en-US" sz="3200" spc="5" dirty="0">
                <a:solidFill>
                  <a:srgbClr val="224464"/>
                </a:solidFill>
                <a:latin typeface="Calibri"/>
                <a:cs typeface="Calibri"/>
              </a:rPr>
              <a:t>and</a:t>
            </a:r>
            <a:r>
              <a:rPr lang="en-US" sz="3200" spc="-40" dirty="0">
                <a:solidFill>
                  <a:srgbClr val="224464"/>
                </a:solidFill>
                <a:latin typeface="Calibri"/>
                <a:cs typeface="Calibri"/>
              </a:rPr>
              <a:t> </a:t>
            </a:r>
            <a:r>
              <a:rPr lang="en-US" sz="3200" spc="-15" dirty="0">
                <a:solidFill>
                  <a:srgbClr val="224464"/>
                </a:solidFill>
                <a:latin typeface="Calibri"/>
                <a:cs typeface="Calibri"/>
              </a:rPr>
              <a:t>data</a:t>
            </a:r>
            <a:r>
              <a:rPr lang="en-US" sz="3200" spc="-45" dirty="0">
                <a:solidFill>
                  <a:srgbClr val="224464"/>
                </a:solidFill>
                <a:latin typeface="Calibri"/>
                <a:cs typeface="Calibri"/>
              </a:rPr>
              <a:t> </a:t>
            </a:r>
            <a:r>
              <a:rPr lang="en-US" sz="3200" spc="5" dirty="0">
                <a:solidFill>
                  <a:srgbClr val="224464"/>
                </a:solidFill>
                <a:latin typeface="Calibri"/>
                <a:cs typeface="Calibri"/>
              </a:rPr>
              <a:t>types,</a:t>
            </a:r>
            <a:r>
              <a:rPr lang="en-US" sz="3200" spc="-65" dirty="0">
                <a:solidFill>
                  <a:srgbClr val="224464"/>
                </a:solidFill>
                <a:latin typeface="Calibri"/>
                <a:cs typeface="Calibri"/>
              </a:rPr>
              <a:t> </a:t>
            </a:r>
            <a:r>
              <a:rPr lang="en-US" sz="3200" spc="-15" dirty="0">
                <a:solidFill>
                  <a:srgbClr val="224464"/>
                </a:solidFill>
                <a:latin typeface="Calibri"/>
                <a:cs typeface="Calibri"/>
              </a:rPr>
              <a:t>record</a:t>
            </a:r>
            <a:r>
              <a:rPr lang="en-US" sz="3200" spc="-60" dirty="0">
                <a:solidFill>
                  <a:srgbClr val="224464"/>
                </a:solidFill>
                <a:latin typeface="Calibri"/>
                <a:cs typeface="Calibri"/>
              </a:rPr>
              <a:t> </a:t>
            </a:r>
            <a:r>
              <a:rPr lang="en-US" sz="3200" spc="-5" dirty="0">
                <a:solidFill>
                  <a:srgbClr val="224464"/>
                </a:solidFill>
                <a:latin typeface="Calibri"/>
                <a:cs typeface="Calibri"/>
              </a:rPr>
              <a:t>structure</a:t>
            </a:r>
            <a:r>
              <a:rPr lang="en-US" sz="3200" spc="-80" dirty="0">
                <a:solidFill>
                  <a:srgbClr val="224464"/>
                </a:solidFill>
                <a:latin typeface="Calibri"/>
                <a:cs typeface="Calibri"/>
              </a:rPr>
              <a:t> </a:t>
            </a:r>
            <a:r>
              <a:rPr lang="en-US" sz="3200" spc="5" dirty="0">
                <a:solidFill>
                  <a:srgbClr val="224464"/>
                </a:solidFill>
                <a:latin typeface="Calibri"/>
                <a:cs typeface="Calibri"/>
              </a:rPr>
              <a:t>and</a:t>
            </a:r>
            <a:r>
              <a:rPr lang="en-US" sz="3200" spc="-15" dirty="0">
                <a:solidFill>
                  <a:srgbClr val="224464"/>
                </a:solidFill>
                <a:latin typeface="Calibri"/>
                <a:cs typeface="Calibri"/>
              </a:rPr>
              <a:t> </a:t>
            </a:r>
            <a:r>
              <a:rPr lang="en-US" sz="3200" dirty="0">
                <a:solidFill>
                  <a:srgbClr val="224464"/>
                </a:solidFill>
                <a:latin typeface="Calibri"/>
                <a:cs typeface="Calibri"/>
              </a:rPr>
              <a:t>file</a:t>
            </a:r>
            <a:r>
              <a:rPr lang="en-US" sz="3200" spc="-40" dirty="0">
                <a:solidFill>
                  <a:srgbClr val="224464"/>
                </a:solidFill>
                <a:latin typeface="Calibri"/>
                <a:cs typeface="Calibri"/>
              </a:rPr>
              <a:t> </a:t>
            </a:r>
            <a:r>
              <a:rPr lang="en-US" sz="3200" spc="-5" dirty="0">
                <a:solidFill>
                  <a:srgbClr val="224464"/>
                </a:solidFill>
                <a:latin typeface="Calibri"/>
                <a:cs typeface="Calibri"/>
              </a:rPr>
              <a:t>structure</a:t>
            </a:r>
            <a:endParaRPr lang="en-US" sz="3200" dirty="0">
              <a:latin typeface="Calibri"/>
              <a:cs typeface="Calibri"/>
            </a:endParaRPr>
          </a:p>
          <a:p>
            <a:pPr marL="372110" indent="-360045">
              <a:lnSpc>
                <a:spcPct val="100000"/>
              </a:lnSpc>
              <a:spcBef>
                <a:spcPts val="1420"/>
              </a:spcBef>
              <a:buFont typeface="Wingdings"/>
              <a:buChar char=""/>
              <a:tabLst>
                <a:tab pos="372745" algn="l"/>
              </a:tabLst>
            </a:pPr>
            <a:r>
              <a:rPr lang="en-US" sz="3400" spc="-5" dirty="0">
                <a:solidFill>
                  <a:srgbClr val="224464"/>
                </a:solidFill>
                <a:latin typeface="Calibri"/>
                <a:cs typeface="Calibri"/>
              </a:rPr>
              <a:t>DBMS</a:t>
            </a:r>
            <a:r>
              <a:rPr lang="en-US" sz="3400" spc="-45" dirty="0">
                <a:solidFill>
                  <a:srgbClr val="224464"/>
                </a:solidFill>
                <a:latin typeface="Calibri"/>
                <a:cs typeface="Calibri"/>
              </a:rPr>
              <a:t> </a:t>
            </a:r>
            <a:r>
              <a:rPr lang="en-US" sz="3400" b="1" spc="-10" dirty="0">
                <a:solidFill>
                  <a:srgbClr val="224464"/>
                </a:solidFill>
                <a:latin typeface="Calibri"/>
                <a:cs typeface="Calibri"/>
              </a:rPr>
              <a:t>examples</a:t>
            </a:r>
            <a:r>
              <a:rPr lang="en-US" sz="3400" spc="-10" dirty="0">
                <a:solidFill>
                  <a:srgbClr val="224464"/>
                </a:solidFill>
                <a:latin typeface="Calibri"/>
                <a:cs typeface="Calibri"/>
              </a:rPr>
              <a:t> (database servers):</a:t>
            </a:r>
            <a:endParaRPr lang="en-US" sz="3400" dirty="0">
              <a:latin typeface="Calibri"/>
              <a:cs typeface="Calibri"/>
            </a:endParaRPr>
          </a:p>
          <a:p>
            <a:pPr marL="805180" lvl="1" indent="-360680">
              <a:lnSpc>
                <a:spcPct val="100000"/>
              </a:lnSpc>
              <a:spcBef>
                <a:spcPts val="1400"/>
              </a:spcBef>
              <a:buFont typeface="Wingdings"/>
              <a:buChar char=""/>
              <a:tabLst>
                <a:tab pos="805180" algn="l"/>
                <a:tab pos="805815" algn="l"/>
              </a:tabLst>
            </a:pPr>
            <a:r>
              <a:rPr lang="en-US" sz="3200" spc="-5" dirty="0">
                <a:solidFill>
                  <a:srgbClr val="224464"/>
                </a:solidFill>
                <a:latin typeface="Calibri"/>
                <a:cs typeface="Calibri"/>
              </a:rPr>
              <a:t>MySQL,</a:t>
            </a:r>
            <a:r>
              <a:rPr lang="en-US" sz="3200" spc="30" dirty="0">
                <a:solidFill>
                  <a:srgbClr val="224464"/>
                </a:solidFill>
                <a:latin typeface="Calibri"/>
                <a:cs typeface="Calibri"/>
              </a:rPr>
              <a:t> </a:t>
            </a:r>
            <a:r>
              <a:rPr lang="en-US" sz="3200" spc="-10" dirty="0">
                <a:solidFill>
                  <a:srgbClr val="224464"/>
                </a:solidFill>
                <a:latin typeface="Calibri"/>
                <a:cs typeface="Calibri"/>
              </a:rPr>
              <a:t>MS</a:t>
            </a:r>
            <a:r>
              <a:rPr lang="en-US" sz="3200" spc="20" dirty="0">
                <a:solidFill>
                  <a:srgbClr val="224464"/>
                </a:solidFill>
                <a:latin typeface="Calibri"/>
                <a:cs typeface="Calibri"/>
              </a:rPr>
              <a:t> </a:t>
            </a:r>
            <a:r>
              <a:rPr lang="en-US" sz="3200" spc="-15" dirty="0">
                <a:solidFill>
                  <a:srgbClr val="224464"/>
                </a:solidFill>
                <a:latin typeface="Calibri"/>
                <a:cs typeface="Calibri"/>
              </a:rPr>
              <a:t>SQL</a:t>
            </a:r>
            <a:r>
              <a:rPr lang="en-US" sz="3200" spc="35" dirty="0">
                <a:solidFill>
                  <a:srgbClr val="224464"/>
                </a:solidFill>
                <a:latin typeface="Calibri"/>
                <a:cs typeface="Calibri"/>
              </a:rPr>
              <a:t> </a:t>
            </a:r>
            <a:r>
              <a:rPr lang="en-US" sz="3200" spc="-50" dirty="0">
                <a:solidFill>
                  <a:srgbClr val="224464"/>
                </a:solidFill>
                <a:latin typeface="Calibri"/>
                <a:cs typeface="Calibri"/>
              </a:rPr>
              <a:t>Server,</a:t>
            </a:r>
            <a:r>
              <a:rPr lang="en-US" sz="3200" spc="35" dirty="0">
                <a:solidFill>
                  <a:srgbClr val="224464"/>
                </a:solidFill>
                <a:latin typeface="Calibri"/>
                <a:cs typeface="Calibri"/>
              </a:rPr>
              <a:t> </a:t>
            </a:r>
            <a:r>
              <a:rPr lang="en-US" sz="3200" spc="-20" dirty="0">
                <a:solidFill>
                  <a:srgbClr val="224464"/>
                </a:solidFill>
                <a:latin typeface="Calibri"/>
                <a:cs typeface="Calibri"/>
              </a:rPr>
              <a:t>Oracle,</a:t>
            </a:r>
            <a:r>
              <a:rPr lang="en-US" sz="3200" spc="5" dirty="0">
                <a:solidFill>
                  <a:srgbClr val="224464"/>
                </a:solidFill>
                <a:latin typeface="Calibri"/>
                <a:cs typeface="Calibri"/>
              </a:rPr>
              <a:t> </a:t>
            </a:r>
            <a:r>
              <a:rPr lang="en-US" sz="3200" spc="-25" dirty="0">
                <a:solidFill>
                  <a:srgbClr val="224464"/>
                </a:solidFill>
                <a:latin typeface="Calibri"/>
                <a:cs typeface="Calibri"/>
              </a:rPr>
              <a:t>PostgreSQL</a:t>
            </a:r>
            <a:endParaRPr lang="en-US" sz="3200" dirty="0">
              <a:latin typeface="Calibri"/>
              <a:cs typeface="Calibri"/>
            </a:endParaRPr>
          </a:p>
          <a:p>
            <a:pPr marL="805180" lvl="1" indent="-360680">
              <a:lnSpc>
                <a:spcPct val="100000"/>
              </a:lnSpc>
              <a:spcBef>
                <a:spcPts val="1395"/>
              </a:spcBef>
              <a:buFont typeface="Wingdings"/>
              <a:buChar char=""/>
              <a:tabLst>
                <a:tab pos="805180" algn="l"/>
                <a:tab pos="805815" algn="l"/>
              </a:tabLst>
            </a:pPr>
            <a:r>
              <a:rPr lang="en-US" sz="3200" spc="-15" dirty="0">
                <a:solidFill>
                  <a:srgbClr val="224464"/>
                </a:solidFill>
                <a:latin typeface="Calibri"/>
                <a:cs typeface="Calibri"/>
              </a:rPr>
              <a:t>MongoDB,</a:t>
            </a:r>
            <a:r>
              <a:rPr lang="en-US" sz="3200" spc="5" dirty="0">
                <a:solidFill>
                  <a:srgbClr val="224464"/>
                </a:solidFill>
                <a:latin typeface="Calibri"/>
                <a:cs typeface="Calibri"/>
              </a:rPr>
              <a:t> </a:t>
            </a:r>
            <a:r>
              <a:rPr lang="en-US" sz="3200" spc="-15" dirty="0">
                <a:solidFill>
                  <a:srgbClr val="224464"/>
                </a:solidFill>
                <a:latin typeface="Calibri"/>
                <a:cs typeface="Calibri"/>
              </a:rPr>
              <a:t>Cassandra,</a:t>
            </a:r>
            <a:r>
              <a:rPr lang="en-US" sz="3200" spc="5" dirty="0">
                <a:solidFill>
                  <a:srgbClr val="224464"/>
                </a:solidFill>
                <a:latin typeface="Calibri"/>
                <a:cs typeface="Calibri"/>
              </a:rPr>
              <a:t> </a:t>
            </a:r>
            <a:r>
              <a:rPr lang="en-US" sz="3200" spc="-15" dirty="0">
                <a:solidFill>
                  <a:srgbClr val="224464"/>
                </a:solidFill>
                <a:latin typeface="Calibri"/>
                <a:cs typeface="Calibri"/>
              </a:rPr>
              <a:t>Redis,</a:t>
            </a:r>
            <a:r>
              <a:rPr lang="en-US" sz="3200" spc="-10" dirty="0">
                <a:solidFill>
                  <a:srgbClr val="224464"/>
                </a:solidFill>
                <a:latin typeface="Calibri"/>
                <a:cs typeface="Calibri"/>
              </a:rPr>
              <a:t> HBase</a:t>
            </a:r>
            <a:endParaRPr lang="en-US" sz="3200" dirty="0">
              <a:latin typeface="Calibri"/>
              <a:cs typeface="Calibri"/>
            </a:endParaRPr>
          </a:p>
          <a:p>
            <a:pPr marL="805180" lvl="1" indent="-360680">
              <a:lnSpc>
                <a:spcPct val="100000"/>
              </a:lnSpc>
              <a:spcBef>
                <a:spcPts val="1395"/>
              </a:spcBef>
              <a:buFont typeface="Wingdings"/>
              <a:buChar char=""/>
              <a:tabLst>
                <a:tab pos="805180" algn="l"/>
                <a:tab pos="805815" algn="l"/>
              </a:tabLst>
            </a:pPr>
            <a:r>
              <a:rPr lang="en-US" sz="3200" spc="-20" dirty="0">
                <a:solidFill>
                  <a:srgbClr val="224464"/>
                </a:solidFill>
                <a:latin typeface="Calibri"/>
                <a:cs typeface="Calibri"/>
              </a:rPr>
              <a:t>Amazon</a:t>
            </a:r>
            <a:r>
              <a:rPr lang="en-US" sz="3200" spc="-15" dirty="0">
                <a:solidFill>
                  <a:srgbClr val="224464"/>
                </a:solidFill>
                <a:latin typeface="Calibri"/>
                <a:cs typeface="Calibri"/>
              </a:rPr>
              <a:t> DynamoDB,</a:t>
            </a:r>
            <a:r>
              <a:rPr lang="en-US" sz="3200" spc="30" dirty="0">
                <a:solidFill>
                  <a:srgbClr val="224464"/>
                </a:solidFill>
                <a:latin typeface="Calibri"/>
                <a:cs typeface="Calibri"/>
              </a:rPr>
              <a:t> </a:t>
            </a:r>
            <a:r>
              <a:rPr lang="en-US" sz="3200" spc="-20" dirty="0">
                <a:solidFill>
                  <a:srgbClr val="224464"/>
                </a:solidFill>
                <a:latin typeface="Calibri"/>
                <a:cs typeface="Calibri"/>
              </a:rPr>
              <a:t>Azure</a:t>
            </a:r>
            <a:r>
              <a:rPr lang="en-US" sz="3200" dirty="0">
                <a:solidFill>
                  <a:srgbClr val="224464"/>
                </a:solidFill>
                <a:latin typeface="Calibri"/>
                <a:cs typeface="Calibri"/>
              </a:rPr>
              <a:t> </a:t>
            </a:r>
            <a:r>
              <a:rPr lang="en-US" sz="3200" spc="-10" dirty="0">
                <a:solidFill>
                  <a:srgbClr val="224464"/>
                </a:solidFill>
                <a:latin typeface="Calibri"/>
                <a:cs typeface="Calibri"/>
              </a:rPr>
              <a:t>Cosmos</a:t>
            </a:r>
            <a:r>
              <a:rPr lang="en-US" sz="3200" dirty="0">
                <a:solidFill>
                  <a:srgbClr val="224464"/>
                </a:solidFill>
                <a:latin typeface="Calibri"/>
                <a:cs typeface="Calibri"/>
              </a:rPr>
              <a:t> </a:t>
            </a:r>
            <a:r>
              <a:rPr lang="en-US" sz="3200" spc="-10" dirty="0">
                <a:solidFill>
                  <a:srgbClr val="224464"/>
                </a:solidFill>
                <a:latin typeface="Calibri"/>
                <a:cs typeface="Calibri"/>
              </a:rPr>
              <a:t>DB</a:t>
            </a:r>
            <a:endParaRPr lang="en-US" dirty="0"/>
          </a:p>
        </p:txBody>
      </p:sp>
      <p:sp>
        <p:nvSpPr>
          <p:cNvPr id="4" name="Title 3">
            <a:extLst>
              <a:ext uri="{FF2B5EF4-FFF2-40B4-BE49-F238E27FC236}">
                <a16:creationId xmlns:a16="http://schemas.microsoft.com/office/drawing/2014/main" id="{5C895C86-6632-D164-88D3-A76FF6ED4D97}"/>
              </a:ext>
            </a:extLst>
          </p:cNvPr>
          <p:cNvSpPr>
            <a:spLocks noGrp="1"/>
          </p:cNvSpPr>
          <p:nvPr>
            <p:ph type="title"/>
          </p:nvPr>
        </p:nvSpPr>
        <p:spPr/>
        <p:txBody>
          <a:bodyPr/>
          <a:lstStyle/>
          <a:p>
            <a:r>
              <a:rPr lang="en-US" dirty="0"/>
              <a:t>Database Management Systems (DBMS)</a:t>
            </a:r>
          </a:p>
        </p:txBody>
      </p:sp>
      <p:grpSp>
        <p:nvGrpSpPr>
          <p:cNvPr id="5" name="Group 4">
            <a:extLst>
              <a:ext uri="{FF2B5EF4-FFF2-40B4-BE49-F238E27FC236}">
                <a16:creationId xmlns:a16="http://schemas.microsoft.com/office/drawing/2014/main" id="{204AC10A-6E24-E5D6-5F52-AC3C99F8ED75}"/>
              </a:ext>
            </a:extLst>
          </p:cNvPr>
          <p:cNvGrpSpPr/>
          <p:nvPr/>
        </p:nvGrpSpPr>
        <p:grpSpPr>
          <a:xfrm>
            <a:off x="8991600" y="3733800"/>
            <a:ext cx="2134433" cy="2147307"/>
            <a:chOff x="3878107" y="914400"/>
            <a:chExt cx="4159406" cy="4184495"/>
          </a:xfrm>
        </p:grpSpPr>
        <p:pic>
          <p:nvPicPr>
            <p:cNvPr id="6" name="Picture 5">
              <a:extLst>
                <a:ext uri="{FF2B5EF4-FFF2-40B4-BE49-F238E27FC236}">
                  <a16:creationId xmlns:a16="http://schemas.microsoft.com/office/drawing/2014/main" id="{BAA0A89E-53DE-CE05-24C5-24C8DAC91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3" y="914400"/>
              <a:ext cx="3886200" cy="3886200"/>
            </a:xfrm>
            <a:prstGeom prst="rect">
              <a:avLst/>
            </a:prstGeom>
          </p:spPr>
        </p:pic>
        <p:pic>
          <p:nvPicPr>
            <p:cNvPr id="7" name="Picture 6">
              <a:extLst>
                <a:ext uri="{FF2B5EF4-FFF2-40B4-BE49-F238E27FC236}">
                  <a16:creationId xmlns:a16="http://schemas.microsoft.com/office/drawing/2014/main" id="{01E7FF15-0993-B027-0C59-34E77ED75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46218">
              <a:off x="3732212" y="2503574"/>
              <a:ext cx="2741216" cy="2449426"/>
            </a:xfrm>
            <a:prstGeom prst="rect">
              <a:avLst/>
            </a:prstGeom>
          </p:spPr>
        </p:pic>
      </p:grpSp>
    </p:spTree>
    <p:extLst>
      <p:ext uri="{BB962C8B-B14F-4D97-AF65-F5344CB8AC3E}">
        <p14:creationId xmlns:p14="http://schemas.microsoft.com/office/powerpoint/2010/main" val="27803873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8545AD69-40F4-DBAA-9062-39348258CE90}"/>
              </a:ext>
            </a:extLst>
          </p:cNvPr>
          <p:cNvSpPr>
            <a:spLocks noGrp="1"/>
          </p:cNvSpPr>
          <p:nvPr>
            <p:ph type="body" sz="quarter" idx="10"/>
          </p:nvPr>
        </p:nvSpPr>
        <p:spPr/>
        <p:txBody>
          <a:bodyPr/>
          <a:lstStyle/>
          <a:p>
            <a:r>
              <a:rPr lang="en-US" sz="3400" b="1" spc="5" dirty="0">
                <a:solidFill>
                  <a:srgbClr val="224464"/>
                </a:solidFill>
                <a:latin typeface="Calibri"/>
                <a:cs typeface="Calibri"/>
              </a:rPr>
              <a:t>DBMS</a:t>
            </a:r>
            <a:r>
              <a:rPr lang="en-US" sz="3400" b="1" spc="-50" dirty="0">
                <a:solidFill>
                  <a:srgbClr val="224464"/>
                </a:solidFill>
                <a:latin typeface="Calibri"/>
                <a:cs typeface="Calibri"/>
              </a:rPr>
              <a:t> </a:t>
            </a:r>
            <a:r>
              <a:rPr lang="en-US" sz="3400" b="1" spc="-15" dirty="0">
                <a:solidFill>
                  <a:srgbClr val="224464"/>
                </a:solidFill>
                <a:latin typeface="Calibri"/>
                <a:cs typeface="Calibri"/>
              </a:rPr>
              <a:t>servers</a:t>
            </a:r>
            <a:r>
              <a:rPr lang="en-US" sz="3400" b="1" spc="5" dirty="0">
                <a:solidFill>
                  <a:srgbClr val="224464"/>
                </a:solidFill>
                <a:latin typeface="Calibri"/>
                <a:cs typeface="Calibri"/>
              </a:rPr>
              <a:t> </a:t>
            </a:r>
            <a:r>
              <a:rPr lang="en-US" sz="3400" spc="5" dirty="0">
                <a:solidFill>
                  <a:srgbClr val="224464"/>
                </a:solidFill>
                <a:latin typeface="Calibri"/>
                <a:cs typeface="Calibri"/>
              </a:rPr>
              <a:t>use</a:t>
            </a:r>
            <a:r>
              <a:rPr lang="en-US" sz="3400" spc="-40" dirty="0">
                <a:solidFill>
                  <a:srgbClr val="224464"/>
                </a:solidFill>
                <a:latin typeface="Calibri"/>
                <a:cs typeface="Calibri"/>
              </a:rPr>
              <a:t> </a:t>
            </a:r>
            <a:r>
              <a:rPr lang="en-US" sz="3400" spc="5" dirty="0">
                <a:solidFill>
                  <a:srgbClr val="224464"/>
                </a:solidFill>
                <a:latin typeface="Calibri"/>
                <a:cs typeface="Calibri"/>
              </a:rPr>
              <a:t>the</a:t>
            </a:r>
            <a:r>
              <a:rPr lang="en-US" sz="3400" spc="-20" dirty="0">
                <a:solidFill>
                  <a:srgbClr val="224464"/>
                </a:solidFill>
                <a:latin typeface="Calibri"/>
                <a:cs typeface="Calibri"/>
              </a:rPr>
              <a:t> </a:t>
            </a:r>
            <a:r>
              <a:rPr lang="en-US" sz="3400" b="1" spc="-10" dirty="0">
                <a:solidFill>
                  <a:srgbClr val="FF9F00"/>
                </a:solidFill>
                <a:latin typeface="Calibri"/>
                <a:cs typeface="Calibri"/>
              </a:rPr>
              <a:t>client-server</a:t>
            </a:r>
            <a:r>
              <a:rPr lang="en-US" sz="3400" b="1" spc="10" dirty="0">
                <a:solidFill>
                  <a:srgbClr val="FF9F00"/>
                </a:solidFill>
                <a:latin typeface="Calibri"/>
                <a:cs typeface="Calibri"/>
              </a:rPr>
              <a:t> </a:t>
            </a:r>
            <a:r>
              <a:rPr lang="en-US" sz="3400" b="1" dirty="0">
                <a:solidFill>
                  <a:srgbClr val="FF9F00"/>
                </a:solidFill>
                <a:latin typeface="Calibri"/>
                <a:cs typeface="Calibri"/>
              </a:rPr>
              <a:t>model</a:t>
            </a:r>
            <a:r>
              <a:rPr lang="en-US" sz="3400" dirty="0">
                <a:solidFill>
                  <a:srgbClr val="224464"/>
                </a:solidFill>
                <a:latin typeface="Calibri"/>
                <a:cs typeface="Calibri"/>
              </a:rPr>
              <a:t>:</a:t>
            </a:r>
            <a:endParaRPr lang="en-US" sz="3400" dirty="0">
              <a:latin typeface="Calibri"/>
              <a:cs typeface="Calibri"/>
            </a:endParaRPr>
          </a:p>
        </p:txBody>
      </p:sp>
      <p:sp>
        <p:nvSpPr>
          <p:cNvPr id="36" name="object 36"/>
          <p:cNvSpPr txBox="1">
            <a:spLocks noGrp="1"/>
          </p:cNvSpPr>
          <p:nvPr>
            <p:ph type="sldNum" sz="quarter" idx="5"/>
          </p:nvPr>
        </p:nvSpPr>
        <p:spPr>
          <a:xfrm>
            <a:off x="11752263" y="6507163"/>
            <a:ext cx="368300" cy="296862"/>
          </a:xfrm>
        </p:spPr>
        <p:txBody>
          <a:bodyPr/>
          <a:lstStyle/>
          <a:p>
            <a:fld id="{81D60167-4931-47E6-BA6A-407CBD079E47}" type="slidenum">
              <a:rPr lang="en-US" dirty="0"/>
              <a:pPr/>
              <a:t>19</a:t>
            </a:fld>
            <a:endParaRPr lang="en-US" dirty="0"/>
          </a:p>
        </p:txBody>
      </p:sp>
      <p:sp>
        <p:nvSpPr>
          <p:cNvPr id="6" name="object 6"/>
          <p:cNvSpPr txBox="1">
            <a:spLocks noGrp="1"/>
          </p:cNvSpPr>
          <p:nvPr>
            <p:ph type="title"/>
          </p:nvPr>
        </p:nvSpPr>
        <p:spPr/>
        <p:txBody>
          <a:bodyPr/>
          <a:lstStyle/>
          <a:p>
            <a:r>
              <a:rPr lang="en-US" dirty="0"/>
              <a:t>DBMS Systems and Data Flow</a:t>
            </a:r>
          </a:p>
        </p:txBody>
      </p:sp>
      <p:grpSp>
        <p:nvGrpSpPr>
          <p:cNvPr id="41" name="Group 40">
            <a:extLst>
              <a:ext uri="{FF2B5EF4-FFF2-40B4-BE49-F238E27FC236}">
                <a16:creationId xmlns:a16="http://schemas.microsoft.com/office/drawing/2014/main" id="{9B4A3C3F-1EC3-30CA-2E9D-AC984FA993E6}"/>
              </a:ext>
            </a:extLst>
          </p:cNvPr>
          <p:cNvGrpSpPr/>
          <p:nvPr/>
        </p:nvGrpSpPr>
        <p:grpSpPr>
          <a:xfrm>
            <a:off x="3378707" y="3044062"/>
            <a:ext cx="1130301" cy="994538"/>
            <a:chOff x="3244341" y="2971800"/>
            <a:chExt cx="1130301" cy="994538"/>
          </a:xfrm>
        </p:grpSpPr>
        <p:grpSp>
          <p:nvGrpSpPr>
            <p:cNvPr id="9" name="object 9"/>
            <p:cNvGrpSpPr/>
            <p:nvPr/>
          </p:nvGrpSpPr>
          <p:grpSpPr>
            <a:xfrm>
              <a:off x="3267202" y="3446908"/>
              <a:ext cx="1107440" cy="519430"/>
              <a:chOff x="3367532" y="3248660"/>
              <a:chExt cx="1107440" cy="519430"/>
            </a:xfrm>
          </p:grpSpPr>
          <p:sp>
            <p:nvSpPr>
              <p:cNvPr id="10" name="object 10"/>
              <p:cNvSpPr/>
              <p:nvPr/>
            </p:nvSpPr>
            <p:spPr>
              <a:xfrm>
                <a:off x="3380232" y="3261360"/>
                <a:ext cx="1082040" cy="494030"/>
              </a:xfrm>
              <a:custGeom>
                <a:avLst/>
                <a:gdLst/>
                <a:ahLst/>
                <a:cxnLst/>
                <a:rect l="l" t="t" r="r" b="b"/>
                <a:pathLst>
                  <a:path w="1082039" h="494029">
                    <a:moveTo>
                      <a:pt x="835151" y="0"/>
                    </a:moveTo>
                    <a:lnTo>
                      <a:pt x="835151" y="123443"/>
                    </a:lnTo>
                    <a:lnTo>
                      <a:pt x="0" y="123443"/>
                    </a:lnTo>
                    <a:lnTo>
                      <a:pt x="0" y="370331"/>
                    </a:lnTo>
                    <a:lnTo>
                      <a:pt x="835151" y="370331"/>
                    </a:lnTo>
                    <a:lnTo>
                      <a:pt x="835151" y="493775"/>
                    </a:lnTo>
                    <a:lnTo>
                      <a:pt x="1082039" y="246887"/>
                    </a:lnTo>
                    <a:lnTo>
                      <a:pt x="835151" y="0"/>
                    </a:lnTo>
                    <a:close/>
                  </a:path>
                </a:pathLst>
              </a:custGeom>
              <a:solidFill>
                <a:srgbClr val="224464"/>
              </a:solidFill>
              <a:ln>
                <a:solidFill>
                  <a:srgbClr val="224464"/>
                </a:solidFill>
              </a:ln>
            </p:spPr>
            <p:txBody>
              <a:bodyPr wrap="square" lIns="0" tIns="0" rIns="0" bIns="0" rtlCol="0"/>
              <a:lstStyle/>
              <a:p>
                <a:endParaRPr/>
              </a:p>
            </p:txBody>
          </p:sp>
          <p:sp>
            <p:nvSpPr>
              <p:cNvPr id="11" name="object 11"/>
              <p:cNvSpPr/>
              <p:nvPr/>
            </p:nvSpPr>
            <p:spPr>
              <a:xfrm>
                <a:off x="3380232" y="3261360"/>
                <a:ext cx="1082040" cy="494030"/>
              </a:xfrm>
              <a:custGeom>
                <a:avLst/>
                <a:gdLst/>
                <a:ahLst/>
                <a:cxnLst/>
                <a:rect l="l" t="t" r="r" b="b"/>
                <a:pathLst>
                  <a:path w="1082039" h="494029">
                    <a:moveTo>
                      <a:pt x="0" y="123443"/>
                    </a:moveTo>
                    <a:lnTo>
                      <a:pt x="835151" y="123443"/>
                    </a:lnTo>
                    <a:lnTo>
                      <a:pt x="835151" y="0"/>
                    </a:lnTo>
                    <a:lnTo>
                      <a:pt x="1082039" y="246887"/>
                    </a:lnTo>
                    <a:lnTo>
                      <a:pt x="835151" y="493775"/>
                    </a:lnTo>
                    <a:lnTo>
                      <a:pt x="835151" y="370331"/>
                    </a:lnTo>
                    <a:lnTo>
                      <a:pt x="0" y="370331"/>
                    </a:lnTo>
                    <a:lnTo>
                      <a:pt x="0" y="123443"/>
                    </a:lnTo>
                    <a:close/>
                  </a:path>
                </a:pathLst>
              </a:custGeom>
              <a:ln w="25400">
                <a:solidFill>
                  <a:srgbClr val="224464"/>
                </a:solidFill>
              </a:ln>
            </p:spPr>
            <p:txBody>
              <a:bodyPr wrap="square" lIns="0" tIns="0" rIns="0" bIns="0" rtlCol="0"/>
              <a:lstStyle/>
              <a:p>
                <a:endParaRPr/>
              </a:p>
            </p:txBody>
          </p:sp>
        </p:grpSp>
        <p:sp>
          <p:nvSpPr>
            <p:cNvPr id="12" name="object 12"/>
            <p:cNvSpPr txBox="1"/>
            <p:nvPr/>
          </p:nvSpPr>
          <p:spPr>
            <a:xfrm>
              <a:off x="3244341" y="2971800"/>
              <a:ext cx="1061720" cy="512445"/>
            </a:xfrm>
            <a:prstGeom prst="rect">
              <a:avLst/>
            </a:prstGeom>
          </p:spPr>
          <p:txBody>
            <a:bodyPr vert="horz" wrap="square" lIns="0" tIns="12065" rIns="0" bIns="0" rtlCol="0">
              <a:spAutoFit/>
            </a:bodyPr>
            <a:lstStyle/>
            <a:p>
              <a:pPr marL="12700">
                <a:lnSpc>
                  <a:spcPct val="100000"/>
                </a:lnSpc>
                <a:spcBef>
                  <a:spcPts val="95"/>
                </a:spcBef>
              </a:pPr>
              <a:r>
                <a:rPr sz="3200" b="1" spc="-10" dirty="0">
                  <a:solidFill>
                    <a:srgbClr val="224464"/>
                  </a:solidFill>
                  <a:latin typeface="Calibri"/>
                  <a:cs typeface="Calibri"/>
                </a:rPr>
                <a:t>Q</a:t>
              </a:r>
              <a:r>
                <a:rPr sz="3200" b="1" spc="-25" dirty="0">
                  <a:solidFill>
                    <a:srgbClr val="224464"/>
                  </a:solidFill>
                  <a:latin typeface="Calibri"/>
                  <a:cs typeface="Calibri"/>
                </a:rPr>
                <a:t>u</a:t>
              </a:r>
              <a:r>
                <a:rPr sz="3200" b="1" spc="-10" dirty="0">
                  <a:solidFill>
                    <a:srgbClr val="224464"/>
                  </a:solidFill>
                  <a:latin typeface="Calibri"/>
                  <a:cs typeface="Calibri"/>
                </a:rPr>
                <a:t>e</a:t>
              </a:r>
              <a:r>
                <a:rPr sz="3200" b="1" spc="5" dirty="0">
                  <a:solidFill>
                    <a:srgbClr val="224464"/>
                  </a:solidFill>
                  <a:latin typeface="Calibri"/>
                  <a:cs typeface="Calibri"/>
                </a:rPr>
                <a:t>r</a:t>
              </a:r>
              <a:r>
                <a:rPr sz="3200" b="1" spc="-5" dirty="0">
                  <a:solidFill>
                    <a:srgbClr val="224464"/>
                  </a:solidFill>
                  <a:latin typeface="Calibri"/>
                  <a:cs typeface="Calibri"/>
                </a:rPr>
                <a:t>y</a:t>
              </a:r>
              <a:endParaRPr sz="3200" dirty="0">
                <a:latin typeface="Calibri"/>
                <a:cs typeface="Calibri"/>
              </a:endParaRPr>
            </a:p>
          </p:txBody>
        </p:sp>
      </p:grpSp>
      <p:grpSp>
        <p:nvGrpSpPr>
          <p:cNvPr id="42" name="Group 41">
            <a:extLst>
              <a:ext uri="{FF2B5EF4-FFF2-40B4-BE49-F238E27FC236}">
                <a16:creationId xmlns:a16="http://schemas.microsoft.com/office/drawing/2014/main" id="{73B5DB36-73A6-6D9A-AB8F-8B862A6ED4CD}"/>
              </a:ext>
            </a:extLst>
          </p:cNvPr>
          <p:cNvGrpSpPr/>
          <p:nvPr/>
        </p:nvGrpSpPr>
        <p:grpSpPr>
          <a:xfrm>
            <a:off x="3352800" y="4516756"/>
            <a:ext cx="1107440" cy="1024889"/>
            <a:chOff x="3218434" y="4516756"/>
            <a:chExt cx="1107440" cy="1024889"/>
          </a:xfrm>
        </p:grpSpPr>
        <p:grpSp>
          <p:nvGrpSpPr>
            <p:cNvPr id="19" name="object 19"/>
            <p:cNvGrpSpPr/>
            <p:nvPr/>
          </p:nvGrpSpPr>
          <p:grpSpPr>
            <a:xfrm>
              <a:off x="3218434" y="4516756"/>
              <a:ext cx="1107440" cy="522605"/>
              <a:chOff x="3318764" y="4318508"/>
              <a:chExt cx="1107440" cy="522605"/>
            </a:xfrm>
          </p:grpSpPr>
          <p:sp>
            <p:nvSpPr>
              <p:cNvPr id="20" name="object 20"/>
              <p:cNvSpPr/>
              <p:nvPr/>
            </p:nvSpPr>
            <p:spPr>
              <a:xfrm>
                <a:off x="3331464" y="4331208"/>
                <a:ext cx="1082040" cy="497205"/>
              </a:xfrm>
              <a:custGeom>
                <a:avLst/>
                <a:gdLst/>
                <a:ahLst/>
                <a:cxnLst/>
                <a:rect l="l" t="t" r="r" b="b"/>
                <a:pathLst>
                  <a:path w="1082039" h="497204">
                    <a:moveTo>
                      <a:pt x="248412" y="0"/>
                    </a:moveTo>
                    <a:lnTo>
                      <a:pt x="0" y="248412"/>
                    </a:lnTo>
                    <a:lnTo>
                      <a:pt x="248412" y="496824"/>
                    </a:lnTo>
                    <a:lnTo>
                      <a:pt x="248412" y="372618"/>
                    </a:lnTo>
                    <a:lnTo>
                      <a:pt x="1082039" y="372618"/>
                    </a:lnTo>
                    <a:lnTo>
                      <a:pt x="1082039" y="124206"/>
                    </a:lnTo>
                    <a:lnTo>
                      <a:pt x="248412" y="124206"/>
                    </a:lnTo>
                    <a:lnTo>
                      <a:pt x="248412" y="0"/>
                    </a:lnTo>
                    <a:close/>
                  </a:path>
                </a:pathLst>
              </a:custGeom>
              <a:solidFill>
                <a:srgbClr val="224464"/>
              </a:solidFill>
            </p:spPr>
            <p:txBody>
              <a:bodyPr wrap="square" lIns="0" tIns="0" rIns="0" bIns="0" rtlCol="0"/>
              <a:lstStyle/>
              <a:p>
                <a:endParaRPr/>
              </a:p>
            </p:txBody>
          </p:sp>
          <p:sp>
            <p:nvSpPr>
              <p:cNvPr id="21" name="object 21"/>
              <p:cNvSpPr/>
              <p:nvPr/>
            </p:nvSpPr>
            <p:spPr>
              <a:xfrm>
                <a:off x="3331464" y="4331208"/>
                <a:ext cx="1082040" cy="497205"/>
              </a:xfrm>
              <a:custGeom>
                <a:avLst/>
                <a:gdLst/>
                <a:ahLst/>
                <a:cxnLst/>
                <a:rect l="l" t="t" r="r" b="b"/>
                <a:pathLst>
                  <a:path w="1082039" h="497204">
                    <a:moveTo>
                      <a:pt x="1082039" y="124206"/>
                    </a:moveTo>
                    <a:lnTo>
                      <a:pt x="248412" y="124206"/>
                    </a:lnTo>
                    <a:lnTo>
                      <a:pt x="248412" y="0"/>
                    </a:lnTo>
                    <a:lnTo>
                      <a:pt x="0" y="248412"/>
                    </a:lnTo>
                    <a:lnTo>
                      <a:pt x="248412" y="496824"/>
                    </a:lnTo>
                    <a:lnTo>
                      <a:pt x="248412" y="372618"/>
                    </a:lnTo>
                    <a:lnTo>
                      <a:pt x="1082039" y="372618"/>
                    </a:lnTo>
                    <a:lnTo>
                      <a:pt x="1082039" y="124206"/>
                    </a:lnTo>
                    <a:close/>
                  </a:path>
                </a:pathLst>
              </a:custGeom>
              <a:ln w="25400">
                <a:solidFill>
                  <a:srgbClr val="224464"/>
                </a:solidFill>
              </a:ln>
            </p:spPr>
            <p:txBody>
              <a:bodyPr wrap="square" lIns="0" tIns="0" rIns="0" bIns="0" rtlCol="0"/>
              <a:lstStyle/>
              <a:p>
                <a:endParaRPr/>
              </a:p>
            </p:txBody>
          </p:sp>
        </p:grpSp>
        <p:sp>
          <p:nvSpPr>
            <p:cNvPr id="23" name="object 23"/>
            <p:cNvSpPr txBox="1"/>
            <p:nvPr/>
          </p:nvSpPr>
          <p:spPr>
            <a:xfrm>
              <a:off x="3374390" y="5029200"/>
              <a:ext cx="816610" cy="512445"/>
            </a:xfrm>
            <a:prstGeom prst="rect">
              <a:avLst/>
            </a:prstGeom>
          </p:spPr>
          <p:txBody>
            <a:bodyPr vert="horz" wrap="square" lIns="0" tIns="12065" rIns="0" bIns="0" rtlCol="0">
              <a:spAutoFit/>
            </a:bodyPr>
            <a:lstStyle/>
            <a:p>
              <a:pPr marL="12700">
                <a:lnSpc>
                  <a:spcPct val="100000"/>
                </a:lnSpc>
                <a:spcBef>
                  <a:spcPts val="95"/>
                </a:spcBef>
              </a:pPr>
              <a:r>
                <a:rPr sz="3200" b="1" spc="-10" dirty="0">
                  <a:solidFill>
                    <a:srgbClr val="224464"/>
                  </a:solidFill>
                  <a:latin typeface="Calibri"/>
                  <a:cs typeface="Calibri"/>
                </a:rPr>
                <a:t>D</a:t>
              </a:r>
              <a:r>
                <a:rPr sz="3200" b="1" spc="-25" dirty="0">
                  <a:solidFill>
                    <a:srgbClr val="224464"/>
                  </a:solidFill>
                  <a:latin typeface="Calibri"/>
                  <a:cs typeface="Calibri"/>
                </a:rPr>
                <a:t>a</a:t>
              </a:r>
              <a:r>
                <a:rPr sz="3200" b="1" spc="-35" dirty="0">
                  <a:solidFill>
                    <a:srgbClr val="224464"/>
                  </a:solidFill>
                  <a:latin typeface="Calibri"/>
                  <a:cs typeface="Calibri"/>
                </a:rPr>
                <a:t>t</a:t>
              </a:r>
              <a:r>
                <a:rPr sz="3200" b="1" spc="-5" dirty="0">
                  <a:solidFill>
                    <a:srgbClr val="224464"/>
                  </a:solidFill>
                  <a:latin typeface="Calibri"/>
                  <a:cs typeface="Calibri"/>
                </a:rPr>
                <a:t>a</a:t>
              </a:r>
              <a:endParaRPr sz="3200" dirty="0">
                <a:latin typeface="Calibri"/>
                <a:cs typeface="Calibri"/>
              </a:endParaRPr>
            </a:p>
          </p:txBody>
        </p:sp>
      </p:grpSp>
      <p:grpSp>
        <p:nvGrpSpPr>
          <p:cNvPr id="58" name="Group 57">
            <a:extLst>
              <a:ext uri="{FF2B5EF4-FFF2-40B4-BE49-F238E27FC236}">
                <a16:creationId xmlns:a16="http://schemas.microsoft.com/office/drawing/2014/main" id="{657C13D9-A143-86FD-894E-C7CD4C8419EE}"/>
              </a:ext>
            </a:extLst>
          </p:cNvPr>
          <p:cNvGrpSpPr/>
          <p:nvPr/>
        </p:nvGrpSpPr>
        <p:grpSpPr>
          <a:xfrm>
            <a:off x="4888865" y="2438400"/>
            <a:ext cx="6312535" cy="3420110"/>
            <a:chOff x="4631690" y="2342515"/>
            <a:chExt cx="6312535" cy="3420110"/>
          </a:xfrm>
        </p:grpSpPr>
        <p:grpSp>
          <p:nvGrpSpPr>
            <p:cNvPr id="56" name="Group 55">
              <a:extLst>
                <a:ext uri="{FF2B5EF4-FFF2-40B4-BE49-F238E27FC236}">
                  <a16:creationId xmlns:a16="http://schemas.microsoft.com/office/drawing/2014/main" id="{1686E818-E5E8-5BB0-D0C2-1187CB500E9B}"/>
                </a:ext>
              </a:extLst>
            </p:cNvPr>
            <p:cNvGrpSpPr/>
            <p:nvPr/>
          </p:nvGrpSpPr>
          <p:grpSpPr>
            <a:xfrm>
              <a:off x="7212584" y="2992755"/>
              <a:ext cx="1140460" cy="985394"/>
              <a:chOff x="7212584" y="2992755"/>
              <a:chExt cx="1140460" cy="985394"/>
            </a:xfrm>
          </p:grpSpPr>
          <p:sp>
            <p:nvSpPr>
              <p:cNvPr id="14" name="object 14"/>
              <p:cNvSpPr/>
              <p:nvPr/>
            </p:nvSpPr>
            <p:spPr>
              <a:xfrm>
                <a:off x="7242301" y="3480944"/>
                <a:ext cx="1082040" cy="497205"/>
              </a:xfrm>
              <a:custGeom>
                <a:avLst/>
                <a:gdLst/>
                <a:ahLst/>
                <a:cxnLst/>
                <a:rect l="l" t="t" r="r" b="b"/>
                <a:pathLst>
                  <a:path w="1082040" h="497204">
                    <a:moveTo>
                      <a:pt x="833627" y="0"/>
                    </a:moveTo>
                    <a:lnTo>
                      <a:pt x="833627" y="124205"/>
                    </a:lnTo>
                    <a:lnTo>
                      <a:pt x="0" y="124205"/>
                    </a:lnTo>
                    <a:lnTo>
                      <a:pt x="0" y="372617"/>
                    </a:lnTo>
                    <a:lnTo>
                      <a:pt x="833627" y="372617"/>
                    </a:lnTo>
                    <a:lnTo>
                      <a:pt x="833627" y="496823"/>
                    </a:lnTo>
                    <a:lnTo>
                      <a:pt x="1082040" y="248412"/>
                    </a:lnTo>
                    <a:lnTo>
                      <a:pt x="833627" y="0"/>
                    </a:lnTo>
                    <a:close/>
                  </a:path>
                </a:pathLst>
              </a:custGeom>
              <a:solidFill>
                <a:srgbClr val="224464"/>
              </a:solidFill>
            </p:spPr>
            <p:txBody>
              <a:bodyPr wrap="square" lIns="0" tIns="0" rIns="0" bIns="0" rtlCol="0"/>
              <a:lstStyle/>
              <a:p>
                <a:endParaRPr/>
              </a:p>
            </p:txBody>
          </p:sp>
          <p:sp>
            <p:nvSpPr>
              <p:cNvPr id="18" name="object 18"/>
              <p:cNvSpPr txBox="1"/>
              <p:nvPr/>
            </p:nvSpPr>
            <p:spPr>
              <a:xfrm>
                <a:off x="7212584" y="2992755"/>
                <a:ext cx="1140460" cy="512445"/>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224464"/>
                    </a:solidFill>
                    <a:latin typeface="Calibri"/>
                    <a:cs typeface="Calibri"/>
                  </a:rPr>
                  <a:t>A</a:t>
                </a:r>
                <a:r>
                  <a:rPr sz="3200" b="1" spc="-5" dirty="0">
                    <a:solidFill>
                      <a:srgbClr val="224464"/>
                    </a:solidFill>
                    <a:latin typeface="Calibri"/>
                    <a:cs typeface="Calibri"/>
                  </a:rPr>
                  <a:t>cc</a:t>
                </a:r>
                <a:r>
                  <a:rPr sz="3200" b="1" spc="-10" dirty="0">
                    <a:solidFill>
                      <a:srgbClr val="224464"/>
                    </a:solidFill>
                    <a:latin typeface="Calibri"/>
                    <a:cs typeface="Calibri"/>
                  </a:rPr>
                  <a:t>ess</a:t>
                </a:r>
                <a:endParaRPr sz="3200" dirty="0">
                  <a:latin typeface="Calibri"/>
                  <a:cs typeface="Calibri"/>
                </a:endParaRPr>
              </a:p>
            </p:txBody>
          </p:sp>
        </p:grpSp>
        <p:grpSp>
          <p:nvGrpSpPr>
            <p:cNvPr id="57" name="Group 56">
              <a:extLst>
                <a:ext uri="{FF2B5EF4-FFF2-40B4-BE49-F238E27FC236}">
                  <a16:creationId xmlns:a16="http://schemas.microsoft.com/office/drawing/2014/main" id="{FC6B4076-1B31-AF6D-0256-8447E1B07914}"/>
                </a:ext>
              </a:extLst>
            </p:cNvPr>
            <p:cNvGrpSpPr/>
            <p:nvPr/>
          </p:nvGrpSpPr>
          <p:grpSpPr>
            <a:xfrm>
              <a:off x="7242301" y="4511168"/>
              <a:ext cx="1082040" cy="1030477"/>
              <a:chOff x="7242301" y="4511168"/>
              <a:chExt cx="1082040" cy="1030477"/>
            </a:xfrm>
          </p:grpSpPr>
          <p:sp>
            <p:nvSpPr>
              <p:cNvPr id="16" name="object 16"/>
              <p:cNvSpPr/>
              <p:nvPr/>
            </p:nvSpPr>
            <p:spPr>
              <a:xfrm>
                <a:off x="7242301" y="4511168"/>
                <a:ext cx="1082040" cy="494030"/>
              </a:xfrm>
              <a:custGeom>
                <a:avLst/>
                <a:gdLst/>
                <a:ahLst/>
                <a:cxnLst/>
                <a:rect l="l" t="t" r="r" b="b"/>
                <a:pathLst>
                  <a:path w="1082040" h="494029">
                    <a:moveTo>
                      <a:pt x="246888" y="0"/>
                    </a:moveTo>
                    <a:lnTo>
                      <a:pt x="0" y="246887"/>
                    </a:lnTo>
                    <a:lnTo>
                      <a:pt x="246888" y="493775"/>
                    </a:lnTo>
                    <a:lnTo>
                      <a:pt x="246888" y="370331"/>
                    </a:lnTo>
                    <a:lnTo>
                      <a:pt x="1082040" y="370331"/>
                    </a:lnTo>
                    <a:lnTo>
                      <a:pt x="1082040" y="123443"/>
                    </a:lnTo>
                    <a:lnTo>
                      <a:pt x="246888" y="123443"/>
                    </a:lnTo>
                    <a:lnTo>
                      <a:pt x="246888" y="0"/>
                    </a:lnTo>
                    <a:close/>
                  </a:path>
                </a:pathLst>
              </a:custGeom>
              <a:solidFill>
                <a:srgbClr val="224464"/>
              </a:solidFill>
            </p:spPr>
            <p:txBody>
              <a:bodyPr wrap="square" lIns="0" tIns="0" rIns="0" bIns="0" rtlCol="0"/>
              <a:lstStyle/>
              <a:p>
                <a:endParaRPr/>
              </a:p>
            </p:txBody>
          </p:sp>
          <p:sp>
            <p:nvSpPr>
              <p:cNvPr id="22" name="object 22"/>
              <p:cNvSpPr txBox="1"/>
              <p:nvPr/>
            </p:nvSpPr>
            <p:spPr>
              <a:xfrm>
                <a:off x="7374127" y="5029200"/>
                <a:ext cx="816610" cy="512445"/>
              </a:xfrm>
              <a:prstGeom prst="rect">
                <a:avLst/>
              </a:prstGeom>
            </p:spPr>
            <p:txBody>
              <a:bodyPr vert="horz" wrap="square" lIns="0" tIns="12065" rIns="0" bIns="0" rtlCol="0">
                <a:spAutoFit/>
              </a:bodyPr>
              <a:lstStyle/>
              <a:p>
                <a:pPr marL="12700">
                  <a:lnSpc>
                    <a:spcPct val="100000"/>
                  </a:lnSpc>
                  <a:spcBef>
                    <a:spcPts val="95"/>
                  </a:spcBef>
                </a:pPr>
                <a:r>
                  <a:rPr sz="3200" b="1" spc="-10" dirty="0">
                    <a:solidFill>
                      <a:srgbClr val="224464"/>
                    </a:solidFill>
                    <a:latin typeface="Calibri"/>
                    <a:cs typeface="Calibri"/>
                  </a:rPr>
                  <a:t>D</a:t>
                </a:r>
                <a:r>
                  <a:rPr sz="3200" b="1" spc="-25" dirty="0">
                    <a:solidFill>
                      <a:srgbClr val="224464"/>
                    </a:solidFill>
                    <a:latin typeface="Calibri"/>
                    <a:cs typeface="Calibri"/>
                  </a:rPr>
                  <a:t>a</a:t>
                </a:r>
                <a:r>
                  <a:rPr sz="3200" b="1" spc="-35" dirty="0">
                    <a:solidFill>
                      <a:srgbClr val="224464"/>
                    </a:solidFill>
                    <a:latin typeface="Calibri"/>
                    <a:cs typeface="Calibri"/>
                  </a:rPr>
                  <a:t>t</a:t>
                </a:r>
                <a:r>
                  <a:rPr sz="3200" b="1" spc="-5" dirty="0">
                    <a:solidFill>
                      <a:srgbClr val="224464"/>
                    </a:solidFill>
                    <a:latin typeface="Calibri"/>
                    <a:cs typeface="Calibri"/>
                  </a:rPr>
                  <a:t>a</a:t>
                </a:r>
                <a:endParaRPr sz="3200" dirty="0">
                  <a:latin typeface="Calibri"/>
                  <a:cs typeface="Calibri"/>
                </a:endParaRPr>
              </a:p>
            </p:txBody>
          </p:sp>
        </p:grpSp>
        <p:sp>
          <p:nvSpPr>
            <p:cNvPr id="34" name="object 34"/>
            <p:cNvSpPr/>
            <p:nvPr/>
          </p:nvSpPr>
          <p:spPr>
            <a:xfrm>
              <a:off x="4631690" y="2342515"/>
              <a:ext cx="6312535" cy="3420110"/>
            </a:xfrm>
            <a:custGeom>
              <a:avLst/>
              <a:gdLst/>
              <a:ahLst/>
              <a:cxnLst/>
              <a:rect l="l" t="t" r="r" b="b"/>
              <a:pathLst>
                <a:path w="6312534" h="3420110">
                  <a:moveTo>
                    <a:pt x="0" y="184150"/>
                  </a:moveTo>
                  <a:lnTo>
                    <a:pt x="6576" y="135187"/>
                  </a:lnTo>
                  <a:lnTo>
                    <a:pt x="25136" y="91195"/>
                  </a:lnTo>
                  <a:lnTo>
                    <a:pt x="53927" y="53927"/>
                  </a:lnTo>
                  <a:lnTo>
                    <a:pt x="91195" y="25136"/>
                  </a:lnTo>
                  <a:lnTo>
                    <a:pt x="135187" y="6576"/>
                  </a:lnTo>
                  <a:lnTo>
                    <a:pt x="184150" y="0"/>
                  </a:lnTo>
                  <a:lnTo>
                    <a:pt x="6128258" y="0"/>
                  </a:lnTo>
                  <a:lnTo>
                    <a:pt x="6177220" y="6576"/>
                  </a:lnTo>
                  <a:lnTo>
                    <a:pt x="6221212" y="25136"/>
                  </a:lnTo>
                  <a:lnTo>
                    <a:pt x="6258480" y="53927"/>
                  </a:lnTo>
                  <a:lnTo>
                    <a:pt x="6287271" y="91195"/>
                  </a:lnTo>
                  <a:lnTo>
                    <a:pt x="6305831" y="135187"/>
                  </a:lnTo>
                  <a:lnTo>
                    <a:pt x="6312408" y="184150"/>
                  </a:lnTo>
                  <a:lnTo>
                    <a:pt x="6312408" y="3235706"/>
                  </a:lnTo>
                  <a:lnTo>
                    <a:pt x="6305831" y="3284668"/>
                  </a:lnTo>
                  <a:lnTo>
                    <a:pt x="6287271" y="3328660"/>
                  </a:lnTo>
                  <a:lnTo>
                    <a:pt x="6258480" y="3365928"/>
                  </a:lnTo>
                  <a:lnTo>
                    <a:pt x="6221212" y="3394719"/>
                  </a:lnTo>
                  <a:lnTo>
                    <a:pt x="6177220" y="3413279"/>
                  </a:lnTo>
                  <a:lnTo>
                    <a:pt x="6128258" y="3419856"/>
                  </a:lnTo>
                  <a:lnTo>
                    <a:pt x="184150" y="3419856"/>
                  </a:lnTo>
                  <a:lnTo>
                    <a:pt x="135187" y="3413279"/>
                  </a:lnTo>
                  <a:lnTo>
                    <a:pt x="91195" y="3394719"/>
                  </a:lnTo>
                  <a:lnTo>
                    <a:pt x="53927" y="3365928"/>
                  </a:lnTo>
                  <a:lnTo>
                    <a:pt x="25136" y="3328660"/>
                  </a:lnTo>
                  <a:lnTo>
                    <a:pt x="6576" y="3284668"/>
                  </a:lnTo>
                  <a:lnTo>
                    <a:pt x="0" y="3235706"/>
                  </a:lnTo>
                  <a:lnTo>
                    <a:pt x="0" y="184150"/>
                  </a:lnTo>
                  <a:close/>
                </a:path>
              </a:pathLst>
            </a:custGeom>
            <a:ln w="57150">
              <a:solidFill>
                <a:srgbClr val="224464"/>
              </a:solidFill>
              <a:prstDash val="lgDash"/>
            </a:ln>
          </p:spPr>
          <p:txBody>
            <a:bodyPr wrap="square" lIns="0" tIns="0" rIns="0" bIns="0" rtlCol="0"/>
            <a:lstStyle/>
            <a:p>
              <a:endParaRPr/>
            </a:p>
          </p:txBody>
        </p:sp>
        <p:sp>
          <p:nvSpPr>
            <p:cNvPr id="35" name="object 35"/>
            <p:cNvSpPr txBox="1"/>
            <p:nvPr/>
          </p:nvSpPr>
          <p:spPr>
            <a:xfrm>
              <a:off x="4873079" y="2394049"/>
              <a:ext cx="2339505" cy="444352"/>
            </a:xfrm>
            <a:prstGeom prst="rect">
              <a:avLst/>
            </a:prstGeom>
          </p:spPr>
          <p:txBody>
            <a:bodyPr vert="horz" wrap="square" lIns="0" tIns="13335" rIns="0" bIns="0" rtlCol="0">
              <a:spAutoFit/>
            </a:bodyPr>
            <a:lstStyle/>
            <a:p>
              <a:pPr>
                <a:lnSpc>
                  <a:spcPct val="100000"/>
                </a:lnSpc>
                <a:spcBef>
                  <a:spcPts val="5"/>
                </a:spcBef>
              </a:pPr>
              <a:r>
                <a:rPr lang="en-US" sz="2800" b="1" spc="-5" dirty="0">
                  <a:solidFill>
                    <a:srgbClr val="224464"/>
                  </a:solidFill>
                  <a:latin typeface="Consolas"/>
                  <a:cs typeface="Consolas"/>
                </a:rPr>
                <a:t>D</a:t>
              </a:r>
              <a:r>
                <a:rPr sz="2800" b="1" spc="-5" dirty="0">
                  <a:solidFill>
                    <a:srgbClr val="224464"/>
                  </a:solidFill>
                  <a:latin typeface="Consolas"/>
                  <a:cs typeface="Consolas"/>
                </a:rPr>
                <a:t>BMS</a:t>
              </a:r>
              <a:r>
                <a:rPr sz="2800" b="1" spc="-70" dirty="0">
                  <a:solidFill>
                    <a:srgbClr val="224464"/>
                  </a:solidFill>
                  <a:latin typeface="Consolas"/>
                  <a:cs typeface="Consolas"/>
                </a:rPr>
                <a:t> </a:t>
              </a:r>
              <a:r>
                <a:rPr sz="2800" b="1" spc="-5" dirty="0">
                  <a:solidFill>
                    <a:srgbClr val="224464"/>
                  </a:solidFill>
                  <a:latin typeface="Consolas"/>
                  <a:cs typeface="Consolas"/>
                </a:rPr>
                <a:t>server</a:t>
              </a:r>
              <a:endParaRPr sz="2800" dirty="0">
                <a:latin typeface="Consolas"/>
                <a:cs typeface="Consolas"/>
              </a:endParaRPr>
            </a:p>
          </p:txBody>
        </p:sp>
        <p:grpSp>
          <p:nvGrpSpPr>
            <p:cNvPr id="55" name="Group 54">
              <a:extLst>
                <a:ext uri="{FF2B5EF4-FFF2-40B4-BE49-F238E27FC236}">
                  <a16:creationId xmlns:a16="http://schemas.microsoft.com/office/drawing/2014/main" id="{D6649D1D-6B7D-8F0F-09F4-53473C697CAF}"/>
                </a:ext>
              </a:extLst>
            </p:cNvPr>
            <p:cNvGrpSpPr/>
            <p:nvPr/>
          </p:nvGrpSpPr>
          <p:grpSpPr>
            <a:xfrm>
              <a:off x="8610600" y="2964308"/>
              <a:ext cx="2057400" cy="2548255"/>
              <a:chOff x="8673338" y="2964308"/>
              <a:chExt cx="2057400" cy="2548255"/>
            </a:xfrm>
          </p:grpSpPr>
          <p:sp>
            <p:nvSpPr>
              <p:cNvPr id="24" name="object 24"/>
              <p:cNvSpPr/>
              <p:nvPr/>
            </p:nvSpPr>
            <p:spPr>
              <a:xfrm>
                <a:off x="8673338" y="2964308"/>
                <a:ext cx="2057400" cy="2548255"/>
              </a:xfrm>
              <a:custGeom>
                <a:avLst/>
                <a:gdLst/>
                <a:ahLst/>
                <a:cxnLst/>
                <a:rect l="l" t="t" r="r" b="b"/>
                <a:pathLst>
                  <a:path w="2057400" h="2548254">
                    <a:moveTo>
                      <a:pt x="0" y="110743"/>
                    </a:moveTo>
                    <a:lnTo>
                      <a:pt x="8713" y="67669"/>
                    </a:lnTo>
                    <a:lnTo>
                      <a:pt x="32464" y="32464"/>
                    </a:lnTo>
                    <a:lnTo>
                      <a:pt x="67669" y="8713"/>
                    </a:lnTo>
                    <a:lnTo>
                      <a:pt x="110743" y="0"/>
                    </a:lnTo>
                    <a:lnTo>
                      <a:pt x="1946655" y="0"/>
                    </a:lnTo>
                    <a:lnTo>
                      <a:pt x="1989730" y="8713"/>
                    </a:lnTo>
                    <a:lnTo>
                      <a:pt x="2024935" y="32464"/>
                    </a:lnTo>
                    <a:lnTo>
                      <a:pt x="2048686" y="67669"/>
                    </a:lnTo>
                    <a:lnTo>
                      <a:pt x="2057400" y="110743"/>
                    </a:lnTo>
                    <a:lnTo>
                      <a:pt x="2057400" y="2437384"/>
                    </a:lnTo>
                    <a:lnTo>
                      <a:pt x="2048686" y="2480458"/>
                    </a:lnTo>
                    <a:lnTo>
                      <a:pt x="2024935" y="2515663"/>
                    </a:lnTo>
                    <a:lnTo>
                      <a:pt x="1989730" y="2539414"/>
                    </a:lnTo>
                    <a:lnTo>
                      <a:pt x="1946655" y="2548128"/>
                    </a:lnTo>
                    <a:lnTo>
                      <a:pt x="110743" y="2548128"/>
                    </a:lnTo>
                    <a:lnTo>
                      <a:pt x="67669" y="2539414"/>
                    </a:lnTo>
                    <a:lnTo>
                      <a:pt x="32464" y="2515663"/>
                    </a:lnTo>
                    <a:lnTo>
                      <a:pt x="8713" y="2480458"/>
                    </a:lnTo>
                    <a:lnTo>
                      <a:pt x="0" y="2437384"/>
                    </a:lnTo>
                    <a:lnTo>
                      <a:pt x="0" y="110743"/>
                    </a:lnTo>
                    <a:close/>
                  </a:path>
                </a:pathLst>
              </a:custGeom>
              <a:ln w="57150">
                <a:solidFill>
                  <a:srgbClr val="224464"/>
                </a:solidFill>
                <a:prstDash val="lgDash"/>
              </a:ln>
            </p:spPr>
            <p:txBody>
              <a:bodyPr wrap="square" lIns="0" tIns="0" rIns="0" bIns="0" rtlCol="0"/>
              <a:lstStyle/>
              <a:p>
                <a:endParaRPr/>
              </a:p>
            </p:txBody>
          </p:sp>
          <p:sp>
            <p:nvSpPr>
              <p:cNvPr id="25" name="object 25"/>
              <p:cNvSpPr txBox="1"/>
              <p:nvPr/>
            </p:nvSpPr>
            <p:spPr>
              <a:xfrm>
                <a:off x="9008363" y="3007691"/>
                <a:ext cx="1391285" cy="454025"/>
              </a:xfrm>
              <a:prstGeom prst="rect">
                <a:avLst/>
              </a:prstGeom>
            </p:spPr>
            <p:txBody>
              <a:bodyPr vert="horz" wrap="square" lIns="0" tIns="13970" rIns="0" bIns="0" rtlCol="0">
                <a:spAutoFit/>
              </a:bodyPr>
              <a:lstStyle/>
              <a:p>
                <a:pPr marL="12700">
                  <a:lnSpc>
                    <a:spcPct val="100000"/>
                  </a:lnSpc>
                  <a:spcBef>
                    <a:spcPts val="110"/>
                  </a:spcBef>
                </a:pPr>
                <a:r>
                  <a:rPr sz="2800" b="1" spc="-5" dirty="0">
                    <a:solidFill>
                      <a:srgbClr val="224464"/>
                    </a:solidFill>
                    <a:latin typeface="Consolas"/>
                    <a:cs typeface="Consolas"/>
                  </a:rPr>
                  <a:t>Storage</a:t>
                </a:r>
                <a:endParaRPr sz="2800">
                  <a:latin typeface="Consolas"/>
                  <a:cs typeface="Consolas"/>
                </a:endParaRPr>
              </a:p>
            </p:txBody>
          </p:sp>
          <p:pic>
            <p:nvPicPr>
              <p:cNvPr id="51" name="Picture 50">
                <a:extLst>
                  <a:ext uri="{FF2B5EF4-FFF2-40B4-BE49-F238E27FC236}">
                    <a16:creationId xmlns:a16="http://schemas.microsoft.com/office/drawing/2014/main" id="{3E79E643-F7C6-CB7A-9DE4-3F04D889CFA7}"/>
                  </a:ext>
                </a:extLst>
              </p:cNvPr>
              <p:cNvPicPr>
                <a:picLocks noChangeAspect="1"/>
              </p:cNvPicPr>
              <p:nvPr/>
            </p:nvPicPr>
            <p:blipFill>
              <a:blip r:embed="rId2"/>
              <a:stretch>
                <a:fillRect/>
              </a:stretch>
            </p:blipFill>
            <p:spPr>
              <a:xfrm>
                <a:off x="9008176" y="3493720"/>
                <a:ext cx="1353429" cy="1865538"/>
              </a:xfrm>
              <a:prstGeom prst="rect">
                <a:avLst/>
              </a:prstGeom>
            </p:spPr>
          </p:pic>
        </p:grpSp>
        <p:grpSp>
          <p:nvGrpSpPr>
            <p:cNvPr id="54" name="Group 53">
              <a:extLst>
                <a:ext uri="{FF2B5EF4-FFF2-40B4-BE49-F238E27FC236}">
                  <a16:creationId xmlns:a16="http://schemas.microsoft.com/office/drawing/2014/main" id="{60568839-58BF-57EF-B236-E28D35F63BD9}"/>
                </a:ext>
              </a:extLst>
            </p:cNvPr>
            <p:cNvGrpSpPr/>
            <p:nvPr/>
          </p:nvGrpSpPr>
          <p:grpSpPr>
            <a:xfrm>
              <a:off x="4852036" y="2997836"/>
              <a:ext cx="2082164" cy="2548255"/>
              <a:chOff x="4823714" y="2997836"/>
              <a:chExt cx="2082164" cy="2548255"/>
            </a:xfrm>
          </p:grpSpPr>
          <p:sp>
            <p:nvSpPr>
              <p:cNvPr id="26" name="object 26"/>
              <p:cNvSpPr/>
              <p:nvPr/>
            </p:nvSpPr>
            <p:spPr>
              <a:xfrm>
                <a:off x="4823714" y="2997836"/>
                <a:ext cx="2082164" cy="2548255"/>
              </a:xfrm>
              <a:custGeom>
                <a:avLst/>
                <a:gdLst/>
                <a:ahLst/>
                <a:cxnLst/>
                <a:rect l="l" t="t" r="r" b="b"/>
                <a:pathLst>
                  <a:path w="2082165" h="2548254">
                    <a:moveTo>
                      <a:pt x="0" y="112140"/>
                    </a:moveTo>
                    <a:lnTo>
                      <a:pt x="8806" y="68472"/>
                    </a:lnTo>
                    <a:lnTo>
                      <a:pt x="32829" y="32829"/>
                    </a:lnTo>
                    <a:lnTo>
                      <a:pt x="68472" y="8806"/>
                    </a:lnTo>
                    <a:lnTo>
                      <a:pt x="112140" y="0"/>
                    </a:lnTo>
                    <a:lnTo>
                      <a:pt x="1969642" y="0"/>
                    </a:lnTo>
                    <a:lnTo>
                      <a:pt x="2013311" y="8806"/>
                    </a:lnTo>
                    <a:lnTo>
                      <a:pt x="2048954" y="32829"/>
                    </a:lnTo>
                    <a:lnTo>
                      <a:pt x="2072977" y="68472"/>
                    </a:lnTo>
                    <a:lnTo>
                      <a:pt x="2081783" y="112140"/>
                    </a:lnTo>
                    <a:lnTo>
                      <a:pt x="2081783" y="2435987"/>
                    </a:lnTo>
                    <a:lnTo>
                      <a:pt x="2072977" y="2479655"/>
                    </a:lnTo>
                    <a:lnTo>
                      <a:pt x="2048954" y="2515298"/>
                    </a:lnTo>
                    <a:lnTo>
                      <a:pt x="2013311" y="2539321"/>
                    </a:lnTo>
                    <a:lnTo>
                      <a:pt x="1969642" y="2548128"/>
                    </a:lnTo>
                    <a:lnTo>
                      <a:pt x="112140" y="2548128"/>
                    </a:lnTo>
                    <a:lnTo>
                      <a:pt x="68472" y="2539321"/>
                    </a:lnTo>
                    <a:lnTo>
                      <a:pt x="32829" y="2515298"/>
                    </a:lnTo>
                    <a:lnTo>
                      <a:pt x="8806" y="2479655"/>
                    </a:lnTo>
                    <a:lnTo>
                      <a:pt x="0" y="2435987"/>
                    </a:lnTo>
                    <a:lnTo>
                      <a:pt x="0" y="112140"/>
                    </a:lnTo>
                    <a:close/>
                  </a:path>
                </a:pathLst>
              </a:custGeom>
              <a:ln w="57150">
                <a:solidFill>
                  <a:srgbClr val="224464"/>
                </a:solidFill>
                <a:prstDash val="lgDash"/>
              </a:ln>
            </p:spPr>
            <p:txBody>
              <a:bodyPr wrap="square" lIns="0" tIns="0" rIns="0" bIns="0" rtlCol="0"/>
              <a:lstStyle/>
              <a:p>
                <a:endParaRPr/>
              </a:p>
            </p:txBody>
          </p:sp>
          <p:sp>
            <p:nvSpPr>
              <p:cNvPr id="27" name="object 27"/>
              <p:cNvSpPr txBox="1"/>
              <p:nvPr/>
            </p:nvSpPr>
            <p:spPr>
              <a:xfrm>
                <a:off x="5265420" y="3040889"/>
                <a:ext cx="1196340" cy="453390"/>
              </a:xfrm>
              <a:prstGeom prst="rect">
                <a:avLst/>
              </a:prstGeom>
            </p:spPr>
            <p:txBody>
              <a:bodyPr vert="horz" wrap="square" lIns="0" tIns="13335" rIns="0" bIns="0" rtlCol="0">
                <a:spAutoFit/>
              </a:bodyPr>
              <a:lstStyle/>
              <a:p>
                <a:pPr marL="12700">
                  <a:lnSpc>
                    <a:spcPct val="100000"/>
                  </a:lnSpc>
                  <a:spcBef>
                    <a:spcPts val="105"/>
                  </a:spcBef>
                </a:pPr>
                <a:r>
                  <a:rPr sz="2800" b="1" spc="-10" dirty="0">
                    <a:solidFill>
                      <a:srgbClr val="224464"/>
                    </a:solidFill>
                    <a:latin typeface="Consolas"/>
                    <a:cs typeface="Consolas"/>
                  </a:rPr>
                  <a:t>Engine</a:t>
                </a:r>
                <a:endParaRPr sz="2800">
                  <a:latin typeface="Consolas"/>
                  <a:cs typeface="Consolas"/>
                </a:endParaRPr>
              </a:p>
            </p:txBody>
          </p:sp>
          <p:pic>
            <p:nvPicPr>
              <p:cNvPr id="53" name="Picture 52">
                <a:extLst>
                  <a:ext uri="{FF2B5EF4-FFF2-40B4-BE49-F238E27FC236}">
                    <a16:creationId xmlns:a16="http://schemas.microsoft.com/office/drawing/2014/main" id="{9F07F3F3-AF00-E37D-4AE4-57A54562CBF4}"/>
                  </a:ext>
                </a:extLst>
              </p:cNvPr>
              <p:cNvPicPr>
                <a:picLocks noChangeAspect="1"/>
              </p:cNvPicPr>
              <p:nvPr/>
            </p:nvPicPr>
            <p:blipFill>
              <a:blip r:embed="rId3"/>
              <a:stretch>
                <a:fillRect/>
              </a:stretch>
            </p:blipFill>
            <p:spPr>
              <a:xfrm>
                <a:off x="5048203" y="3515816"/>
                <a:ext cx="1579001" cy="1865538"/>
              </a:xfrm>
              <a:prstGeom prst="rect">
                <a:avLst/>
              </a:prstGeom>
            </p:spPr>
          </p:pic>
        </p:grpSp>
      </p:grpSp>
      <p:grpSp>
        <p:nvGrpSpPr>
          <p:cNvPr id="5" name="Group 4">
            <a:extLst>
              <a:ext uri="{FF2B5EF4-FFF2-40B4-BE49-F238E27FC236}">
                <a16:creationId xmlns:a16="http://schemas.microsoft.com/office/drawing/2014/main" id="{02C1B10B-C44F-6608-A7D7-A91EE33C0936}"/>
              </a:ext>
            </a:extLst>
          </p:cNvPr>
          <p:cNvGrpSpPr/>
          <p:nvPr/>
        </p:nvGrpSpPr>
        <p:grpSpPr>
          <a:xfrm>
            <a:off x="894842" y="2997836"/>
            <a:ext cx="2033270" cy="2548255"/>
            <a:chOff x="894842" y="2997836"/>
            <a:chExt cx="2033270" cy="2548255"/>
          </a:xfrm>
        </p:grpSpPr>
        <p:grpSp>
          <p:nvGrpSpPr>
            <p:cNvPr id="40" name="Group 39">
              <a:extLst>
                <a:ext uri="{FF2B5EF4-FFF2-40B4-BE49-F238E27FC236}">
                  <a16:creationId xmlns:a16="http://schemas.microsoft.com/office/drawing/2014/main" id="{C915242A-538F-876F-0A54-4CCC0CD570D9}"/>
                </a:ext>
              </a:extLst>
            </p:cNvPr>
            <p:cNvGrpSpPr/>
            <p:nvPr/>
          </p:nvGrpSpPr>
          <p:grpSpPr>
            <a:xfrm>
              <a:off x="894842" y="2997836"/>
              <a:ext cx="2033270" cy="2548255"/>
              <a:chOff x="894842" y="2997836"/>
              <a:chExt cx="2033270" cy="2548255"/>
            </a:xfrm>
          </p:grpSpPr>
          <p:sp>
            <p:nvSpPr>
              <p:cNvPr id="7" name="object 7"/>
              <p:cNvSpPr/>
              <p:nvPr/>
            </p:nvSpPr>
            <p:spPr>
              <a:xfrm>
                <a:off x="894842" y="2997836"/>
                <a:ext cx="2033270" cy="2548255"/>
              </a:xfrm>
              <a:custGeom>
                <a:avLst/>
                <a:gdLst/>
                <a:ahLst/>
                <a:cxnLst/>
                <a:rect l="l" t="t" r="r" b="b"/>
                <a:pathLst>
                  <a:path w="2033270" h="2548254">
                    <a:moveTo>
                      <a:pt x="0" y="109474"/>
                    </a:moveTo>
                    <a:lnTo>
                      <a:pt x="8602" y="66865"/>
                    </a:lnTo>
                    <a:lnTo>
                      <a:pt x="32062" y="32067"/>
                    </a:lnTo>
                    <a:lnTo>
                      <a:pt x="66860" y="8604"/>
                    </a:lnTo>
                    <a:lnTo>
                      <a:pt x="109474" y="0"/>
                    </a:lnTo>
                    <a:lnTo>
                      <a:pt x="1923541" y="0"/>
                    </a:lnTo>
                    <a:lnTo>
                      <a:pt x="1966150" y="8604"/>
                    </a:lnTo>
                    <a:lnTo>
                      <a:pt x="2000948" y="32067"/>
                    </a:lnTo>
                    <a:lnTo>
                      <a:pt x="2024411" y="66865"/>
                    </a:lnTo>
                    <a:lnTo>
                      <a:pt x="2033015" y="109474"/>
                    </a:lnTo>
                    <a:lnTo>
                      <a:pt x="2033015" y="2438654"/>
                    </a:lnTo>
                    <a:lnTo>
                      <a:pt x="2024411" y="2481262"/>
                    </a:lnTo>
                    <a:lnTo>
                      <a:pt x="2000948" y="2516060"/>
                    </a:lnTo>
                    <a:lnTo>
                      <a:pt x="1966150" y="2539523"/>
                    </a:lnTo>
                    <a:lnTo>
                      <a:pt x="1923541" y="2548128"/>
                    </a:lnTo>
                    <a:lnTo>
                      <a:pt x="109474" y="2548128"/>
                    </a:lnTo>
                    <a:lnTo>
                      <a:pt x="66860" y="2539523"/>
                    </a:lnTo>
                    <a:lnTo>
                      <a:pt x="32062" y="2516060"/>
                    </a:lnTo>
                    <a:lnTo>
                      <a:pt x="8602" y="2481262"/>
                    </a:lnTo>
                    <a:lnTo>
                      <a:pt x="0" y="2438654"/>
                    </a:lnTo>
                    <a:lnTo>
                      <a:pt x="0" y="109474"/>
                    </a:lnTo>
                    <a:close/>
                  </a:path>
                </a:pathLst>
              </a:custGeom>
              <a:ln w="57150">
                <a:solidFill>
                  <a:srgbClr val="224464"/>
                </a:solidFill>
                <a:prstDash val="lgDash"/>
              </a:ln>
            </p:spPr>
            <p:txBody>
              <a:bodyPr wrap="square" lIns="0" tIns="0" rIns="0" bIns="0" rtlCol="0"/>
              <a:lstStyle/>
              <a:p>
                <a:endParaRPr/>
              </a:p>
            </p:txBody>
          </p:sp>
          <p:sp>
            <p:nvSpPr>
              <p:cNvPr id="8" name="object 8"/>
              <p:cNvSpPr txBox="1"/>
              <p:nvPr/>
            </p:nvSpPr>
            <p:spPr>
              <a:xfrm>
                <a:off x="1211961" y="3039695"/>
                <a:ext cx="1391285" cy="454025"/>
              </a:xfrm>
              <a:prstGeom prst="rect">
                <a:avLst/>
              </a:prstGeom>
            </p:spPr>
            <p:txBody>
              <a:bodyPr vert="horz" wrap="square" lIns="0" tIns="13970" rIns="0" bIns="0" rtlCol="0">
                <a:spAutoFit/>
              </a:bodyPr>
              <a:lstStyle/>
              <a:p>
                <a:pPr marL="12700">
                  <a:lnSpc>
                    <a:spcPct val="100000"/>
                  </a:lnSpc>
                  <a:spcBef>
                    <a:spcPts val="110"/>
                  </a:spcBef>
                </a:pPr>
                <a:r>
                  <a:rPr sz="2800" b="1" spc="-5" dirty="0">
                    <a:solidFill>
                      <a:srgbClr val="224464"/>
                    </a:solidFill>
                    <a:latin typeface="Consolas"/>
                    <a:cs typeface="Consolas"/>
                  </a:rPr>
                  <a:t>Clients</a:t>
                </a:r>
                <a:endParaRPr sz="2800" dirty="0">
                  <a:latin typeface="Consolas"/>
                  <a:cs typeface="Consolas"/>
                </a:endParaRPr>
              </a:p>
            </p:txBody>
          </p:sp>
          <p:sp>
            <p:nvSpPr>
              <p:cNvPr id="28" name="object 28"/>
              <p:cNvSpPr/>
              <p:nvPr/>
            </p:nvSpPr>
            <p:spPr>
              <a:xfrm>
                <a:off x="1143000" y="3533367"/>
                <a:ext cx="828040" cy="772795"/>
              </a:xfrm>
              <a:custGeom>
                <a:avLst/>
                <a:gdLst/>
                <a:ahLst/>
                <a:cxnLst/>
                <a:rect l="l" t="t" r="r" b="b"/>
                <a:pathLst>
                  <a:path w="828039" h="772795">
                    <a:moveTo>
                      <a:pt x="620822" y="689698"/>
                    </a:moveTo>
                    <a:lnTo>
                      <a:pt x="206939" y="689698"/>
                    </a:lnTo>
                    <a:lnTo>
                      <a:pt x="206939" y="772464"/>
                    </a:lnTo>
                    <a:lnTo>
                      <a:pt x="620822" y="772464"/>
                    </a:lnTo>
                    <a:lnTo>
                      <a:pt x="620822" y="689698"/>
                    </a:lnTo>
                    <a:close/>
                  </a:path>
                  <a:path w="828039" h="772795">
                    <a:moveTo>
                      <a:pt x="496657" y="606932"/>
                    </a:moveTo>
                    <a:lnTo>
                      <a:pt x="331104" y="606932"/>
                    </a:lnTo>
                    <a:lnTo>
                      <a:pt x="331104" y="689698"/>
                    </a:lnTo>
                    <a:lnTo>
                      <a:pt x="496657" y="689698"/>
                    </a:lnTo>
                    <a:lnTo>
                      <a:pt x="496657" y="606932"/>
                    </a:lnTo>
                    <a:close/>
                  </a:path>
                  <a:path w="828039" h="772795">
                    <a:moveTo>
                      <a:pt x="772579" y="0"/>
                    </a:moveTo>
                    <a:lnTo>
                      <a:pt x="55182" y="0"/>
                    </a:lnTo>
                    <a:lnTo>
                      <a:pt x="16209" y="16208"/>
                    </a:lnTo>
                    <a:lnTo>
                      <a:pt x="0" y="55177"/>
                    </a:lnTo>
                    <a:lnTo>
                      <a:pt x="0" y="551755"/>
                    </a:lnTo>
                    <a:lnTo>
                      <a:pt x="16209" y="590724"/>
                    </a:lnTo>
                    <a:lnTo>
                      <a:pt x="55182" y="606932"/>
                    </a:lnTo>
                    <a:lnTo>
                      <a:pt x="772579" y="606932"/>
                    </a:lnTo>
                    <a:lnTo>
                      <a:pt x="794006" y="602578"/>
                    </a:lnTo>
                    <a:lnTo>
                      <a:pt x="811553" y="590724"/>
                    </a:lnTo>
                    <a:lnTo>
                      <a:pt x="823409" y="573179"/>
                    </a:lnTo>
                    <a:lnTo>
                      <a:pt x="827764" y="551755"/>
                    </a:lnTo>
                    <a:lnTo>
                      <a:pt x="827764" y="524166"/>
                    </a:lnTo>
                    <a:lnTo>
                      <a:pt x="82774" y="524166"/>
                    </a:lnTo>
                    <a:lnTo>
                      <a:pt x="82774" y="82765"/>
                    </a:lnTo>
                    <a:lnTo>
                      <a:pt x="827764" y="82765"/>
                    </a:lnTo>
                    <a:lnTo>
                      <a:pt x="827764" y="55177"/>
                    </a:lnTo>
                    <a:lnTo>
                      <a:pt x="823409" y="33753"/>
                    </a:lnTo>
                    <a:lnTo>
                      <a:pt x="811553" y="16208"/>
                    </a:lnTo>
                    <a:lnTo>
                      <a:pt x="794006" y="4353"/>
                    </a:lnTo>
                    <a:lnTo>
                      <a:pt x="772579" y="0"/>
                    </a:lnTo>
                    <a:close/>
                  </a:path>
                  <a:path w="828039" h="772795">
                    <a:moveTo>
                      <a:pt x="827764" y="82765"/>
                    </a:moveTo>
                    <a:lnTo>
                      <a:pt x="744987" y="82765"/>
                    </a:lnTo>
                    <a:lnTo>
                      <a:pt x="744987" y="524166"/>
                    </a:lnTo>
                    <a:lnTo>
                      <a:pt x="827764" y="524166"/>
                    </a:lnTo>
                    <a:lnTo>
                      <a:pt x="827764" y="82765"/>
                    </a:lnTo>
                    <a:close/>
                  </a:path>
                </a:pathLst>
              </a:custGeom>
              <a:solidFill>
                <a:srgbClr val="224464"/>
              </a:solidFill>
            </p:spPr>
            <p:txBody>
              <a:bodyPr wrap="square" lIns="0" tIns="0" rIns="0" bIns="0" rtlCol="0"/>
              <a:lstStyle/>
              <a:p>
                <a:endParaRPr/>
              </a:p>
            </p:txBody>
          </p:sp>
          <p:sp>
            <p:nvSpPr>
              <p:cNvPr id="29" name="object 29"/>
              <p:cNvSpPr/>
              <p:nvPr/>
            </p:nvSpPr>
            <p:spPr>
              <a:xfrm>
                <a:off x="2138159" y="3533367"/>
                <a:ext cx="386715" cy="772795"/>
              </a:xfrm>
              <a:custGeom>
                <a:avLst/>
                <a:gdLst/>
                <a:ahLst/>
                <a:cxnLst/>
                <a:rect l="l" t="t" r="r" b="b"/>
                <a:pathLst>
                  <a:path w="386714" h="772795">
                    <a:moveTo>
                      <a:pt x="331106" y="0"/>
                    </a:moveTo>
                    <a:lnTo>
                      <a:pt x="55184" y="0"/>
                    </a:lnTo>
                    <a:lnTo>
                      <a:pt x="16210" y="16208"/>
                    </a:lnTo>
                    <a:lnTo>
                      <a:pt x="0" y="55177"/>
                    </a:lnTo>
                    <a:lnTo>
                      <a:pt x="0" y="717287"/>
                    </a:lnTo>
                    <a:lnTo>
                      <a:pt x="16210" y="756256"/>
                    </a:lnTo>
                    <a:lnTo>
                      <a:pt x="55184" y="772464"/>
                    </a:lnTo>
                    <a:lnTo>
                      <a:pt x="331106" y="772464"/>
                    </a:lnTo>
                    <a:lnTo>
                      <a:pt x="352533" y="768110"/>
                    </a:lnTo>
                    <a:lnTo>
                      <a:pt x="370080" y="756256"/>
                    </a:lnTo>
                    <a:lnTo>
                      <a:pt x="381936" y="738711"/>
                    </a:lnTo>
                    <a:lnTo>
                      <a:pt x="386290" y="717287"/>
                    </a:lnTo>
                    <a:lnTo>
                      <a:pt x="386290" y="689698"/>
                    </a:lnTo>
                    <a:lnTo>
                      <a:pt x="193145" y="689698"/>
                    </a:lnTo>
                    <a:lnTo>
                      <a:pt x="176784" y="686530"/>
                    </a:lnTo>
                    <a:lnTo>
                      <a:pt x="163656" y="677800"/>
                    </a:lnTo>
                    <a:lnTo>
                      <a:pt x="154925" y="664674"/>
                    </a:lnTo>
                    <a:lnTo>
                      <a:pt x="151757" y="648315"/>
                    </a:lnTo>
                    <a:lnTo>
                      <a:pt x="154925" y="631956"/>
                    </a:lnTo>
                    <a:lnTo>
                      <a:pt x="163656" y="618830"/>
                    </a:lnTo>
                    <a:lnTo>
                      <a:pt x="176784" y="610101"/>
                    </a:lnTo>
                    <a:lnTo>
                      <a:pt x="193145" y="606932"/>
                    </a:lnTo>
                    <a:lnTo>
                      <a:pt x="386290" y="606932"/>
                    </a:lnTo>
                    <a:lnTo>
                      <a:pt x="386290" y="275886"/>
                    </a:lnTo>
                    <a:lnTo>
                      <a:pt x="55184" y="275886"/>
                    </a:lnTo>
                    <a:lnTo>
                      <a:pt x="55184" y="193120"/>
                    </a:lnTo>
                    <a:lnTo>
                      <a:pt x="386290" y="193120"/>
                    </a:lnTo>
                    <a:lnTo>
                      <a:pt x="386290" y="137943"/>
                    </a:lnTo>
                    <a:lnTo>
                      <a:pt x="55184" y="137943"/>
                    </a:lnTo>
                    <a:lnTo>
                      <a:pt x="55184" y="55177"/>
                    </a:lnTo>
                    <a:lnTo>
                      <a:pt x="386290" y="55177"/>
                    </a:lnTo>
                    <a:lnTo>
                      <a:pt x="381936" y="33753"/>
                    </a:lnTo>
                    <a:lnTo>
                      <a:pt x="370080" y="16208"/>
                    </a:lnTo>
                    <a:lnTo>
                      <a:pt x="352533" y="4353"/>
                    </a:lnTo>
                    <a:lnTo>
                      <a:pt x="331106" y="0"/>
                    </a:lnTo>
                    <a:close/>
                  </a:path>
                  <a:path w="386714" h="772795">
                    <a:moveTo>
                      <a:pt x="386290" y="606932"/>
                    </a:moveTo>
                    <a:lnTo>
                      <a:pt x="193145" y="606932"/>
                    </a:lnTo>
                    <a:lnTo>
                      <a:pt x="209506" y="610101"/>
                    </a:lnTo>
                    <a:lnTo>
                      <a:pt x="222634" y="618830"/>
                    </a:lnTo>
                    <a:lnTo>
                      <a:pt x="231364" y="631956"/>
                    </a:lnTo>
                    <a:lnTo>
                      <a:pt x="234533" y="648315"/>
                    </a:lnTo>
                    <a:lnTo>
                      <a:pt x="231364" y="664674"/>
                    </a:lnTo>
                    <a:lnTo>
                      <a:pt x="222634" y="677800"/>
                    </a:lnTo>
                    <a:lnTo>
                      <a:pt x="209506" y="686530"/>
                    </a:lnTo>
                    <a:lnTo>
                      <a:pt x="193145" y="689698"/>
                    </a:lnTo>
                    <a:lnTo>
                      <a:pt x="386290" y="689698"/>
                    </a:lnTo>
                    <a:lnTo>
                      <a:pt x="386290" y="606932"/>
                    </a:lnTo>
                    <a:close/>
                  </a:path>
                  <a:path w="386714" h="772795">
                    <a:moveTo>
                      <a:pt x="386290" y="193120"/>
                    </a:moveTo>
                    <a:lnTo>
                      <a:pt x="331106" y="193120"/>
                    </a:lnTo>
                    <a:lnTo>
                      <a:pt x="331106" y="275886"/>
                    </a:lnTo>
                    <a:lnTo>
                      <a:pt x="386290" y="275886"/>
                    </a:lnTo>
                    <a:lnTo>
                      <a:pt x="386290" y="193120"/>
                    </a:lnTo>
                    <a:close/>
                  </a:path>
                  <a:path w="386714" h="772795">
                    <a:moveTo>
                      <a:pt x="386290" y="55177"/>
                    </a:moveTo>
                    <a:lnTo>
                      <a:pt x="331106" y="55177"/>
                    </a:lnTo>
                    <a:lnTo>
                      <a:pt x="331106" y="137943"/>
                    </a:lnTo>
                    <a:lnTo>
                      <a:pt x="386290" y="137943"/>
                    </a:lnTo>
                    <a:lnTo>
                      <a:pt x="386290" y="55177"/>
                    </a:lnTo>
                    <a:close/>
                  </a:path>
                </a:pathLst>
              </a:custGeom>
              <a:solidFill>
                <a:srgbClr val="224464"/>
              </a:solidFill>
            </p:spPr>
            <p:txBody>
              <a:bodyPr wrap="square" lIns="0" tIns="0" rIns="0" bIns="0" rtlCol="0"/>
              <a:lstStyle/>
              <a:p>
                <a:endParaRPr/>
              </a:p>
            </p:txBody>
          </p:sp>
          <p:sp>
            <p:nvSpPr>
              <p:cNvPr id="31" name="object 31"/>
              <p:cNvSpPr/>
              <p:nvPr/>
            </p:nvSpPr>
            <p:spPr>
              <a:xfrm>
                <a:off x="2124610" y="4432664"/>
                <a:ext cx="517525" cy="948690"/>
              </a:xfrm>
              <a:custGeom>
                <a:avLst/>
                <a:gdLst/>
                <a:ahLst/>
                <a:cxnLst/>
                <a:rect l="l" t="t" r="r" b="b"/>
                <a:pathLst>
                  <a:path w="517525" h="948689">
                    <a:moveTo>
                      <a:pt x="495839" y="0"/>
                    </a:moveTo>
                    <a:lnTo>
                      <a:pt x="21558" y="0"/>
                    </a:lnTo>
                    <a:lnTo>
                      <a:pt x="0" y="21555"/>
                    </a:lnTo>
                    <a:lnTo>
                      <a:pt x="0" y="926870"/>
                    </a:lnTo>
                    <a:lnTo>
                      <a:pt x="495839" y="948426"/>
                    </a:lnTo>
                    <a:lnTo>
                      <a:pt x="504210" y="946725"/>
                    </a:lnTo>
                    <a:lnTo>
                      <a:pt x="511065" y="942094"/>
                    </a:lnTo>
                    <a:lnTo>
                      <a:pt x="515696" y="935240"/>
                    </a:lnTo>
                    <a:lnTo>
                      <a:pt x="517397" y="926870"/>
                    </a:lnTo>
                    <a:lnTo>
                      <a:pt x="517397" y="819093"/>
                    </a:lnTo>
                    <a:lnTo>
                      <a:pt x="64674" y="819093"/>
                    </a:lnTo>
                    <a:lnTo>
                      <a:pt x="64674" y="129332"/>
                    </a:lnTo>
                    <a:lnTo>
                      <a:pt x="517397" y="129332"/>
                    </a:lnTo>
                    <a:lnTo>
                      <a:pt x="517397" y="86221"/>
                    </a:lnTo>
                    <a:lnTo>
                      <a:pt x="215582" y="86221"/>
                    </a:lnTo>
                    <a:lnTo>
                      <a:pt x="207211" y="84520"/>
                    </a:lnTo>
                    <a:lnTo>
                      <a:pt x="200356" y="79889"/>
                    </a:lnTo>
                    <a:lnTo>
                      <a:pt x="195725" y="73035"/>
                    </a:lnTo>
                    <a:lnTo>
                      <a:pt x="194024" y="64666"/>
                    </a:lnTo>
                    <a:lnTo>
                      <a:pt x="195725" y="56296"/>
                    </a:lnTo>
                    <a:lnTo>
                      <a:pt x="200356" y="49442"/>
                    </a:lnTo>
                    <a:lnTo>
                      <a:pt x="207211" y="44811"/>
                    </a:lnTo>
                    <a:lnTo>
                      <a:pt x="215582" y="43110"/>
                    </a:lnTo>
                    <a:lnTo>
                      <a:pt x="517397" y="43110"/>
                    </a:lnTo>
                    <a:lnTo>
                      <a:pt x="517397" y="21555"/>
                    </a:lnTo>
                    <a:lnTo>
                      <a:pt x="515696" y="13185"/>
                    </a:lnTo>
                    <a:lnTo>
                      <a:pt x="511064" y="6331"/>
                    </a:lnTo>
                    <a:lnTo>
                      <a:pt x="504210" y="1700"/>
                    </a:lnTo>
                    <a:lnTo>
                      <a:pt x="495839" y="0"/>
                    </a:lnTo>
                    <a:close/>
                  </a:path>
                  <a:path w="517525" h="948689">
                    <a:moveTo>
                      <a:pt x="517397" y="129332"/>
                    </a:moveTo>
                    <a:lnTo>
                      <a:pt x="452722" y="129332"/>
                    </a:lnTo>
                    <a:lnTo>
                      <a:pt x="452723" y="819093"/>
                    </a:lnTo>
                    <a:lnTo>
                      <a:pt x="517397" y="819093"/>
                    </a:lnTo>
                    <a:lnTo>
                      <a:pt x="517397" y="129332"/>
                    </a:lnTo>
                    <a:close/>
                  </a:path>
                  <a:path w="517525" h="948689">
                    <a:moveTo>
                      <a:pt x="517397" y="43110"/>
                    </a:moveTo>
                    <a:lnTo>
                      <a:pt x="301815" y="43110"/>
                    </a:lnTo>
                    <a:lnTo>
                      <a:pt x="310185" y="44811"/>
                    </a:lnTo>
                    <a:lnTo>
                      <a:pt x="317040" y="49442"/>
                    </a:lnTo>
                    <a:lnTo>
                      <a:pt x="321672" y="56296"/>
                    </a:lnTo>
                    <a:lnTo>
                      <a:pt x="323373" y="64666"/>
                    </a:lnTo>
                    <a:lnTo>
                      <a:pt x="321672" y="73035"/>
                    </a:lnTo>
                    <a:lnTo>
                      <a:pt x="317040" y="79889"/>
                    </a:lnTo>
                    <a:lnTo>
                      <a:pt x="310185" y="84520"/>
                    </a:lnTo>
                    <a:lnTo>
                      <a:pt x="301815" y="86221"/>
                    </a:lnTo>
                    <a:lnTo>
                      <a:pt x="517397" y="86221"/>
                    </a:lnTo>
                    <a:lnTo>
                      <a:pt x="517397" y="43110"/>
                    </a:lnTo>
                    <a:close/>
                  </a:path>
                </a:pathLst>
              </a:custGeom>
              <a:solidFill>
                <a:srgbClr val="224464"/>
              </a:solidFill>
            </p:spPr>
            <p:txBody>
              <a:bodyPr wrap="square" lIns="0" tIns="0" rIns="0" bIns="0" rtlCol="0"/>
              <a:lstStyle/>
              <a:p>
                <a:endParaRPr/>
              </a:p>
            </p:txBody>
          </p:sp>
        </p:grpSp>
        <p:pic>
          <p:nvPicPr>
            <p:cNvPr id="4" name="Picture 3">
              <a:extLst>
                <a:ext uri="{FF2B5EF4-FFF2-40B4-BE49-F238E27FC236}">
                  <a16:creationId xmlns:a16="http://schemas.microsoft.com/office/drawing/2014/main" id="{EE65508A-1CE4-FB48-8C08-44D18FD7E919}"/>
                </a:ext>
              </a:extLst>
            </p:cNvPr>
            <p:cNvPicPr>
              <a:picLocks noChangeAspect="1"/>
            </p:cNvPicPr>
            <p:nvPr/>
          </p:nvPicPr>
          <p:blipFill>
            <a:blip r:embed="rId4"/>
            <a:stretch>
              <a:fillRect/>
            </a:stretch>
          </p:blipFill>
          <p:spPr>
            <a:xfrm>
              <a:off x="971156" y="4607053"/>
              <a:ext cx="1100731" cy="719855"/>
            </a:xfrm>
            <a:prstGeom prst="rect">
              <a:avLst/>
            </a:prstGeom>
          </p:spPr>
        </p:pic>
      </p:grpSp>
    </p:spTree>
    <p:extLst>
      <p:ext uri="{BB962C8B-B14F-4D97-AF65-F5344CB8AC3E}">
        <p14:creationId xmlns:p14="http://schemas.microsoft.com/office/powerpoint/2010/main" val="2062666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a:p>
        </p:txBody>
      </p:sp>
      <p:sp>
        <p:nvSpPr>
          <p:cNvPr id="444419" name="Slide Body"/>
          <p:cNvSpPr>
            <a:spLocks noGrp="1" noChangeArrowheads="1"/>
          </p:cNvSpPr>
          <p:nvPr>
            <p:ph type="body" sz="quarter" idx="13"/>
          </p:nvPr>
        </p:nvSpPr>
        <p:spPr>
          <a:xfrm>
            <a:off x="196766" y="1371604"/>
            <a:ext cx="9448396" cy="5207396"/>
          </a:xfrm>
        </p:spPr>
        <p:txBody>
          <a:bodyPr>
            <a:normAutofit fontScale="92500" lnSpcReduction="10000"/>
          </a:bodyPr>
          <a:lstStyle/>
          <a:p>
            <a:pPr fontAlgn="base"/>
            <a:r>
              <a:rPr lang="en-US" b="1" dirty="0"/>
              <a:t>Databases</a:t>
            </a:r>
            <a:r>
              <a:rPr lang="en-US" dirty="0"/>
              <a:t> – Introduction</a:t>
            </a:r>
          </a:p>
          <a:p>
            <a:pPr fontAlgn="base"/>
            <a:r>
              <a:rPr lang="en-US" b="1" dirty="0"/>
              <a:t>Relational </a:t>
            </a:r>
            <a:r>
              <a:rPr lang="en-US" dirty="0"/>
              <a:t>Databases: Tables and Relationships</a:t>
            </a:r>
          </a:p>
          <a:p>
            <a:pPr fontAlgn="base"/>
            <a:r>
              <a:rPr lang="en-US" b="1" dirty="0"/>
              <a:t>Non-Relational</a:t>
            </a:r>
            <a:r>
              <a:rPr lang="en-US" dirty="0"/>
              <a:t> (NoSQL) Databases</a:t>
            </a:r>
          </a:p>
          <a:p>
            <a:pPr fontAlgn="base"/>
            <a:r>
              <a:rPr lang="en-US" dirty="0"/>
              <a:t>Database Management Systems (</a:t>
            </a:r>
            <a:r>
              <a:rPr lang="en-US" b="1" dirty="0"/>
              <a:t>DBMS</a:t>
            </a:r>
            <a:r>
              <a:rPr lang="en-US" dirty="0"/>
              <a:t>)</a:t>
            </a:r>
            <a:endParaRPr lang="bg-BG" dirty="0"/>
          </a:p>
          <a:p>
            <a:pPr fontAlgn="base"/>
            <a:r>
              <a:rPr lang="en-US" b="1" dirty="0"/>
              <a:t>SQL</a:t>
            </a:r>
            <a:r>
              <a:rPr lang="en-US" dirty="0"/>
              <a:t> Commands: SELECT, INSERT, UPDATE, DELETE</a:t>
            </a:r>
            <a:endParaRPr lang="bg-BG" dirty="0"/>
          </a:p>
          <a:p>
            <a:pPr fontAlgn="base"/>
            <a:r>
              <a:rPr lang="en-US" b="1" dirty="0"/>
              <a:t>JSON</a:t>
            </a:r>
            <a:r>
              <a:rPr lang="en-US" dirty="0"/>
              <a:t> Data Format</a:t>
            </a:r>
            <a:endParaRPr lang="bg-BG" dirty="0"/>
          </a:p>
          <a:p>
            <a:pPr fontAlgn="base"/>
            <a:r>
              <a:rPr lang="en-US" dirty="0"/>
              <a:t>Working with </a:t>
            </a:r>
            <a:r>
              <a:rPr lang="en-US" b="1" dirty="0"/>
              <a:t>MySQL</a:t>
            </a:r>
            <a:r>
              <a:rPr lang="en-US" dirty="0"/>
              <a:t> + </a:t>
            </a:r>
            <a:r>
              <a:rPr lang="en-US" b="1" dirty="0"/>
              <a:t>Workbench</a:t>
            </a:r>
          </a:p>
          <a:p>
            <a:pPr fontAlgn="base"/>
            <a:r>
              <a:rPr lang="en-US" dirty="0"/>
              <a:t>Working with </a:t>
            </a:r>
            <a:r>
              <a:rPr lang="en-US" b="1" dirty="0"/>
              <a:t>MongoDB</a:t>
            </a:r>
            <a:r>
              <a:rPr lang="en-US" dirty="0"/>
              <a:t> + </a:t>
            </a:r>
            <a:r>
              <a:rPr lang="en-US" b="1" dirty="0"/>
              <a:t>Compass</a:t>
            </a:r>
          </a:p>
          <a:p>
            <a:endParaRPr lang="en-US" dirty="0"/>
          </a:p>
        </p:txBody>
      </p:sp>
      <p:sp>
        <p:nvSpPr>
          <p:cNvPr id="444418" name="Slide Title"/>
          <p:cNvSpPr>
            <a:spLocks noGrp="1" noChangeArrowheads="1"/>
          </p:cNvSpPr>
          <p:nvPr>
            <p:ph type="title"/>
          </p:nvPr>
        </p:nvSpPr>
        <p:spPr>
          <a:xfrm>
            <a:off x="190405" y="100750"/>
            <a:ext cx="9669213" cy="882654"/>
          </a:xfrm>
        </p:spPr>
        <p:txBody>
          <a:bodyPr/>
          <a:lstStyle/>
          <a:p>
            <a:r>
              <a:rPr lang="en-US"/>
              <a:t>Table of Contents</a:t>
            </a:r>
            <a:endParaRPr lang="bg-BG"/>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5B51452E-2D8F-D773-A9C5-D8D09B0036B9}"/>
              </a:ext>
            </a:extLst>
          </p:cNvPr>
          <p:cNvGrpSpPr/>
          <p:nvPr/>
        </p:nvGrpSpPr>
        <p:grpSpPr>
          <a:xfrm>
            <a:off x="885444" y="1965423"/>
            <a:ext cx="3816350" cy="2369905"/>
            <a:chOff x="885444" y="1965423"/>
            <a:chExt cx="3816350" cy="2369905"/>
          </a:xfrm>
        </p:grpSpPr>
        <p:sp>
          <p:nvSpPr>
            <p:cNvPr id="79" name="object 6">
              <a:extLst>
                <a:ext uri="{FF2B5EF4-FFF2-40B4-BE49-F238E27FC236}">
                  <a16:creationId xmlns:a16="http://schemas.microsoft.com/office/drawing/2014/main" id="{28B03FF2-C0B8-7272-44AC-76D0E7ECF6F9}"/>
                </a:ext>
              </a:extLst>
            </p:cNvPr>
            <p:cNvSpPr/>
            <p:nvPr/>
          </p:nvSpPr>
          <p:spPr>
            <a:xfrm>
              <a:off x="2749071" y="2834823"/>
              <a:ext cx="25400" cy="1500505"/>
            </a:xfrm>
            <a:custGeom>
              <a:avLst/>
              <a:gdLst/>
              <a:ahLst/>
              <a:cxnLst/>
              <a:rect l="l" t="t" r="r" b="b"/>
              <a:pathLst>
                <a:path w="25400" h="1500504">
                  <a:moveTo>
                    <a:pt x="25101" y="0"/>
                  </a:moveTo>
                  <a:lnTo>
                    <a:pt x="0" y="0"/>
                  </a:lnTo>
                  <a:lnTo>
                    <a:pt x="0" y="1500393"/>
                  </a:lnTo>
                  <a:lnTo>
                    <a:pt x="25101" y="1500393"/>
                  </a:lnTo>
                  <a:lnTo>
                    <a:pt x="25101" y="0"/>
                  </a:lnTo>
                  <a:close/>
                </a:path>
              </a:pathLst>
            </a:custGeom>
            <a:solidFill>
              <a:srgbClr val="EDEFF3"/>
            </a:solidFill>
          </p:spPr>
          <p:txBody>
            <a:bodyPr wrap="square" lIns="0" tIns="0" rIns="0" bIns="0" rtlCol="0"/>
            <a:lstStyle/>
            <a:p>
              <a:endParaRPr/>
            </a:p>
          </p:txBody>
        </p:sp>
        <p:sp>
          <p:nvSpPr>
            <p:cNvPr id="80" name="object 16">
              <a:extLst>
                <a:ext uri="{FF2B5EF4-FFF2-40B4-BE49-F238E27FC236}">
                  <a16:creationId xmlns:a16="http://schemas.microsoft.com/office/drawing/2014/main" id="{2558EB3A-9110-F1C5-05FC-30C5C53E0A00}"/>
                </a:ext>
              </a:extLst>
            </p:cNvPr>
            <p:cNvSpPr/>
            <p:nvPr/>
          </p:nvSpPr>
          <p:spPr>
            <a:xfrm>
              <a:off x="3094238" y="2492750"/>
              <a:ext cx="1208405" cy="25400"/>
            </a:xfrm>
            <a:custGeom>
              <a:avLst/>
              <a:gdLst/>
              <a:ahLst/>
              <a:cxnLst/>
              <a:rect l="l" t="t" r="r" b="b"/>
              <a:pathLst>
                <a:path w="1208404" h="25400">
                  <a:moveTo>
                    <a:pt x="1208243" y="0"/>
                  </a:moveTo>
                  <a:lnTo>
                    <a:pt x="0" y="0"/>
                  </a:lnTo>
                  <a:lnTo>
                    <a:pt x="0" y="25107"/>
                  </a:lnTo>
                  <a:lnTo>
                    <a:pt x="1208243" y="25107"/>
                  </a:lnTo>
                  <a:lnTo>
                    <a:pt x="1208243" y="0"/>
                  </a:lnTo>
                  <a:close/>
                </a:path>
              </a:pathLst>
            </a:custGeom>
            <a:solidFill>
              <a:srgbClr val="EDEFF3"/>
            </a:solidFill>
          </p:spPr>
          <p:txBody>
            <a:bodyPr wrap="square" lIns="0" tIns="0" rIns="0" bIns="0" rtlCol="0"/>
            <a:lstStyle/>
            <a:p>
              <a:endParaRPr/>
            </a:p>
          </p:txBody>
        </p:sp>
        <p:grpSp>
          <p:nvGrpSpPr>
            <p:cNvPr id="81" name="object 70">
              <a:extLst>
                <a:ext uri="{FF2B5EF4-FFF2-40B4-BE49-F238E27FC236}">
                  <a16:creationId xmlns:a16="http://schemas.microsoft.com/office/drawing/2014/main" id="{22AF3A89-1261-A637-7262-77BAE5EB2F0E}"/>
                </a:ext>
              </a:extLst>
            </p:cNvPr>
            <p:cNvGrpSpPr/>
            <p:nvPr/>
          </p:nvGrpSpPr>
          <p:grpSpPr>
            <a:xfrm>
              <a:off x="1132960" y="3468859"/>
              <a:ext cx="665480" cy="666115"/>
              <a:chOff x="1132960" y="3553215"/>
              <a:chExt cx="665480" cy="666115"/>
            </a:xfrm>
          </p:grpSpPr>
          <p:sp>
            <p:nvSpPr>
              <p:cNvPr id="102" name="object 71">
                <a:extLst>
                  <a:ext uri="{FF2B5EF4-FFF2-40B4-BE49-F238E27FC236}">
                    <a16:creationId xmlns:a16="http://schemas.microsoft.com/office/drawing/2014/main" id="{9FDBC78A-4222-8C3D-55F2-2156A81E6E4E}"/>
                  </a:ext>
                </a:extLst>
              </p:cNvPr>
              <p:cNvSpPr/>
              <p:nvPr/>
            </p:nvSpPr>
            <p:spPr>
              <a:xfrm>
                <a:off x="1132960" y="3553215"/>
                <a:ext cx="665480" cy="666115"/>
              </a:xfrm>
              <a:custGeom>
                <a:avLst/>
                <a:gdLst/>
                <a:ahLst/>
                <a:cxnLst/>
                <a:rect l="l" t="t" r="r" b="b"/>
                <a:pathLst>
                  <a:path w="665480" h="666114">
                    <a:moveTo>
                      <a:pt x="338918" y="345356"/>
                    </a:moveTo>
                    <a:lnTo>
                      <a:pt x="106653" y="574499"/>
                    </a:lnTo>
                    <a:lnTo>
                      <a:pt x="144617" y="605645"/>
                    </a:lnTo>
                    <a:lnTo>
                      <a:pt x="186653" y="630924"/>
                    </a:lnTo>
                    <a:lnTo>
                      <a:pt x="232308" y="649729"/>
                    </a:lnTo>
                    <a:lnTo>
                      <a:pt x="281131" y="661456"/>
                    </a:lnTo>
                    <a:lnTo>
                      <a:pt x="332669" y="665499"/>
                    </a:lnTo>
                    <a:lnTo>
                      <a:pt x="384510" y="661125"/>
                    </a:lnTo>
                    <a:lnTo>
                      <a:pt x="434261" y="648610"/>
                    </a:lnTo>
                    <a:lnTo>
                      <a:pt x="481308" y="628864"/>
                    </a:lnTo>
                    <a:lnTo>
                      <a:pt x="525036" y="602798"/>
                    </a:lnTo>
                    <a:lnTo>
                      <a:pt x="564828" y="571321"/>
                    </a:lnTo>
                    <a:lnTo>
                      <a:pt x="338918" y="345356"/>
                    </a:lnTo>
                    <a:close/>
                  </a:path>
                  <a:path w="665480" h="666114">
                    <a:moveTo>
                      <a:pt x="94155" y="100534"/>
                    </a:moveTo>
                    <a:lnTo>
                      <a:pt x="62645" y="138851"/>
                    </a:lnTo>
                    <a:lnTo>
                      <a:pt x="36580" y="181832"/>
                    </a:lnTo>
                    <a:lnTo>
                      <a:pt x="16854" y="228875"/>
                    </a:lnTo>
                    <a:lnTo>
                      <a:pt x="4362" y="279381"/>
                    </a:lnTo>
                    <a:lnTo>
                      <a:pt x="0" y="332749"/>
                    </a:lnTo>
                    <a:lnTo>
                      <a:pt x="4017" y="384299"/>
                    </a:lnTo>
                    <a:lnTo>
                      <a:pt x="15563" y="433134"/>
                    </a:lnTo>
                    <a:lnTo>
                      <a:pt x="33880" y="478801"/>
                    </a:lnTo>
                    <a:lnTo>
                      <a:pt x="58212" y="520847"/>
                    </a:lnTo>
                    <a:lnTo>
                      <a:pt x="87801" y="558820"/>
                    </a:lnTo>
                    <a:lnTo>
                      <a:pt x="320065" y="326499"/>
                    </a:lnTo>
                    <a:lnTo>
                      <a:pt x="94155" y="100534"/>
                    </a:lnTo>
                    <a:close/>
                  </a:path>
                  <a:path w="665480" h="666114">
                    <a:moveTo>
                      <a:pt x="574254" y="106785"/>
                    </a:moveTo>
                    <a:lnTo>
                      <a:pt x="354593" y="326499"/>
                    </a:lnTo>
                    <a:lnTo>
                      <a:pt x="580503" y="552464"/>
                    </a:lnTo>
                    <a:lnTo>
                      <a:pt x="609813" y="514847"/>
                    </a:lnTo>
                    <a:lnTo>
                      <a:pt x="633388" y="473767"/>
                    </a:lnTo>
                    <a:lnTo>
                      <a:pt x="650781" y="429524"/>
                    </a:lnTo>
                    <a:lnTo>
                      <a:pt x="661545" y="382418"/>
                    </a:lnTo>
                    <a:lnTo>
                      <a:pt x="665233" y="332749"/>
                    </a:lnTo>
                    <a:lnTo>
                      <a:pt x="661190" y="281251"/>
                    </a:lnTo>
                    <a:lnTo>
                      <a:pt x="649466" y="232448"/>
                    </a:lnTo>
                    <a:lnTo>
                      <a:pt x="630665" y="186797"/>
                    </a:lnTo>
                    <a:lnTo>
                      <a:pt x="605393" y="144757"/>
                    </a:lnTo>
                    <a:lnTo>
                      <a:pt x="574254" y="106785"/>
                    </a:lnTo>
                    <a:close/>
                  </a:path>
                  <a:path w="665480" h="666114">
                    <a:moveTo>
                      <a:pt x="332669" y="0"/>
                    </a:moveTo>
                    <a:lnTo>
                      <a:pt x="283002" y="3698"/>
                    </a:lnTo>
                    <a:lnTo>
                      <a:pt x="235887" y="14485"/>
                    </a:lnTo>
                    <a:lnTo>
                      <a:pt x="191640" y="31898"/>
                    </a:lnTo>
                    <a:lnTo>
                      <a:pt x="150575" y="55473"/>
                    </a:lnTo>
                    <a:lnTo>
                      <a:pt x="113008" y="84750"/>
                    </a:lnTo>
                    <a:lnTo>
                      <a:pt x="338918" y="307642"/>
                    </a:lnTo>
                    <a:lnTo>
                      <a:pt x="558579" y="87928"/>
                    </a:lnTo>
                    <a:lnTo>
                      <a:pt x="520616" y="58280"/>
                    </a:lnTo>
                    <a:lnTo>
                      <a:pt x="478586" y="33911"/>
                    </a:lnTo>
                    <a:lnTo>
                      <a:pt x="432946" y="15573"/>
                    </a:lnTo>
                    <a:lnTo>
                      <a:pt x="384155" y="4018"/>
                    </a:lnTo>
                    <a:lnTo>
                      <a:pt x="332669" y="0"/>
                    </a:lnTo>
                    <a:close/>
                  </a:path>
                </a:pathLst>
              </a:custGeom>
              <a:solidFill>
                <a:srgbClr val="EDEFF3"/>
              </a:solidFill>
            </p:spPr>
            <p:txBody>
              <a:bodyPr wrap="square" lIns="0" tIns="0" rIns="0" bIns="0" rtlCol="0"/>
              <a:lstStyle/>
              <a:p>
                <a:endParaRPr/>
              </a:p>
            </p:txBody>
          </p:sp>
          <p:sp>
            <p:nvSpPr>
              <p:cNvPr id="103" name="object 72">
                <a:extLst>
                  <a:ext uri="{FF2B5EF4-FFF2-40B4-BE49-F238E27FC236}">
                    <a16:creationId xmlns:a16="http://schemas.microsoft.com/office/drawing/2014/main" id="{59CB47C7-7A95-FF36-7498-3EE740F58690}"/>
                  </a:ext>
                </a:extLst>
              </p:cNvPr>
              <p:cNvSpPr/>
              <p:nvPr/>
            </p:nvSpPr>
            <p:spPr>
              <a:xfrm>
                <a:off x="1220749" y="3637965"/>
                <a:ext cx="492759" cy="490220"/>
              </a:xfrm>
              <a:custGeom>
                <a:avLst/>
                <a:gdLst/>
                <a:ahLst/>
                <a:cxnLst/>
                <a:rect l="l" t="t" r="r" b="b"/>
                <a:pathLst>
                  <a:path w="492760" h="490220">
                    <a:moveTo>
                      <a:pt x="251117" y="260616"/>
                    </a:moveTo>
                    <a:lnTo>
                      <a:pt x="232270" y="241757"/>
                    </a:lnTo>
                    <a:lnTo>
                      <a:pt x="0" y="474078"/>
                    </a:lnTo>
                    <a:lnTo>
                      <a:pt x="6362" y="480326"/>
                    </a:lnTo>
                    <a:lnTo>
                      <a:pt x="12611" y="483400"/>
                    </a:lnTo>
                    <a:lnTo>
                      <a:pt x="18859" y="489750"/>
                    </a:lnTo>
                    <a:lnTo>
                      <a:pt x="251117" y="260616"/>
                    </a:lnTo>
                    <a:close/>
                  </a:path>
                  <a:path w="492760" h="490220">
                    <a:moveTo>
                      <a:pt x="251117" y="222897"/>
                    </a:moveTo>
                    <a:lnTo>
                      <a:pt x="25209" y="0"/>
                    </a:lnTo>
                    <a:lnTo>
                      <a:pt x="18859" y="3187"/>
                    </a:lnTo>
                    <a:lnTo>
                      <a:pt x="12611" y="9436"/>
                    </a:lnTo>
                    <a:lnTo>
                      <a:pt x="6362" y="15786"/>
                    </a:lnTo>
                    <a:lnTo>
                      <a:pt x="232270" y="241757"/>
                    </a:lnTo>
                    <a:lnTo>
                      <a:pt x="251117" y="222897"/>
                    </a:lnTo>
                    <a:close/>
                  </a:path>
                  <a:path w="492760" h="490220">
                    <a:moveTo>
                      <a:pt x="486460" y="22047"/>
                    </a:moveTo>
                    <a:lnTo>
                      <a:pt x="483285" y="15786"/>
                    </a:lnTo>
                    <a:lnTo>
                      <a:pt x="477037" y="9436"/>
                    </a:lnTo>
                    <a:lnTo>
                      <a:pt x="470789" y="3187"/>
                    </a:lnTo>
                    <a:lnTo>
                      <a:pt x="251117" y="222897"/>
                    </a:lnTo>
                    <a:lnTo>
                      <a:pt x="266801" y="241757"/>
                    </a:lnTo>
                    <a:lnTo>
                      <a:pt x="486460" y="22047"/>
                    </a:lnTo>
                    <a:close/>
                  </a:path>
                  <a:path w="492760" h="490220">
                    <a:moveTo>
                      <a:pt x="492709" y="467715"/>
                    </a:moveTo>
                    <a:lnTo>
                      <a:pt x="266801" y="241757"/>
                    </a:lnTo>
                    <a:lnTo>
                      <a:pt x="251117" y="260616"/>
                    </a:lnTo>
                    <a:lnTo>
                      <a:pt x="477037" y="486575"/>
                    </a:lnTo>
                    <a:lnTo>
                      <a:pt x="480212" y="480326"/>
                    </a:lnTo>
                    <a:lnTo>
                      <a:pt x="486460" y="474078"/>
                    </a:lnTo>
                    <a:lnTo>
                      <a:pt x="492709" y="467715"/>
                    </a:lnTo>
                    <a:close/>
                  </a:path>
                </a:pathLst>
              </a:custGeom>
              <a:solidFill>
                <a:srgbClr val="DEE2E8"/>
              </a:solidFill>
            </p:spPr>
            <p:txBody>
              <a:bodyPr wrap="square" lIns="0" tIns="0" rIns="0" bIns="0" rtlCol="0"/>
              <a:lstStyle/>
              <a:p>
                <a:endParaRPr/>
              </a:p>
            </p:txBody>
          </p:sp>
          <p:sp>
            <p:nvSpPr>
              <p:cNvPr id="104" name="object 73">
                <a:extLst>
                  <a:ext uri="{FF2B5EF4-FFF2-40B4-BE49-F238E27FC236}">
                    <a16:creationId xmlns:a16="http://schemas.microsoft.com/office/drawing/2014/main" id="{E2E5F603-D75A-1DE0-9EDB-78160E1E375B}"/>
                  </a:ext>
                </a:extLst>
              </p:cNvPr>
              <p:cNvSpPr/>
              <p:nvPr/>
            </p:nvSpPr>
            <p:spPr>
              <a:xfrm>
                <a:off x="1453026" y="3860858"/>
                <a:ext cx="34925" cy="38100"/>
              </a:xfrm>
              <a:custGeom>
                <a:avLst/>
                <a:gdLst/>
                <a:ahLst/>
                <a:cxnLst/>
                <a:rect l="l" t="t" r="r" b="b"/>
                <a:pathLst>
                  <a:path w="34925" h="38100">
                    <a:moveTo>
                      <a:pt x="18852" y="0"/>
                    </a:moveTo>
                    <a:lnTo>
                      <a:pt x="0" y="18856"/>
                    </a:lnTo>
                    <a:lnTo>
                      <a:pt x="18852" y="37713"/>
                    </a:lnTo>
                    <a:lnTo>
                      <a:pt x="34527" y="18856"/>
                    </a:lnTo>
                    <a:lnTo>
                      <a:pt x="18852" y="0"/>
                    </a:lnTo>
                    <a:close/>
                  </a:path>
                </a:pathLst>
              </a:custGeom>
              <a:solidFill>
                <a:srgbClr val="D0D6DE"/>
              </a:solidFill>
            </p:spPr>
            <p:txBody>
              <a:bodyPr wrap="square" lIns="0" tIns="0" rIns="0" bIns="0" rtlCol="0"/>
              <a:lstStyle/>
              <a:p>
                <a:endParaRPr/>
              </a:p>
            </p:txBody>
          </p:sp>
          <p:sp>
            <p:nvSpPr>
              <p:cNvPr id="105" name="object 74">
                <a:extLst>
                  <a:ext uri="{FF2B5EF4-FFF2-40B4-BE49-F238E27FC236}">
                    <a16:creationId xmlns:a16="http://schemas.microsoft.com/office/drawing/2014/main" id="{3E30B59C-87B6-7D89-00E5-CA7F69B5098C}"/>
                  </a:ext>
                </a:extLst>
              </p:cNvPr>
              <p:cNvSpPr/>
              <p:nvPr/>
            </p:nvSpPr>
            <p:spPr>
              <a:xfrm>
                <a:off x="1158061" y="3578322"/>
                <a:ext cx="612140" cy="612140"/>
              </a:xfrm>
              <a:custGeom>
                <a:avLst/>
                <a:gdLst/>
                <a:ahLst/>
                <a:cxnLst/>
                <a:rect l="l" t="t" r="r" b="b"/>
                <a:pathLst>
                  <a:path w="612139" h="612139">
                    <a:moveTo>
                      <a:pt x="307568" y="0"/>
                    </a:moveTo>
                    <a:lnTo>
                      <a:pt x="262209" y="3344"/>
                    </a:lnTo>
                    <a:lnTo>
                      <a:pt x="218886" y="13058"/>
                    </a:lnTo>
                    <a:lnTo>
                      <a:pt x="178081" y="28659"/>
                    </a:lnTo>
                    <a:lnTo>
                      <a:pt x="140273" y="49665"/>
                    </a:lnTo>
                    <a:lnTo>
                      <a:pt x="105945" y="75596"/>
                    </a:lnTo>
                    <a:lnTo>
                      <a:pt x="75578" y="105971"/>
                    </a:lnTo>
                    <a:lnTo>
                      <a:pt x="49653" y="140307"/>
                    </a:lnTo>
                    <a:lnTo>
                      <a:pt x="28652" y="178124"/>
                    </a:lnTo>
                    <a:lnTo>
                      <a:pt x="13055" y="218939"/>
                    </a:lnTo>
                    <a:lnTo>
                      <a:pt x="3343" y="262273"/>
                    </a:lnTo>
                    <a:lnTo>
                      <a:pt x="0" y="307642"/>
                    </a:lnTo>
                    <a:lnTo>
                      <a:pt x="4036" y="357356"/>
                    </a:lnTo>
                    <a:lnTo>
                      <a:pt x="15719" y="404395"/>
                    </a:lnTo>
                    <a:lnTo>
                      <a:pt x="34406" y="448156"/>
                    </a:lnTo>
                    <a:lnTo>
                      <a:pt x="59459" y="488038"/>
                    </a:lnTo>
                    <a:lnTo>
                      <a:pt x="90236" y="523437"/>
                    </a:lnTo>
                    <a:lnTo>
                      <a:pt x="126097" y="553751"/>
                    </a:lnTo>
                    <a:lnTo>
                      <a:pt x="166402" y="578378"/>
                    </a:lnTo>
                    <a:lnTo>
                      <a:pt x="210508" y="596714"/>
                    </a:lnTo>
                    <a:lnTo>
                      <a:pt x="257777" y="608158"/>
                    </a:lnTo>
                    <a:lnTo>
                      <a:pt x="307568" y="612107"/>
                    </a:lnTo>
                    <a:lnTo>
                      <a:pt x="357269" y="608158"/>
                    </a:lnTo>
                    <a:lnTo>
                      <a:pt x="404297" y="596714"/>
                    </a:lnTo>
                    <a:lnTo>
                      <a:pt x="448048" y="578378"/>
                    </a:lnTo>
                    <a:lnTo>
                      <a:pt x="487920" y="553751"/>
                    </a:lnTo>
                    <a:lnTo>
                      <a:pt x="523310" y="523437"/>
                    </a:lnTo>
                    <a:lnTo>
                      <a:pt x="553617" y="488038"/>
                    </a:lnTo>
                    <a:lnTo>
                      <a:pt x="578238" y="448156"/>
                    </a:lnTo>
                    <a:lnTo>
                      <a:pt x="596570" y="404395"/>
                    </a:lnTo>
                    <a:lnTo>
                      <a:pt x="608011" y="357356"/>
                    </a:lnTo>
                    <a:lnTo>
                      <a:pt x="611959" y="307642"/>
                    </a:lnTo>
                    <a:lnTo>
                      <a:pt x="608011" y="257840"/>
                    </a:lnTo>
                    <a:lnTo>
                      <a:pt x="596570" y="210559"/>
                    </a:lnTo>
                    <a:lnTo>
                      <a:pt x="578238" y="166442"/>
                    </a:lnTo>
                    <a:lnTo>
                      <a:pt x="553617" y="126128"/>
                    </a:lnTo>
                    <a:lnTo>
                      <a:pt x="523310" y="90258"/>
                    </a:lnTo>
                    <a:lnTo>
                      <a:pt x="487920" y="59474"/>
                    </a:lnTo>
                    <a:lnTo>
                      <a:pt x="448048" y="34415"/>
                    </a:lnTo>
                    <a:lnTo>
                      <a:pt x="404297" y="15722"/>
                    </a:lnTo>
                    <a:lnTo>
                      <a:pt x="357269" y="4037"/>
                    </a:lnTo>
                    <a:lnTo>
                      <a:pt x="307568" y="0"/>
                    </a:lnTo>
                    <a:close/>
                  </a:path>
                </a:pathLst>
              </a:custGeom>
              <a:solidFill>
                <a:srgbClr val="FFFFFF"/>
              </a:solidFill>
            </p:spPr>
            <p:txBody>
              <a:bodyPr wrap="square" lIns="0" tIns="0" rIns="0" bIns="0" rtlCol="0"/>
              <a:lstStyle/>
              <a:p>
                <a:endParaRPr/>
              </a:p>
            </p:txBody>
          </p:sp>
        </p:grpSp>
        <p:grpSp>
          <p:nvGrpSpPr>
            <p:cNvPr id="82" name="object 83">
              <a:extLst>
                <a:ext uri="{FF2B5EF4-FFF2-40B4-BE49-F238E27FC236}">
                  <a16:creationId xmlns:a16="http://schemas.microsoft.com/office/drawing/2014/main" id="{22F811BB-C353-AE52-C9D7-B9C88DE6C30E}"/>
                </a:ext>
              </a:extLst>
            </p:cNvPr>
            <p:cNvGrpSpPr/>
            <p:nvPr/>
          </p:nvGrpSpPr>
          <p:grpSpPr>
            <a:xfrm>
              <a:off x="2429005" y="2172501"/>
              <a:ext cx="665480" cy="662940"/>
              <a:chOff x="2429005" y="2256857"/>
              <a:chExt cx="665480" cy="662940"/>
            </a:xfrm>
          </p:grpSpPr>
          <p:sp>
            <p:nvSpPr>
              <p:cNvPr id="95" name="object 84">
                <a:extLst>
                  <a:ext uri="{FF2B5EF4-FFF2-40B4-BE49-F238E27FC236}">
                    <a16:creationId xmlns:a16="http://schemas.microsoft.com/office/drawing/2014/main" id="{D2C3D734-705A-4440-306B-A1017BF10C3F}"/>
                  </a:ext>
                </a:extLst>
              </p:cNvPr>
              <p:cNvSpPr/>
              <p:nvPr/>
            </p:nvSpPr>
            <p:spPr>
              <a:xfrm>
                <a:off x="2429005" y="2256857"/>
                <a:ext cx="665480" cy="662940"/>
              </a:xfrm>
              <a:custGeom>
                <a:avLst/>
                <a:gdLst/>
                <a:ahLst/>
                <a:cxnLst/>
                <a:rect l="l" t="t" r="r" b="b"/>
                <a:pathLst>
                  <a:path w="665480" h="662939">
                    <a:moveTo>
                      <a:pt x="320065" y="361035"/>
                    </a:moveTo>
                    <a:lnTo>
                      <a:pt x="106653" y="574499"/>
                    </a:lnTo>
                    <a:lnTo>
                      <a:pt x="142737" y="603800"/>
                    </a:lnTo>
                    <a:lnTo>
                      <a:pt x="182720" y="627547"/>
                    </a:lnTo>
                    <a:lnTo>
                      <a:pt x="226002" y="645427"/>
                    </a:lnTo>
                    <a:lnTo>
                      <a:pt x="271984" y="657123"/>
                    </a:lnTo>
                    <a:lnTo>
                      <a:pt x="320065" y="662321"/>
                    </a:lnTo>
                    <a:lnTo>
                      <a:pt x="320065" y="361035"/>
                    </a:lnTo>
                    <a:close/>
                  </a:path>
                  <a:path w="665480" h="662939">
                    <a:moveTo>
                      <a:pt x="320065" y="0"/>
                    </a:moveTo>
                    <a:lnTo>
                      <a:pt x="273007" y="5149"/>
                    </a:lnTo>
                    <a:lnTo>
                      <a:pt x="228013" y="16802"/>
                    </a:lnTo>
                    <a:lnTo>
                      <a:pt x="185592" y="34463"/>
                    </a:lnTo>
                    <a:lnTo>
                      <a:pt x="146254" y="57638"/>
                    </a:lnTo>
                    <a:lnTo>
                      <a:pt x="110509" y="85834"/>
                    </a:lnTo>
                    <a:lnTo>
                      <a:pt x="78865" y="118555"/>
                    </a:lnTo>
                    <a:lnTo>
                      <a:pt x="51832" y="155308"/>
                    </a:lnTo>
                    <a:lnTo>
                      <a:pt x="29919" y="195598"/>
                    </a:lnTo>
                    <a:lnTo>
                      <a:pt x="13637" y="238931"/>
                    </a:lnTo>
                    <a:lnTo>
                      <a:pt x="3494" y="284813"/>
                    </a:lnTo>
                    <a:lnTo>
                      <a:pt x="0" y="332749"/>
                    </a:lnTo>
                    <a:lnTo>
                      <a:pt x="4042" y="383054"/>
                    </a:lnTo>
                    <a:lnTo>
                      <a:pt x="15766" y="431558"/>
                    </a:lnTo>
                    <a:lnTo>
                      <a:pt x="34567" y="477199"/>
                    </a:lnTo>
                    <a:lnTo>
                      <a:pt x="59839" y="518915"/>
                    </a:lnTo>
                    <a:lnTo>
                      <a:pt x="90978" y="555642"/>
                    </a:lnTo>
                    <a:lnTo>
                      <a:pt x="320065" y="326499"/>
                    </a:lnTo>
                    <a:lnTo>
                      <a:pt x="320065" y="0"/>
                    </a:lnTo>
                    <a:close/>
                  </a:path>
                  <a:path w="665480" h="662939">
                    <a:moveTo>
                      <a:pt x="665233" y="345356"/>
                    </a:moveTo>
                    <a:lnTo>
                      <a:pt x="345167" y="345356"/>
                    </a:lnTo>
                    <a:lnTo>
                      <a:pt x="345167" y="662321"/>
                    </a:lnTo>
                    <a:lnTo>
                      <a:pt x="391392" y="657420"/>
                    </a:lnTo>
                    <a:lnTo>
                      <a:pt x="435590" y="646417"/>
                    </a:lnTo>
                    <a:lnTo>
                      <a:pt x="477296" y="629754"/>
                    </a:lnTo>
                    <a:lnTo>
                      <a:pt x="516043" y="607868"/>
                    </a:lnTo>
                    <a:lnTo>
                      <a:pt x="551365" y="581200"/>
                    </a:lnTo>
                    <a:lnTo>
                      <a:pt x="582794" y="550188"/>
                    </a:lnTo>
                    <a:lnTo>
                      <a:pt x="609865" y="515272"/>
                    </a:lnTo>
                    <a:lnTo>
                      <a:pt x="632110" y="476892"/>
                    </a:lnTo>
                    <a:lnTo>
                      <a:pt x="649064" y="435486"/>
                    </a:lnTo>
                    <a:lnTo>
                      <a:pt x="660261" y="391494"/>
                    </a:lnTo>
                    <a:lnTo>
                      <a:pt x="665233" y="345356"/>
                    </a:lnTo>
                    <a:close/>
                  </a:path>
                  <a:path w="665480" h="662939">
                    <a:moveTo>
                      <a:pt x="345167" y="0"/>
                    </a:moveTo>
                    <a:lnTo>
                      <a:pt x="345167" y="320249"/>
                    </a:lnTo>
                    <a:lnTo>
                      <a:pt x="665233" y="320249"/>
                    </a:lnTo>
                    <a:lnTo>
                      <a:pt x="660261" y="274012"/>
                    </a:lnTo>
                    <a:lnTo>
                      <a:pt x="649064" y="229802"/>
                    </a:lnTo>
                    <a:lnTo>
                      <a:pt x="632110" y="188085"/>
                    </a:lnTo>
                    <a:lnTo>
                      <a:pt x="609865" y="149326"/>
                    </a:lnTo>
                    <a:lnTo>
                      <a:pt x="582794" y="113991"/>
                    </a:lnTo>
                    <a:lnTo>
                      <a:pt x="551365" y="82547"/>
                    </a:lnTo>
                    <a:lnTo>
                      <a:pt x="516043" y="55460"/>
                    </a:lnTo>
                    <a:lnTo>
                      <a:pt x="477296" y="33195"/>
                    </a:lnTo>
                    <a:lnTo>
                      <a:pt x="435590" y="16219"/>
                    </a:lnTo>
                    <a:lnTo>
                      <a:pt x="391392" y="4999"/>
                    </a:lnTo>
                    <a:lnTo>
                      <a:pt x="345167" y="0"/>
                    </a:lnTo>
                    <a:close/>
                  </a:path>
                </a:pathLst>
              </a:custGeom>
              <a:solidFill>
                <a:srgbClr val="EDEFF3"/>
              </a:solidFill>
            </p:spPr>
            <p:txBody>
              <a:bodyPr wrap="square" lIns="0" tIns="0" rIns="0" bIns="0" rtlCol="0"/>
              <a:lstStyle/>
              <a:p>
                <a:endParaRPr/>
              </a:p>
            </p:txBody>
          </p:sp>
          <p:sp>
            <p:nvSpPr>
              <p:cNvPr id="96" name="object 85">
                <a:extLst>
                  <a:ext uri="{FF2B5EF4-FFF2-40B4-BE49-F238E27FC236}">
                    <a16:creationId xmlns:a16="http://schemas.microsoft.com/office/drawing/2014/main" id="{22D3347A-315F-8C81-03DF-E88EA7BB3989}"/>
                  </a:ext>
                </a:extLst>
              </p:cNvPr>
              <p:cNvSpPr/>
              <p:nvPr/>
            </p:nvSpPr>
            <p:spPr>
              <a:xfrm>
                <a:off x="2749071" y="2256857"/>
                <a:ext cx="25400" cy="662940"/>
              </a:xfrm>
              <a:custGeom>
                <a:avLst/>
                <a:gdLst/>
                <a:ahLst/>
                <a:cxnLst/>
                <a:rect l="l" t="t" r="r" b="b"/>
                <a:pathLst>
                  <a:path w="25400" h="662939">
                    <a:moveTo>
                      <a:pt x="25101" y="345356"/>
                    </a:moveTo>
                    <a:lnTo>
                      <a:pt x="18852" y="345356"/>
                    </a:lnTo>
                    <a:lnTo>
                      <a:pt x="0" y="361035"/>
                    </a:lnTo>
                    <a:lnTo>
                      <a:pt x="0" y="662321"/>
                    </a:lnTo>
                    <a:lnTo>
                      <a:pt x="25101" y="662321"/>
                    </a:lnTo>
                    <a:lnTo>
                      <a:pt x="25101" y="345356"/>
                    </a:lnTo>
                    <a:close/>
                  </a:path>
                  <a:path w="25400" h="662939">
                    <a:moveTo>
                      <a:pt x="12603" y="323321"/>
                    </a:moveTo>
                    <a:lnTo>
                      <a:pt x="3177" y="323321"/>
                    </a:lnTo>
                    <a:lnTo>
                      <a:pt x="12603" y="332749"/>
                    </a:lnTo>
                    <a:lnTo>
                      <a:pt x="12603" y="323321"/>
                    </a:lnTo>
                    <a:close/>
                  </a:path>
                  <a:path w="25400" h="662939">
                    <a:moveTo>
                      <a:pt x="25101" y="0"/>
                    </a:moveTo>
                    <a:lnTo>
                      <a:pt x="0" y="0"/>
                    </a:lnTo>
                    <a:lnTo>
                      <a:pt x="0" y="326499"/>
                    </a:lnTo>
                    <a:lnTo>
                      <a:pt x="3177" y="323321"/>
                    </a:lnTo>
                    <a:lnTo>
                      <a:pt x="12603" y="323321"/>
                    </a:lnTo>
                    <a:lnTo>
                      <a:pt x="12603" y="320249"/>
                    </a:lnTo>
                    <a:lnTo>
                      <a:pt x="25101" y="320249"/>
                    </a:lnTo>
                    <a:lnTo>
                      <a:pt x="25101" y="0"/>
                    </a:lnTo>
                    <a:close/>
                  </a:path>
                </a:pathLst>
              </a:custGeom>
              <a:solidFill>
                <a:srgbClr val="DEE2E8"/>
              </a:solidFill>
            </p:spPr>
            <p:txBody>
              <a:bodyPr wrap="square" lIns="0" tIns="0" rIns="0" bIns="0" rtlCol="0"/>
              <a:lstStyle/>
              <a:p>
                <a:endParaRPr/>
              </a:p>
            </p:txBody>
          </p:sp>
          <p:pic>
            <p:nvPicPr>
              <p:cNvPr id="97" name="object 86">
                <a:extLst>
                  <a:ext uri="{FF2B5EF4-FFF2-40B4-BE49-F238E27FC236}">
                    <a16:creationId xmlns:a16="http://schemas.microsoft.com/office/drawing/2014/main" id="{8087D7C3-0FC4-6C4E-A354-62E48E0E9F6A}"/>
                  </a:ext>
                </a:extLst>
              </p:cNvPr>
              <p:cNvPicPr/>
              <p:nvPr/>
            </p:nvPicPr>
            <p:blipFill>
              <a:blip r:embed="rId2" cstate="print"/>
              <a:stretch>
                <a:fillRect/>
              </a:stretch>
            </p:blipFill>
            <p:spPr>
              <a:xfrm>
                <a:off x="2519983" y="2580178"/>
                <a:ext cx="247939" cy="251177"/>
              </a:xfrm>
              <a:prstGeom prst="rect">
                <a:avLst/>
              </a:prstGeom>
            </p:spPr>
          </p:pic>
          <p:sp>
            <p:nvSpPr>
              <p:cNvPr id="98" name="object 87">
                <a:extLst>
                  <a:ext uri="{FF2B5EF4-FFF2-40B4-BE49-F238E27FC236}">
                    <a16:creationId xmlns:a16="http://schemas.microsoft.com/office/drawing/2014/main" id="{99E07667-C64B-14A7-2728-9B9ADE04BCC8}"/>
                  </a:ext>
                </a:extLst>
              </p:cNvPr>
              <p:cNvSpPr/>
              <p:nvPr/>
            </p:nvSpPr>
            <p:spPr>
              <a:xfrm>
                <a:off x="2774172" y="2577106"/>
                <a:ext cx="320675" cy="25400"/>
              </a:xfrm>
              <a:custGeom>
                <a:avLst/>
                <a:gdLst/>
                <a:ahLst/>
                <a:cxnLst/>
                <a:rect l="l" t="t" r="r" b="b"/>
                <a:pathLst>
                  <a:path w="320675" h="25400">
                    <a:moveTo>
                      <a:pt x="320065" y="0"/>
                    </a:moveTo>
                    <a:lnTo>
                      <a:pt x="0" y="0"/>
                    </a:lnTo>
                    <a:lnTo>
                      <a:pt x="0" y="25107"/>
                    </a:lnTo>
                    <a:lnTo>
                      <a:pt x="320065" y="25107"/>
                    </a:lnTo>
                    <a:lnTo>
                      <a:pt x="320065" y="0"/>
                    </a:lnTo>
                    <a:close/>
                  </a:path>
                </a:pathLst>
              </a:custGeom>
              <a:solidFill>
                <a:srgbClr val="DEE2E8"/>
              </a:solidFill>
            </p:spPr>
            <p:txBody>
              <a:bodyPr wrap="square" lIns="0" tIns="0" rIns="0" bIns="0" rtlCol="0"/>
              <a:lstStyle/>
              <a:p>
                <a:endParaRPr/>
              </a:p>
            </p:txBody>
          </p:sp>
          <p:sp>
            <p:nvSpPr>
              <p:cNvPr id="99" name="object 88">
                <a:extLst>
                  <a:ext uri="{FF2B5EF4-FFF2-40B4-BE49-F238E27FC236}">
                    <a16:creationId xmlns:a16="http://schemas.microsoft.com/office/drawing/2014/main" id="{7F9B987C-2590-F617-3E16-5731BCF45FB2}"/>
                  </a:ext>
                </a:extLst>
              </p:cNvPr>
              <p:cNvSpPr/>
              <p:nvPr/>
            </p:nvSpPr>
            <p:spPr>
              <a:xfrm>
                <a:off x="2761674" y="2577106"/>
                <a:ext cx="12700" cy="25400"/>
              </a:xfrm>
              <a:custGeom>
                <a:avLst/>
                <a:gdLst/>
                <a:ahLst/>
                <a:cxnLst/>
                <a:rect l="l" t="t" r="r" b="b"/>
                <a:pathLst>
                  <a:path w="12700" h="25400">
                    <a:moveTo>
                      <a:pt x="12497" y="0"/>
                    </a:moveTo>
                    <a:lnTo>
                      <a:pt x="0" y="0"/>
                    </a:lnTo>
                    <a:lnTo>
                      <a:pt x="0" y="12500"/>
                    </a:lnTo>
                    <a:lnTo>
                      <a:pt x="9426" y="18750"/>
                    </a:lnTo>
                    <a:lnTo>
                      <a:pt x="6248" y="25107"/>
                    </a:lnTo>
                    <a:lnTo>
                      <a:pt x="12497" y="25107"/>
                    </a:lnTo>
                    <a:lnTo>
                      <a:pt x="12497" y="0"/>
                    </a:lnTo>
                    <a:close/>
                  </a:path>
                </a:pathLst>
              </a:custGeom>
              <a:solidFill>
                <a:srgbClr val="D0D6DE"/>
              </a:solidFill>
            </p:spPr>
            <p:txBody>
              <a:bodyPr wrap="square" lIns="0" tIns="0" rIns="0" bIns="0" rtlCol="0"/>
              <a:lstStyle/>
              <a:p>
                <a:endParaRPr/>
              </a:p>
            </p:txBody>
          </p:sp>
          <p:sp>
            <p:nvSpPr>
              <p:cNvPr id="100" name="object 89">
                <a:extLst>
                  <a:ext uri="{FF2B5EF4-FFF2-40B4-BE49-F238E27FC236}">
                    <a16:creationId xmlns:a16="http://schemas.microsoft.com/office/drawing/2014/main" id="{3EA309BC-6B3D-27EC-E7CA-A32D7DCE65CC}"/>
                  </a:ext>
                </a:extLst>
              </p:cNvPr>
              <p:cNvSpPr/>
              <p:nvPr/>
            </p:nvSpPr>
            <p:spPr>
              <a:xfrm>
                <a:off x="2761674" y="2589607"/>
                <a:ext cx="9525" cy="12700"/>
              </a:xfrm>
              <a:custGeom>
                <a:avLst/>
                <a:gdLst/>
                <a:ahLst/>
                <a:cxnLst/>
                <a:rect l="l" t="t" r="r" b="b"/>
                <a:pathLst>
                  <a:path w="9525" h="12700">
                    <a:moveTo>
                      <a:pt x="0" y="0"/>
                    </a:moveTo>
                    <a:lnTo>
                      <a:pt x="0" y="12606"/>
                    </a:lnTo>
                    <a:lnTo>
                      <a:pt x="6248" y="12606"/>
                    </a:lnTo>
                    <a:lnTo>
                      <a:pt x="9426" y="6250"/>
                    </a:lnTo>
                    <a:lnTo>
                      <a:pt x="0" y="0"/>
                    </a:lnTo>
                    <a:close/>
                  </a:path>
                </a:pathLst>
              </a:custGeom>
              <a:solidFill>
                <a:srgbClr val="C2CAD3"/>
              </a:solidFill>
            </p:spPr>
            <p:txBody>
              <a:bodyPr wrap="square" lIns="0" tIns="0" rIns="0" bIns="0" rtlCol="0"/>
              <a:lstStyle/>
              <a:p>
                <a:endParaRPr/>
              </a:p>
            </p:txBody>
          </p:sp>
          <p:sp>
            <p:nvSpPr>
              <p:cNvPr id="101" name="object 90">
                <a:extLst>
                  <a:ext uri="{FF2B5EF4-FFF2-40B4-BE49-F238E27FC236}">
                    <a16:creationId xmlns:a16="http://schemas.microsoft.com/office/drawing/2014/main" id="{090ECBBB-50E9-71E6-CF39-43719AC7DBAA}"/>
                  </a:ext>
                </a:extLst>
              </p:cNvPr>
              <p:cNvSpPr/>
              <p:nvPr/>
            </p:nvSpPr>
            <p:spPr>
              <a:xfrm>
                <a:off x="2457283" y="2281964"/>
                <a:ext cx="612140" cy="612140"/>
              </a:xfrm>
              <a:custGeom>
                <a:avLst/>
                <a:gdLst/>
                <a:ahLst/>
                <a:cxnLst/>
                <a:rect l="l" t="t" r="r" b="b"/>
                <a:pathLst>
                  <a:path w="612139" h="612139">
                    <a:moveTo>
                      <a:pt x="304390" y="0"/>
                    </a:moveTo>
                    <a:lnTo>
                      <a:pt x="254689" y="4037"/>
                    </a:lnTo>
                    <a:lnTo>
                      <a:pt x="207662" y="15722"/>
                    </a:lnTo>
                    <a:lnTo>
                      <a:pt x="163911" y="34415"/>
                    </a:lnTo>
                    <a:lnTo>
                      <a:pt x="124039" y="59474"/>
                    </a:lnTo>
                    <a:lnTo>
                      <a:pt x="88648" y="90258"/>
                    </a:lnTo>
                    <a:lnTo>
                      <a:pt x="58341" y="126128"/>
                    </a:lnTo>
                    <a:lnTo>
                      <a:pt x="33720" y="166442"/>
                    </a:lnTo>
                    <a:lnTo>
                      <a:pt x="15388" y="210559"/>
                    </a:lnTo>
                    <a:lnTo>
                      <a:pt x="3947" y="257840"/>
                    </a:lnTo>
                    <a:lnTo>
                      <a:pt x="0" y="307642"/>
                    </a:lnTo>
                    <a:lnTo>
                      <a:pt x="3947" y="356609"/>
                    </a:lnTo>
                    <a:lnTo>
                      <a:pt x="15388" y="403215"/>
                    </a:lnTo>
                    <a:lnTo>
                      <a:pt x="33720" y="446801"/>
                    </a:lnTo>
                    <a:lnTo>
                      <a:pt x="58341" y="486711"/>
                    </a:lnTo>
                    <a:lnTo>
                      <a:pt x="88648" y="522285"/>
                    </a:lnTo>
                    <a:lnTo>
                      <a:pt x="124039" y="552867"/>
                    </a:lnTo>
                    <a:lnTo>
                      <a:pt x="163911" y="577797"/>
                    </a:lnTo>
                    <a:lnTo>
                      <a:pt x="207662" y="596420"/>
                    </a:lnTo>
                    <a:lnTo>
                      <a:pt x="254689" y="608075"/>
                    </a:lnTo>
                    <a:lnTo>
                      <a:pt x="304390" y="612107"/>
                    </a:lnTo>
                    <a:lnTo>
                      <a:pt x="354178" y="608075"/>
                    </a:lnTo>
                    <a:lnTo>
                      <a:pt x="401439" y="596420"/>
                    </a:lnTo>
                    <a:lnTo>
                      <a:pt x="445534" y="577797"/>
                    </a:lnTo>
                    <a:lnTo>
                      <a:pt x="485824" y="552867"/>
                    </a:lnTo>
                    <a:lnTo>
                      <a:pt x="521669" y="522285"/>
                    </a:lnTo>
                    <a:lnTo>
                      <a:pt x="552430" y="486711"/>
                    </a:lnTo>
                    <a:lnTo>
                      <a:pt x="577469" y="446801"/>
                    </a:lnTo>
                    <a:lnTo>
                      <a:pt x="596145" y="403215"/>
                    </a:lnTo>
                    <a:lnTo>
                      <a:pt x="607819" y="356609"/>
                    </a:lnTo>
                    <a:lnTo>
                      <a:pt x="611853" y="307642"/>
                    </a:lnTo>
                    <a:lnTo>
                      <a:pt x="608511" y="262273"/>
                    </a:lnTo>
                    <a:lnTo>
                      <a:pt x="598807" y="218939"/>
                    </a:lnTo>
                    <a:lnTo>
                      <a:pt x="583220" y="178124"/>
                    </a:lnTo>
                    <a:lnTo>
                      <a:pt x="562231" y="140307"/>
                    </a:lnTo>
                    <a:lnTo>
                      <a:pt x="536320" y="105971"/>
                    </a:lnTo>
                    <a:lnTo>
                      <a:pt x="505967" y="75596"/>
                    </a:lnTo>
                    <a:lnTo>
                      <a:pt x="471653" y="49665"/>
                    </a:lnTo>
                    <a:lnTo>
                      <a:pt x="433858" y="28659"/>
                    </a:lnTo>
                    <a:lnTo>
                      <a:pt x="393063" y="13058"/>
                    </a:lnTo>
                    <a:lnTo>
                      <a:pt x="349747" y="3344"/>
                    </a:lnTo>
                    <a:lnTo>
                      <a:pt x="304390" y="0"/>
                    </a:lnTo>
                    <a:close/>
                  </a:path>
                </a:pathLst>
              </a:custGeom>
              <a:solidFill>
                <a:srgbClr val="FFFFFF"/>
              </a:solidFill>
            </p:spPr>
            <p:txBody>
              <a:bodyPr wrap="square" lIns="0" tIns="0" rIns="0" bIns="0" rtlCol="0"/>
              <a:lstStyle/>
              <a:p>
                <a:endParaRPr/>
              </a:p>
            </p:txBody>
          </p:sp>
        </p:grpSp>
        <p:sp>
          <p:nvSpPr>
            <p:cNvPr id="83" name="object 112">
              <a:extLst>
                <a:ext uri="{FF2B5EF4-FFF2-40B4-BE49-F238E27FC236}">
                  <a16:creationId xmlns:a16="http://schemas.microsoft.com/office/drawing/2014/main" id="{881BB956-0174-91BA-DEC9-BE87E5340630}"/>
                </a:ext>
              </a:extLst>
            </p:cNvPr>
            <p:cNvSpPr/>
            <p:nvPr/>
          </p:nvSpPr>
          <p:spPr>
            <a:xfrm>
              <a:off x="885444" y="1965423"/>
              <a:ext cx="3816350" cy="2204085"/>
            </a:xfrm>
            <a:custGeom>
              <a:avLst/>
              <a:gdLst/>
              <a:ahLst/>
              <a:cxnLst/>
              <a:rect l="l" t="t" r="r" b="b"/>
              <a:pathLst>
                <a:path w="3816350" h="2204085">
                  <a:moveTo>
                    <a:pt x="3698875" y="0"/>
                  </a:moveTo>
                  <a:lnTo>
                    <a:pt x="117221" y="0"/>
                  </a:lnTo>
                  <a:lnTo>
                    <a:pt x="71591" y="9207"/>
                  </a:lnTo>
                  <a:lnTo>
                    <a:pt x="34331" y="34321"/>
                  </a:lnTo>
                  <a:lnTo>
                    <a:pt x="9211" y="71580"/>
                  </a:lnTo>
                  <a:lnTo>
                    <a:pt x="0" y="117221"/>
                  </a:lnTo>
                  <a:lnTo>
                    <a:pt x="0" y="2086483"/>
                  </a:lnTo>
                  <a:lnTo>
                    <a:pt x="9211" y="2132123"/>
                  </a:lnTo>
                  <a:lnTo>
                    <a:pt x="34331" y="2169382"/>
                  </a:lnTo>
                  <a:lnTo>
                    <a:pt x="71591" y="2194496"/>
                  </a:lnTo>
                  <a:lnTo>
                    <a:pt x="117221" y="2203704"/>
                  </a:lnTo>
                  <a:lnTo>
                    <a:pt x="3698875" y="2203704"/>
                  </a:lnTo>
                  <a:lnTo>
                    <a:pt x="3744515" y="2194496"/>
                  </a:lnTo>
                  <a:lnTo>
                    <a:pt x="3781774" y="2169382"/>
                  </a:lnTo>
                  <a:lnTo>
                    <a:pt x="3806888" y="2132123"/>
                  </a:lnTo>
                  <a:lnTo>
                    <a:pt x="3816096" y="2086483"/>
                  </a:lnTo>
                  <a:lnTo>
                    <a:pt x="3816096" y="117221"/>
                  </a:lnTo>
                  <a:lnTo>
                    <a:pt x="3806888" y="71580"/>
                  </a:lnTo>
                  <a:lnTo>
                    <a:pt x="3781774" y="34321"/>
                  </a:lnTo>
                  <a:lnTo>
                    <a:pt x="3744515" y="9207"/>
                  </a:lnTo>
                  <a:lnTo>
                    <a:pt x="3698875" y="0"/>
                  </a:lnTo>
                  <a:close/>
                </a:path>
              </a:pathLst>
            </a:custGeom>
            <a:solidFill>
              <a:srgbClr val="FFFFFF">
                <a:alpha val="25097"/>
              </a:srgbClr>
            </a:solidFill>
          </p:spPr>
          <p:txBody>
            <a:bodyPr wrap="square" lIns="0" tIns="0" rIns="0" bIns="0" rtlCol="0"/>
            <a:lstStyle/>
            <a:p>
              <a:endParaRPr/>
            </a:p>
          </p:txBody>
        </p:sp>
        <p:sp>
          <p:nvSpPr>
            <p:cNvPr id="84" name="object 113">
              <a:extLst>
                <a:ext uri="{FF2B5EF4-FFF2-40B4-BE49-F238E27FC236}">
                  <a16:creationId xmlns:a16="http://schemas.microsoft.com/office/drawing/2014/main" id="{D4F502D6-BEF2-1D32-1D10-D08585EE31AD}"/>
                </a:ext>
              </a:extLst>
            </p:cNvPr>
            <p:cNvSpPr/>
            <p:nvPr/>
          </p:nvSpPr>
          <p:spPr>
            <a:xfrm>
              <a:off x="885444" y="1965423"/>
              <a:ext cx="3816350" cy="2204085"/>
            </a:xfrm>
            <a:custGeom>
              <a:avLst/>
              <a:gdLst/>
              <a:ahLst/>
              <a:cxnLst/>
              <a:rect l="l" t="t" r="r" b="b"/>
              <a:pathLst>
                <a:path w="3816350" h="2204085">
                  <a:moveTo>
                    <a:pt x="0" y="117221"/>
                  </a:moveTo>
                  <a:lnTo>
                    <a:pt x="9211" y="71580"/>
                  </a:lnTo>
                  <a:lnTo>
                    <a:pt x="34331" y="34321"/>
                  </a:lnTo>
                  <a:lnTo>
                    <a:pt x="71591" y="9207"/>
                  </a:lnTo>
                  <a:lnTo>
                    <a:pt x="117221" y="0"/>
                  </a:lnTo>
                  <a:lnTo>
                    <a:pt x="3698875" y="0"/>
                  </a:lnTo>
                  <a:lnTo>
                    <a:pt x="3744515" y="9207"/>
                  </a:lnTo>
                  <a:lnTo>
                    <a:pt x="3781774" y="34321"/>
                  </a:lnTo>
                  <a:lnTo>
                    <a:pt x="3806888" y="71580"/>
                  </a:lnTo>
                  <a:lnTo>
                    <a:pt x="3816096" y="117221"/>
                  </a:lnTo>
                  <a:lnTo>
                    <a:pt x="3816096" y="2086483"/>
                  </a:lnTo>
                  <a:lnTo>
                    <a:pt x="3806888" y="2132123"/>
                  </a:lnTo>
                  <a:lnTo>
                    <a:pt x="3781774" y="2169382"/>
                  </a:lnTo>
                  <a:lnTo>
                    <a:pt x="3744515" y="2194496"/>
                  </a:lnTo>
                  <a:lnTo>
                    <a:pt x="3698875" y="2203704"/>
                  </a:lnTo>
                  <a:lnTo>
                    <a:pt x="117221" y="2203704"/>
                  </a:lnTo>
                  <a:lnTo>
                    <a:pt x="71591" y="2194496"/>
                  </a:lnTo>
                  <a:lnTo>
                    <a:pt x="34331" y="2169382"/>
                  </a:lnTo>
                  <a:lnTo>
                    <a:pt x="9211" y="2132123"/>
                  </a:lnTo>
                  <a:lnTo>
                    <a:pt x="0" y="2086483"/>
                  </a:lnTo>
                  <a:lnTo>
                    <a:pt x="0" y="117221"/>
                  </a:lnTo>
                  <a:close/>
                </a:path>
              </a:pathLst>
            </a:custGeom>
            <a:ln w="38100">
              <a:solidFill>
                <a:srgbClr val="224464"/>
              </a:solidFill>
            </a:ln>
          </p:spPr>
          <p:txBody>
            <a:bodyPr wrap="square" lIns="0" tIns="0" rIns="0" bIns="0" rtlCol="0"/>
            <a:lstStyle/>
            <a:p>
              <a:endParaRPr/>
            </a:p>
          </p:txBody>
        </p:sp>
        <p:sp>
          <p:nvSpPr>
            <p:cNvPr id="85" name="object 114">
              <a:extLst>
                <a:ext uri="{FF2B5EF4-FFF2-40B4-BE49-F238E27FC236}">
                  <a16:creationId xmlns:a16="http://schemas.microsoft.com/office/drawing/2014/main" id="{716E2825-5A79-AABB-7FC3-F7B7225C6B09}"/>
                </a:ext>
              </a:extLst>
            </p:cNvPr>
            <p:cNvSpPr/>
            <p:nvPr/>
          </p:nvSpPr>
          <p:spPr>
            <a:xfrm>
              <a:off x="1467612" y="2654271"/>
              <a:ext cx="1094740" cy="475615"/>
            </a:xfrm>
            <a:custGeom>
              <a:avLst/>
              <a:gdLst/>
              <a:ahLst/>
              <a:cxnLst/>
              <a:rect l="l" t="t" r="r" b="b"/>
              <a:pathLst>
                <a:path w="1094739" h="475614">
                  <a:moveTo>
                    <a:pt x="1068958" y="0"/>
                  </a:moveTo>
                  <a:lnTo>
                    <a:pt x="25272" y="0"/>
                  </a:lnTo>
                  <a:lnTo>
                    <a:pt x="15430" y="1984"/>
                  </a:lnTo>
                  <a:lnTo>
                    <a:pt x="7397" y="7397"/>
                  </a:lnTo>
                  <a:lnTo>
                    <a:pt x="1984" y="15430"/>
                  </a:lnTo>
                  <a:lnTo>
                    <a:pt x="0" y="25273"/>
                  </a:lnTo>
                  <a:lnTo>
                    <a:pt x="0" y="450214"/>
                  </a:lnTo>
                  <a:lnTo>
                    <a:pt x="1984" y="460057"/>
                  </a:lnTo>
                  <a:lnTo>
                    <a:pt x="7397" y="468090"/>
                  </a:lnTo>
                  <a:lnTo>
                    <a:pt x="15430" y="473503"/>
                  </a:lnTo>
                  <a:lnTo>
                    <a:pt x="25272" y="475488"/>
                  </a:lnTo>
                  <a:lnTo>
                    <a:pt x="1068958" y="475488"/>
                  </a:lnTo>
                  <a:lnTo>
                    <a:pt x="1078801" y="473503"/>
                  </a:lnTo>
                  <a:lnTo>
                    <a:pt x="1086834" y="468090"/>
                  </a:lnTo>
                  <a:lnTo>
                    <a:pt x="1092247" y="460057"/>
                  </a:lnTo>
                  <a:lnTo>
                    <a:pt x="1094232" y="450214"/>
                  </a:lnTo>
                  <a:lnTo>
                    <a:pt x="1094232" y="25273"/>
                  </a:lnTo>
                  <a:lnTo>
                    <a:pt x="1092247" y="15430"/>
                  </a:lnTo>
                  <a:lnTo>
                    <a:pt x="1086834" y="7397"/>
                  </a:lnTo>
                  <a:lnTo>
                    <a:pt x="1078801" y="1984"/>
                  </a:lnTo>
                  <a:lnTo>
                    <a:pt x="1068958" y="0"/>
                  </a:lnTo>
                  <a:close/>
                </a:path>
              </a:pathLst>
            </a:custGeom>
            <a:solidFill>
              <a:srgbClr val="FFFFFF">
                <a:alpha val="25097"/>
              </a:srgbClr>
            </a:solidFill>
          </p:spPr>
          <p:txBody>
            <a:bodyPr wrap="square" lIns="0" tIns="0" rIns="0" bIns="0" rtlCol="0"/>
            <a:lstStyle/>
            <a:p>
              <a:endParaRPr/>
            </a:p>
          </p:txBody>
        </p:sp>
        <p:sp>
          <p:nvSpPr>
            <p:cNvPr id="86" name="object 115">
              <a:extLst>
                <a:ext uri="{FF2B5EF4-FFF2-40B4-BE49-F238E27FC236}">
                  <a16:creationId xmlns:a16="http://schemas.microsoft.com/office/drawing/2014/main" id="{F5059C22-6699-1A19-AF76-EF709174C153}"/>
                </a:ext>
              </a:extLst>
            </p:cNvPr>
            <p:cNvSpPr/>
            <p:nvPr/>
          </p:nvSpPr>
          <p:spPr>
            <a:xfrm>
              <a:off x="1467612" y="2654271"/>
              <a:ext cx="1094740" cy="475615"/>
            </a:xfrm>
            <a:custGeom>
              <a:avLst/>
              <a:gdLst/>
              <a:ahLst/>
              <a:cxnLst/>
              <a:rect l="l" t="t" r="r" b="b"/>
              <a:pathLst>
                <a:path w="1094739" h="475614">
                  <a:moveTo>
                    <a:pt x="0" y="25273"/>
                  </a:moveTo>
                  <a:lnTo>
                    <a:pt x="1984" y="15430"/>
                  </a:lnTo>
                  <a:lnTo>
                    <a:pt x="7397" y="7397"/>
                  </a:lnTo>
                  <a:lnTo>
                    <a:pt x="15430" y="1984"/>
                  </a:lnTo>
                  <a:lnTo>
                    <a:pt x="25272" y="0"/>
                  </a:lnTo>
                  <a:lnTo>
                    <a:pt x="1068958" y="0"/>
                  </a:lnTo>
                  <a:lnTo>
                    <a:pt x="1078801" y="1984"/>
                  </a:lnTo>
                  <a:lnTo>
                    <a:pt x="1086834" y="7397"/>
                  </a:lnTo>
                  <a:lnTo>
                    <a:pt x="1092247" y="15430"/>
                  </a:lnTo>
                  <a:lnTo>
                    <a:pt x="1094232" y="25273"/>
                  </a:lnTo>
                  <a:lnTo>
                    <a:pt x="1094232" y="450214"/>
                  </a:lnTo>
                  <a:lnTo>
                    <a:pt x="1092247" y="460057"/>
                  </a:lnTo>
                  <a:lnTo>
                    <a:pt x="1086834" y="468090"/>
                  </a:lnTo>
                  <a:lnTo>
                    <a:pt x="1078801" y="473503"/>
                  </a:lnTo>
                  <a:lnTo>
                    <a:pt x="1068958" y="475488"/>
                  </a:lnTo>
                  <a:lnTo>
                    <a:pt x="25272" y="475488"/>
                  </a:lnTo>
                  <a:lnTo>
                    <a:pt x="15430" y="473503"/>
                  </a:lnTo>
                  <a:lnTo>
                    <a:pt x="7397" y="468090"/>
                  </a:lnTo>
                  <a:lnTo>
                    <a:pt x="1984" y="460057"/>
                  </a:lnTo>
                  <a:lnTo>
                    <a:pt x="0" y="450214"/>
                  </a:lnTo>
                  <a:lnTo>
                    <a:pt x="0" y="25273"/>
                  </a:lnTo>
                  <a:close/>
                </a:path>
              </a:pathLst>
            </a:custGeom>
            <a:ln w="38100">
              <a:solidFill>
                <a:srgbClr val="224464"/>
              </a:solidFill>
            </a:ln>
          </p:spPr>
          <p:txBody>
            <a:bodyPr wrap="square" lIns="0" tIns="0" rIns="0" bIns="0" rtlCol="0"/>
            <a:lstStyle/>
            <a:p>
              <a:endParaRPr/>
            </a:p>
          </p:txBody>
        </p:sp>
        <p:sp>
          <p:nvSpPr>
            <p:cNvPr id="87" name="object 116">
              <a:extLst>
                <a:ext uri="{FF2B5EF4-FFF2-40B4-BE49-F238E27FC236}">
                  <a16:creationId xmlns:a16="http://schemas.microsoft.com/office/drawing/2014/main" id="{763D4CB5-0ED0-30B7-4FD6-95138F8BF93B}"/>
                </a:ext>
              </a:extLst>
            </p:cNvPr>
            <p:cNvSpPr/>
            <p:nvPr/>
          </p:nvSpPr>
          <p:spPr>
            <a:xfrm>
              <a:off x="1473708" y="3410175"/>
              <a:ext cx="1094740" cy="475615"/>
            </a:xfrm>
            <a:custGeom>
              <a:avLst/>
              <a:gdLst/>
              <a:ahLst/>
              <a:cxnLst/>
              <a:rect l="l" t="t" r="r" b="b"/>
              <a:pathLst>
                <a:path w="1094739" h="475614">
                  <a:moveTo>
                    <a:pt x="1068959" y="0"/>
                  </a:moveTo>
                  <a:lnTo>
                    <a:pt x="25272" y="0"/>
                  </a:lnTo>
                  <a:lnTo>
                    <a:pt x="15430" y="1984"/>
                  </a:lnTo>
                  <a:lnTo>
                    <a:pt x="7397" y="7397"/>
                  </a:lnTo>
                  <a:lnTo>
                    <a:pt x="1984" y="15430"/>
                  </a:lnTo>
                  <a:lnTo>
                    <a:pt x="0" y="25272"/>
                  </a:lnTo>
                  <a:lnTo>
                    <a:pt x="0" y="450214"/>
                  </a:lnTo>
                  <a:lnTo>
                    <a:pt x="1984" y="460057"/>
                  </a:lnTo>
                  <a:lnTo>
                    <a:pt x="7397" y="468090"/>
                  </a:lnTo>
                  <a:lnTo>
                    <a:pt x="15430" y="473503"/>
                  </a:lnTo>
                  <a:lnTo>
                    <a:pt x="25272" y="475487"/>
                  </a:lnTo>
                  <a:lnTo>
                    <a:pt x="1068959" y="475487"/>
                  </a:lnTo>
                  <a:lnTo>
                    <a:pt x="1078801" y="473503"/>
                  </a:lnTo>
                  <a:lnTo>
                    <a:pt x="1086834" y="468090"/>
                  </a:lnTo>
                  <a:lnTo>
                    <a:pt x="1092247" y="460057"/>
                  </a:lnTo>
                  <a:lnTo>
                    <a:pt x="1094231" y="450214"/>
                  </a:lnTo>
                  <a:lnTo>
                    <a:pt x="1094231" y="25272"/>
                  </a:lnTo>
                  <a:lnTo>
                    <a:pt x="1092247" y="15430"/>
                  </a:lnTo>
                  <a:lnTo>
                    <a:pt x="1086834" y="7397"/>
                  </a:lnTo>
                  <a:lnTo>
                    <a:pt x="1078801" y="1984"/>
                  </a:lnTo>
                  <a:lnTo>
                    <a:pt x="1068959" y="0"/>
                  </a:lnTo>
                  <a:close/>
                </a:path>
              </a:pathLst>
            </a:custGeom>
            <a:solidFill>
              <a:srgbClr val="FFFFFF">
                <a:alpha val="25097"/>
              </a:srgbClr>
            </a:solidFill>
          </p:spPr>
          <p:txBody>
            <a:bodyPr wrap="square" lIns="0" tIns="0" rIns="0" bIns="0" rtlCol="0"/>
            <a:lstStyle/>
            <a:p>
              <a:endParaRPr/>
            </a:p>
          </p:txBody>
        </p:sp>
        <p:sp>
          <p:nvSpPr>
            <p:cNvPr id="88" name="object 117">
              <a:extLst>
                <a:ext uri="{FF2B5EF4-FFF2-40B4-BE49-F238E27FC236}">
                  <a16:creationId xmlns:a16="http://schemas.microsoft.com/office/drawing/2014/main" id="{9A69FB0C-45ED-09CE-97D2-C5B0432F8A45}"/>
                </a:ext>
              </a:extLst>
            </p:cNvPr>
            <p:cNvSpPr/>
            <p:nvPr/>
          </p:nvSpPr>
          <p:spPr>
            <a:xfrm>
              <a:off x="1473708" y="3410175"/>
              <a:ext cx="1094740" cy="475615"/>
            </a:xfrm>
            <a:custGeom>
              <a:avLst/>
              <a:gdLst/>
              <a:ahLst/>
              <a:cxnLst/>
              <a:rect l="l" t="t" r="r" b="b"/>
              <a:pathLst>
                <a:path w="1094739" h="475614">
                  <a:moveTo>
                    <a:pt x="0" y="25272"/>
                  </a:moveTo>
                  <a:lnTo>
                    <a:pt x="1984" y="15430"/>
                  </a:lnTo>
                  <a:lnTo>
                    <a:pt x="7397" y="7397"/>
                  </a:lnTo>
                  <a:lnTo>
                    <a:pt x="15430" y="1984"/>
                  </a:lnTo>
                  <a:lnTo>
                    <a:pt x="25272" y="0"/>
                  </a:lnTo>
                  <a:lnTo>
                    <a:pt x="1068959" y="0"/>
                  </a:lnTo>
                  <a:lnTo>
                    <a:pt x="1078801" y="1984"/>
                  </a:lnTo>
                  <a:lnTo>
                    <a:pt x="1086834" y="7397"/>
                  </a:lnTo>
                  <a:lnTo>
                    <a:pt x="1092247" y="15430"/>
                  </a:lnTo>
                  <a:lnTo>
                    <a:pt x="1094231" y="25272"/>
                  </a:lnTo>
                  <a:lnTo>
                    <a:pt x="1094231" y="450214"/>
                  </a:lnTo>
                  <a:lnTo>
                    <a:pt x="1092247" y="460057"/>
                  </a:lnTo>
                  <a:lnTo>
                    <a:pt x="1086834" y="468090"/>
                  </a:lnTo>
                  <a:lnTo>
                    <a:pt x="1078801" y="473503"/>
                  </a:lnTo>
                  <a:lnTo>
                    <a:pt x="1068959" y="475487"/>
                  </a:lnTo>
                  <a:lnTo>
                    <a:pt x="25272" y="475487"/>
                  </a:lnTo>
                  <a:lnTo>
                    <a:pt x="15430" y="473503"/>
                  </a:lnTo>
                  <a:lnTo>
                    <a:pt x="7397" y="468090"/>
                  </a:lnTo>
                  <a:lnTo>
                    <a:pt x="1984" y="460057"/>
                  </a:lnTo>
                  <a:lnTo>
                    <a:pt x="0" y="450214"/>
                  </a:lnTo>
                  <a:lnTo>
                    <a:pt x="0" y="25272"/>
                  </a:lnTo>
                  <a:close/>
                </a:path>
              </a:pathLst>
            </a:custGeom>
            <a:ln w="38100">
              <a:solidFill>
                <a:srgbClr val="224464"/>
              </a:solidFill>
            </a:ln>
          </p:spPr>
          <p:txBody>
            <a:bodyPr wrap="square" lIns="0" tIns="0" rIns="0" bIns="0" rtlCol="0"/>
            <a:lstStyle/>
            <a:p>
              <a:endParaRPr/>
            </a:p>
          </p:txBody>
        </p:sp>
        <p:sp>
          <p:nvSpPr>
            <p:cNvPr id="89" name="object 118">
              <a:extLst>
                <a:ext uri="{FF2B5EF4-FFF2-40B4-BE49-F238E27FC236}">
                  <a16:creationId xmlns:a16="http://schemas.microsoft.com/office/drawing/2014/main" id="{5BFEDDA4-D95D-2BAC-1701-2BBEBD2B5FF7}"/>
                </a:ext>
              </a:extLst>
            </p:cNvPr>
            <p:cNvSpPr/>
            <p:nvPr/>
          </p:nvSpPr>
          <p:spPr>
            <a:xfrm>
              <a:off x="2933700" y="2663415"/>
              <a:ext cx="1094740" cy="472440"/>
            </a:xfrm>
            <a:custGeom>
              <a:avLst/>
              <a:gdLst/>
              <a:ahLst/>
              <a:cxnLst/>
              <a:rect l="l" t="t" r="r" b="b"/>
              <a:pathLst>
                <a:path w="1094739" h="472439">
                  <a:moveTo>
                    <a:pt x="1069086" y="0"/>
                  </a:moveTo>
                  <a:lnTo>
                    <a:pt x="25145" y="0"/>
                  </a:lnTo>
                  <a:lnTo>
                    <a:pt x="15376" y="1982"/>
                  </a:lnTo>
                  <a:lnTo>
                    <a:pt x="7381" y="7381"/>
                  </a:lnTo>
                  <a:lnTo>
                    <a:pt x="1982" y="15376"/>
                  </a:lnTo>
                  <a:lnTo>
                    <a:pt x="0" y="25145"/>
                  </a:lnTo>
                  <a:lnTo>
                    <a:pt x="0" y="447293"/>
                  </a:lnTo>
                  <a:lnTo>
                    <a:pt x="1982" y="457063"/>
                  </a:lnTo>
                  <a:lnTo>
                    <a:pt x="7381" y="465058"/>
                  </a:lnTo>
                  <a:lnTo>
                    <a:pt x="15376" y="470457"/>
                  </a:lnTo>
                  <a:lnTo>
                    <a:pt x="25145" y="472439"/>
                  </a:lnTo>
                  <a:lnTo>
                    <a:pt x="1069086" y="472439"/>
                  </a:lnTo>
                  <a:lnTo>
                    <a:pt x="1078855" y="470457"/>
                  </a:lnTo>
                  <a:lnTo>
                    <a:pt x="1086850" y="465058"/>
                  </a:lnTo>
                  <a:lnTo>
                    <a:pt x="1092249" y="457063"/>
                  </a:lnTo>
                  <a:lnTo>
                    <a:pt x="1094232" y="447293"/>
                  </a:lnTo>
                  <a:lnTo>
                    <a:pt x="1094232" y="25145"/>
                  </a:lnTo>
                  <a:lnTo>
                    <a:pt x="1092249" y="15376"/>
                  </a:lnTo>
                  <a:lnTo>
                    <a:pt x="1086850" y="7381"/>
                  </a:lnTo>
                  <a:lnTo>
                    <a:pt x="1078855" y="1982"/>
                  </a:lnTo>
                  <a:lnTo>
                    <a:pt x="1069086" y="0"/>
                  </a:lnTo>
                  <a:close/>
                </a:path>
              </a:pathLst>
            </a:custGeom>
            <a:solidFill>
              <a:srgbClr val="FFFFFF">
                <a:alpha val="25097"/>
              </a:srgbClr>
            </a:solidFill>
          </p:spPr>
          <p:txBody>
            <a:bodyPr wrap="square" lIns="0" tIns="0" rIns="0" bIns="0" rtlCol="0"/>
            <a:lstStyle/>
            <a:p>
              <a:endParaRPr/>
            </a:p>
          </p:txBody>
        </p:sp>
        <p:sp>
          <p:nvSpPr>
            <p:cNvPr id="90" name="object 119">
              <a:extLst>
                <a:ext uri="{FF2B5EF4-FFF2-40B4-BE49-F238E27FC236}">
                  <a16:creationId xmlns:a16="http://schemas.microsoft.com/office/drawing/2014/main" id="{43A3C036-33C6-CCA6-BC5D-E33ADE44C3A6}"/>
                </a:ext>
              </a:extLst>
            </p:cNvPr>
            <p:cNvSpPr/>
            <p:nvPr/>
          </p:nvSpPr>
          <p:spPr>
            <a:xfrm>
              <a:off x="2933700" y="2663415"/>
              <a:ext cx="1094740" cy="472440"/>
            </a:xfrm>
            <a:custGeom>
              <a:avLst/>
              <a:gdLst/>
              <a:ahLst/>
              <a:cxnLst/>
              <a:rect l="l" t="t" r="r" b="b"/>
              <a:pathLst>
                <a:path w="1094739" h="472439">
                  <a:moveTo>
                    <a:pt x="0" y="25145"/>
                  </a:moveTo>
                  <a:lnTo>
                    <a:pt x="1982" y="15376"/>
                  </a:lnTo>
                  <a:lnTo>
                    <a:pt x="7381" y="7381"/>
                  </a:lnTo>
                  <a:lnTo>
                    <a:pt x="15376" y="1982"/>
                  </a:lnTo>
                  <a:lnTo>
                    <a:pt x="25145" y="0"/>
                  </a:lnTo>
                  <a:lnTo>
                    <a:pt x="1069086" y="0"/>
                  </a:lnTo>
                  <a:lnTo>
                    <a:pt x="1078855" y="1982"/>
                  </a:lnTo>
                  <a:lnTo>
                    <a:pt x="1086850" y="7381"/>
                  </a:lnTo>
                  <a:lnTo>
                    <a:pt x="1092249" y="15376"/>
                  </a:lnTo>
                  <a:lnTo>
                    <a:pt x="1094232" y="25145"/>
                  </a:lnTo>
                  <a:lnTo>
                    <a:pt x="1094232" y="447293"/>
                  </a:lnTo>
                  <a:lnTo>
                    <a:pt x="1092249" y="457063"/>
                  </a:lnTo>
                  <a:lnTo>
                    <a:pt x="1086850" y="465058"/>
                  </a:lnTo>
                  <a:lnTo>
                    <a:pt x="1078855" y="470457"/>
                  </a:lnTo>
                  <a:lnTo>
                    <a:pt x="1069086" y="472439"/>
                  </a:lnTo>
                  <a:lnTo>
                    <a:pt x="25145" y="472439"/>
                  </a:lnTo>
                  <a:lnTo>
                    <a:pt x="15376" y="470457"/>
                  </a:lnTo>
                  <a:lnTo>
                    <a:pt x="7381" y="465058"/>
                  </a:lnTo>
                  <a:lnTo>
                    <a:pt x="1982" y="457063"/>
                  </a:lnTo>
                  <a:lnTo>
                    <a:pt x="0" y="447293"/>
                  </a:lnTo>
                  <a:lnTo>
                    <a:pt x="0" y="25145"/>
                  </a:lnTo>
                  <a:close/>
                </a:path>
              </a:pathLst>
            </a:custGeom>
            <a:ln w="38100">
              <a:solidFill>
                <a:srgbClr val="224464"/>
              </a:solidFill>
            </a:ln>
          </p:spPr>
          <p:txBody>
            <a:bodyPr wrap="square" lIns="0" tIns="0" rIns="0" bIns="0" rtlCol="0"/>
            <a:lstStyle/>
            <a:p>
              <a:endParaRPr/>
            </a:p>
          </p:txBody>
        </p:sp>
        <p:grpSp>
          <p:nvGrpSpPr>
            <p:cNvPr id="91" name="object 148">
              <a:extLst>
                <a:ext uri="{FF2B5EF4-FFF2-40B4-BE49-F238E27FC236}">
                  <a16:creationId xmlns:a16="http://schemas.microsoft.com/office/drawing/2014/main" id="{80738C35-12FA-0A7C-08EA-71FF49648269}"/>
                </a:ext>
              </a:extLst>
            </p:cNvPr>
            <p:cNvGrpSpPr/>
            <p:nvPr/>
          </p:nvGrpSpPr>
          <p:grpSpPr>
            <a:xfrm>
              <a:off x="2899410" y="3391126"/>
              <a:ext cx="1132840" cy="513715"/>
              <a:chOff x="2899410" y="3475482"/>
              <a:chExt cx="1132840" cy="513715"/>
            </a:xfrm>
          </p:grpSpPr>
          <p:sp>
            <p:nvSpPr>
              <p:cNvPr id="93" name="object 149">
                <a:extLst>
                  <a:ext uri="{FF2B5EF4-FFF2-40B4-BE49-F238E27FC236}">
                    <a16:creationId xmlns:a16="http://schemas.microsoft.com/office/drawing/2014/main" id="{808CB2CF-E537-6501-4D48-55973B75A6E9}"/>
                  </a:ext>
                </a:extLst>
              </p:cNvPr>
              <p:cNvSpPr/>
              <p:nvPr/>
            </p:nvSpPr>
            <p:spPr>
              <a:xfrm>
                <a:off x="2918460" y="3494532"/>
                <a:ext cx="1094740" cy="475615"/>
              </a:xfrm>
              <a:custGeom>
                <a:avLst/>
                <a:gdLst/>
                <a:ahLst/>
                <a:cxnLst/>
                <a:rect l="l" t="t" r="r" b="b"/>
                <a:pathLst>
                  <a:path w="1094739" h="475614">
                    <a:moveTo>
                      <a:pt x="1068959" y="0"/>
                    </a:moveTo>
                    <a:lnTo>
                      <a:pt x="25272" y="0"/>
                    </a:lnTo>
                    <a:lnTo>
                      <a:pt x="15430" y="1984"/>
                    </a:lnTo>
                    <a:lnTo>
                      <a:pt x="7397" y="7397"/>
                    </a:lnTo>
                    <a:lnTo>
                      <a:pt x="1984" y="15430"/>
                    </a:lnTo>
                    <a:lnTo>
                      <a:pt x="0" y="25272"/>
                    </a:lnTo>
                    <a:lnTo>
                      <a:pt x="0" y="450214"/>
                    </a:lnTo>
                    <a:lnTo>
                      <a:pt x="1984" y="460057"/>
                    </a:lnTo>
                    <a:lnTo>
                      <a:pt x="7397" y="468090"/>
                    </a:lnTo>
                    <a:lnTo>
                      <a:pt x="15430" y="473503"/>
                    </a:lnTo>
                    <a:lnTo>
                      <a:pt x="25272" y="475487"/>
                    </a:lnTo>
                    <a:lnTo>
                      <a:pt x="1068959" y="475487"/>
                    </a:lnTo>
                    <a:lnTo>
                      <a:pt x="1078801" y="473503"/>
                    </a:lnTo>
                    <a:lnTo>
                      <a:pt x="1086834" y="468090"/>
                    </a:lnTo>
                    <a:lnTo>
                      <a:pt x="1092247" y="460057"/>
                    </a:lnTo>
                    <a:lnTo>
                      <a:pt x="1094231" y="450214"/>
                    </a:lnTo>
                    <a:lnTo>
                      <a:pt x="1094231" y="25272"/>
                    </a:lnTo>
                    <a:lnTo>
                      <a:pt x="1092247" y="15430"/>
                    </a:lnTo>
                    <a:lnTo>
                      <a:pt x="1086834" y="7397"/>
                    </a:lnTo>
                    <a:lnTo>
                      <a:pt x="1078801" y="1984"/>
                    </a:lnTo>
                    <a:lnTo>
                      <a:pt x="1068959" y="0"/>
                    </a:lnTo>
                    <a:close/>
                  </a:path>
                </a:pathLst>
              </a:custGeom>
              <a:solidFill>
                <a:srgbClr val="FFFFFF">
                  <a:alpha val="25097"/>
                </a:srgbClr>
              </a:solidFill>
            </p:spPr>
            <p:txBody>
              <a:bodyPr wrap="square" lIns="0" tIns="0" rIns="0" bIns="0" rtlCol="0"/>
              <a:lstStyle/>
              <a:p>
                <a:endParaRPr/>
              </a:p>
            </p:txBody>
          </p:sp>
          <p:sp>
            <p:nvSpPr>
              <p:cNvPr id="94" name="object 150">
                <a:extLst>
                  <a:ext uri="{FF2B5EF4-FFF2-40B4-BE49-F238E27FC236}">
                    <a16:creationId xmlns:a16="http://schemas.microsoft.com/office/drawing/2014/main" id="{549D2A2A-791F-3F14-8414-70278BB7146F}"/>
                  </a:ext>
                </a:extLst>
              </p:cNvPr>
              <p:cNvSpPr/>
              <p:nvPr/>
            </p:nvSpPr>
            <p:spPr>
              <a:xfrm>
                <a:off x="2918460" y="3494532"/>
                <a:ext cx="1094740" cy="475615"/>
              </a:xfrm>
              <a:custGeom>
                <a:avLst/>
                <a:gdLst/>
                <a:ahLst/>
                <a:cxnLst/>
                <a:rect l="l" t="t" r="r" b="b"/>
                <a:pathLst>
                  <a:path w="1094739" h="475614">
                    <a:moveTo>
                      <a:pt x="0" y="25272"/>
                    </a:moveTo>
                    <a:lnTo>
                      <a:pt x="1984" y="15430"/>
                    </a:lnTo>
                    <a:lnTo>
                      <a:pt x="7397" y="7397"/>
                    </a:lnTo>
                    <a:lnTo>
                      <a:pt x="15430" y="1984"/>
                    </a:lnTo>
                    <a:lnTo>
                      <a:pt x="25272" y="0"/>
                    </a:lnTo>
                    <a:lnTo>
                      <a:pt x="1068959" y="0"/>
                    </a:lnTo>
                    <a:lnTo>
                      <a:pt x="1078801" y="1984"/>
                    </a:lnTo>
                    <a:lnTo>
                      <a:pt x="1086834" y="7397"/>
                    </a:lnTo>
                    <a:lnTo>
                      <a:pt x="1092247" y="15430"/>
                    </a:lnTo>
                    <a:lnTo>
                      <a:pt x="1094231" y="25272"/>
                    </a:lnTo>
                    <a:lnTo>
                      <a:pt x="1094231" y="450214"/>
                    </a:lnTo>
                    <a:lnTo>
                      <a:pt x="1092247" y="460057"/>
                    </a:lnTo>
                    <a:lnTo>
                      <a:pt x="1086834" y="468090"/>
                    </a:lnTo>
                    <a:lnTo>
                      <a:pt x="1078801" y="473503"/>
                    </a:lnTo>
                    <a:lnTo>
                      <a:pt x="1068959" y="475487"/>
                    </a:lnTo>
                    <a:lnTo>
                      <a:pt x="25272" y="475487"/>
                    </a:lnTo>
                    <a:lnTo>
                      <a:pt x="15430" y="473503"/>
                    </a:lnTo>
                    <a:lnTo>
                      <a:pt x="7397" y="468090"/>
                    </a:lnTo>
                    <a:lnTo>
                      <a:pt x="1984" y="460057"/>
                    </a:lnTo>
                    <a:lnTo>
                      <a:pt x="0" y="450214"/>
                    </a:lnTo>
                    <a:lnTo>
                      <a:pt x="0" y="25272"/>
                    </a:lnTo>
                    <a:close/>
                  </a:path>
                </a:pathLst>
              </a:custGeom>
              <a:ln w="38100">
                <a:solidFill>
                  <a:srgbClr val="224464"/>
                </a:solidFill>
              </a:ln>
            </p:spPr>
            <p:txBody>
              <a:bodyPr wrap="square" lIns="0" tIns="0" rIns="0" bIns="0" rtlCol="0"/>
              <a:lstStyle/>
              <a:p>
                <a:endParaRPr/>
              </a:p>
            </p:txBody>
          </p:sp>
        </p:grpSp>
        <p:sp>
          <p:nvSpPr>
            <p:cNvPr id="92" name="object 151">
              <a:extLst>
                <a:ext uri="{FF2B5EF4-FFF2-40B4-BE49-F238E27FC236}">
                  <a16:creationId xmlns:a16="http://schemas.microsoft.com/office/drawing/2014/main" id="{84C08DBC-B301-6451-3110-E48CC4B25E5D}"/>
                </a:ext>
              </a:extLst>
            </p:cNvPr>
            <p:cNvSpPr txBox="1"/>
            <p:nvPr/>
          </p:nvSpPr>
          <p:spPr>
            <a:xfrm>
              <a:off x="1332102" y="2077133"/>
              <a:ext cx="2887345" cy="174752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F00"/>
                  </a:solidFill>
                  <a:latin typeface="Consolas"/>
                  <a:cs typeface="Consolas"/>
                </a:rPr>
                <a:t>Database</a:t>
              </a:r>
              <a:r>
                <a:rPr sz="2400" b="1" spc="-20" dirty="0">
                  <a:solidFill>
                    <a:srgbClr val="FF9F00"/>
                  </a:solidFill>
                  <a:latin typeface="Consolas"/>
                  <a:cs typeface="Consolas"/>
                </a:rPr>
                <a:t> </a:t>
              </a:r>
              <a:r>
                <a:rPr sz="2400" b="1" dirty="0">
                  <a:solidFill>
                    <a:srgbClr val="224464"/>
                  </a:solidFill>
                  <a:latin typeface="Consolas"/>
                  <a:cs typeface="Consolas"/>
                </a:rPr>
                <a:t>(Schema)</a:t>
              </a:r>
              <a:endParaRPr sz="2400" dirty="0">
                <a:latin typeface="Consolas"/>
                <a:cs typeface="Consolas"/>
              </a:endParaRPr>
            </a:p>
            <a:p>
              <a:pPr marL="232410">
                <a:lnSpc>
                  <a:spcPct val="100000"/>
                </a:lnSpc>
                <a:spcBef>
                  <a:spcPts val="1900"/>
                </a:spcBef>
                <a:tabLst>
                  <a:tab pos="1697989" algn="l"/>
                </a:tabLst>
              </a:pPr>
              <a:r>
                <a:rPr sz="3600" b="1" spc="-7" baseline="1157" dirty="0">
                  <a:solidFill>
                    <a:srgbClr val="FF9F00"/>
                  </a:solidFill>
                  <a:latin typeface="Consolas"/>
                  <a:cs typeface="Consolas"/>
                </a:rPr>
                <a:t>Table	</a:t>
              </a:r>
              <a:r>
                <a:rPr sz="2400" b="1" dirty="0">
                  <a:solidFill>
                    <a:srgbClr val="224464"/>
                  </a:solidFill>
                  <a:latin typeface="Consolas"/>
                  <a:cs typeface="Consolas"/>
                </a:rPr>
                <a:t>Table</a:t>
              </a:r>
              <a:endParaRPr sz="2400" dirty="0">
                <a:latin typeface="Consolas"/>
                <a:cs typeface="Consolas"/>
              </a:endParaRPr>
            </a:p>
            <a:p>
              <a:pPr>
                <a:lnSpc>
                  <a:spcPct val="100000"/>
                </a:lnSpc>
                <a:spcBef>
                  <a:spcPts val="30"/>
                </a:spcBef>
              </a:pPr>
              <a:endParaRPr sz="2550" dirty="0">
                <a:latin typeface="Consolas"/>
                <a:cs typeface="Consolas"/>
              </a:endParaRPr>
            </a:p>
            <a:p>
              <a:pPr marL="238760">
                <a:lnSpc>
                  <a:spcPct val="100000"/>
                </a:lnSpc>
                <a:tabLst>
                  <a:tab pos="1685289" algn="l"/>
                </a:tabLst>
              </a:pPr>
              <a:r>
                <a:rPr sz="2400" b="1" dirty="0">
                  <a:solidFill>
                    <a:srgbClr val="224464"/>
                  </a:solidFill>
                  <a:latin typeface="Consolas"/>
                  <a:cs typeface="Consolas"/>
                </a:rPr>
                <a:t>Table	Table</a:t>
              </a:r>
              <a:endParaRPr sz="2400" dirty="0">
                <a:latin typeface="Consolas"/>
                <a:cs typeface="Consolas"/>
              </a:endParaRPr>
            </a:p>
          </p:txBody>
        </p:sp>
      </p:grpSp>
      <p:sp>
        <p:nvSpPr>
          <p:cNvPr id="49" name="object 109">
            <a:extLst>
              <a:ext uri="{FF2B5EF4-FFF2-40B4-BE49-F238E27FC236}">
                <a16:creationId xmlns:a16="http://schemas.microsoft.com/office/drawing/2014/main" id="{DD171912-AD40-081A-D8EB-730C4B390647}"/>
              </a:ext>
            </a:extLst>
          </p:cNvPr>
          <p:cNvSpPr/>
          <p:nvPr/>
        </p:nvSpPr>
        <p:spPr>
          <a:xfrm>
            <a:off x="739140" y="1355824"/>
            <a:ext cx="6398260" cy="2971800"/>
          </a:xfrm>
          <a:custGeom>
            <a:avLst/>
            <a:gdLst/>
            <a:ahLst/>
            <a:cxnLst/>
            <a:rect l="l" t="t" r="r" b="b"/>
            <a:pathLst>
              <a:path w="6398259" h="2971800">
                <a:moveTo>
                  <a:pt x="0" y="160020"/>
                </a:moveTo>
                <a:lnTo>
                  <a:pt x="8158" y="109435"/>
                </a:lnTo>
                <a:lnTo>
                  <a:pt x="30878" y="65507"/>
                </a:lnTo>
                <a:lnTo>
                  <a:pt x="65521" y="30870"/>
                </a:lnTo>
                <a:lnTo>
                  <a:pt x="109451" y="8156"/>
                </a:lnTo>
                <a:lnTo>
                  <a:pt x="160032" y="0"/>
                </a:lnTo>
                <a:lnTo>
                  <a:pt x="6237732" y="0"/>
                </a:lnTo>
                <a:lnTo>
                  <a:pt x="6288316" y="8156"/>
                </a:lnTo>
                <a:lnTo>
                  <a:pt x="6332244" y="30870"/>
                </a:lnTo>
                <a:lnTo>
                  <a:pt x="6366881" y="65507"/>
                </a:lnTo>
                <a:lnTo>
                  <a:pt x="6389595" y="109435"/>
                </a:lnTo>
                <a:lnTo>
                  <a:pt x="6397752" y="160020"/>
                </a:lnTo>
                <a:lnTo>
                  <a:pt x="6397752" y="2811780"/>
                </a:lnTo>
                <a:lnTo>
                  <a:pt x="6389595" y="2862364"/>
                </a:lnTo>
                <a:lnTo>
                  <a:pt x="6366881" y="2906292"/>
                </a:lnTo>
                <a:lnTo>
                  <a:pt x="6332244" y="2940929"/>
                </a:lnTo>
                <a:lnTo>
                  <a:pt x="6288316" y="2963643"/>
                </a:lnTo>
                <a:lnTo>
                  <a:pt x="6237732" y="2971800"/>
                </a:lnTo>
                <a:lnTo>
                  <a:pt x="160032" y="2971800"/>
                </a:lnTo>
                <a:lnTo>
                  <a:pt x="109451" y="2963643"/>
                </a:lnTo>
                <a:lnTo>
                  <a:pt x="65521" y="2940929"/>
                </a:lnTo>
                <a:lnTo>
                  <a:pt x="30878" y="2906292"/>
                </a:lnTo>
                <a:lnTo>
                  <a:pt x="8158" y="2862364"/>
                </a:lnTo>
                <a:lnTo>
                  <a:pt x="0" y="2811780"/>
                </a:lnTo>
                <a:lnTo>
                  <a:pt x="0" y="160020"/>
                </a:lnTo>
                <a:close/>
              </a:path>
            </a:pathLst>
          </a:custGeom>
          <a:ln w="57150">
            <a:solidFill>
              <a:srgbClr val="224464"/>
            </a:solidFill>
            <a:prstDash val="lgDash"/>
          </a:ln>
        </p:spPr>
        <p:txBody>
          <a:bodyPr wrap="square" lIns="0" tIns="0" rIns="0" bIns="0" rtlCol="0"/>
          <a:lstStyle/>
          <a:p>
            <a:endParaRPr/>
          </a:p>
        </p:txBody>
      </p:sp>
      <p:sp>
        <p:nvSpPr>
          <p:cNvPr id="2" name="Slide Number Placeholder 1">
            <a:extLst>
              <a:ext uri="{FF2B5EF4-FFF2-40B4-BE49-F238E27FC236}">
                <a16:creationId xmlns:a16="http://schemas.microsoft.com/office/drawing/2014/main" id="{A2A6FC6C-A0CF-BA56-CEDF-31A999916AE7}"/>
              </a:ext>
            </a:extLst>
          </p:cNvPr>
          <p:cNvSpPr>
            <a:spLocks noGrp="1"/>
          </p:cNvSpPr>
          <p:nvPr>
            <p:ph type="sldNum" sz="quarter" idx="5"/>
          </p:nvPr>
        </p:nvSpPr>
        <p:spPr/>
        <p:txBody>
          <a:bodyPr/>
          <a:lstStyle/>
          <a:p>
            <a:fld id="{2BF067CD-8E6B-4360-9AA8-C5DF2A48A6D1}" type="slidenum">
              <a:rPr lang="en-US" noProof="0" smtClean="0"/>
              <a:pPr/>
              <a:t>20</a:t>
            </a:fld>
            <a:endParaRPr lang="en-US" noProof="0"/>
          </a:p>
        </p:txBody>
      </p:sp>
      <p:sp>
        <p:nvSpPr>
          <p:cNvPr id="4" name="Title 3">
            <a:extLst>
              <a:ext uri="{FF2B5EF4-FFF2-40B4-BE49-F238E27FC236}">
                <a16:creationId xmlns:a16="http://schemas.microsoft.com/office/drawing/2014/main" id="{C6B52E12-FB86-9F12-3049-D31914832BCB}"/>
              </a:ext>
            </a:extLst>
          </p:cNvPr>
          <p:cNvSpPr>
            <a:spLocks noGrp="1"/>
          </p:cNvSpPr>
          <p:nvPr>
            <p:ph type="title"/>
          </p:nvPr>
        </p:nvSpPr>
        <p:spPr/>
        <p:txBody>
          <a:bodyPr/>
          <a:lstStyle/>
          <a:p>
            <a:r>
              <a:rPr lang="en-US" sz="4000" dirty="0">
                <a:solidFill>
                  <a:srgbClr val="FFFFFF"/>
                </a:solidFill>
              </a:rPr>
              <a:t>DBMS</a:t>
            </a:r>
            <a:r>
              <a:rPr lang="en-US" sz="4000" spc="-75" dirty="0">
                <a:solidFill>
                  <a:srgbClr val="FFFFFF"/>
                </a:solidFill>
              </a:rPr>
              <a:t> </a:t>
            </a:r>
            <a:r>
              <a:rPr lang="en-US" sz="4000" spc="-5" dirty="0">
                <a:solidFill>
                  <a:srgbClr val="FFFFFF"/>
                </a:solidFill>
              </a:rPr>
              <a:t>Server</a:t>
            </a:r>
            <a:r>
              <a:rPr lang="en-US" sz="4000" dirty="0">
                <a:solidFill>
                  <a:srgbClr val="FFFFFF"/>
                </a:solidFill>
              </a:rPr>
              <a:t> </a:t>
            </a:r>
            <a:r>
              <a:rPr lang="en-US" sz="4000" spc="-10" dirty="0">
                <a:solidFill>
                  <a:srgbClr val="FFFFFF"/>
                </a:solidFill>
              </a:rPr>
              <a:t>Architecture</a:t>
            </a:r>
            <a:endParaRPr lang="en-US" dirty="0"/>
          </a:p>
        </p:txBody>
      </p:sp>
      <p:sp>
        <p:nvSpPr>
          <p:cNvPr id="10" name="object 14">
            <a:extLst>
              <a:ext uri="{FF2B5EF4-FFF2-40B4-BE49-F238E27FC236}">
                <a16:creationId xmlns:a16="http://schemas.microsoft.com/office/drawing/2014/main" id="{EE31EBF9-2DB1-F8D3-627B-8AB2275A3E64}"/>
              </a:ext>
            </a:extLst>
          </p:cNvPr>
          <p:cNvSpPr/>
          <p:nvPr/>
        </p:nvSpPr>
        <p:spPr>
          <a:xfrm>
            <a:off x="5567176" y="5097573"/>
            <a:ext cx="1242695" cy="1243330"/>
          </a:xfrm>
          <a:custGeom>
            <a:avLst/>
            <a:gdLst/>
            <a:ahLst/>
            <a:cxnLst/>
            <a:rect l="l" t="t" r="r" b="b"/>
            <a:pathLst>
              <a:path w="1242695" h="1243329">
                <a:moveTo>
                  <a:pt x="1223812" y="0"/>
                </a:moveTo>
                <a:lnTo>
                  <a:pt x="0" y="1224193"/>
                </a:lnTo>
                <a:lnTo>
                  <a:pt x="18746" y="1243018"/>
                </a:lnTo>
                <a:lnTo>
                  <a:pt x="1242665" y="18856"/>
                </a:lnTo>
                <a:lnTo>
                  <a:pt x="1223812" y="0"/>
                </a:lnTo>
                <a:close/>
              </a:path>
            </a:pathLst>
          </a:custGeom>
          <a:solidFill>
            <a:srgbClr val="EDEFF3"/>
          </a:solidFill>
        </p:spPr>
        <p:txBody>
          <a:bodyPr wrap="square" lIns="0" tIns="0" rIns="0" bIns="0" rtlCol="0"/>
          <a:lstStyle/>
          <a:p>
            <a:endParaRPr/>
          </a:p>
        </p:txBody>
      </p:sp>
      <p:sp>
        <p:nvSpPr>
          <p:cNvPr id="12" name="object 18">
            <a:extLst>
              <a:ext uri="{FF2B5EF4-FFF2-40B4-BE49-F238E27FC236}">
                <a16:creationId xmlns:a16="http://schemas.microsoft.com/office/drawing/2014/main" id="{A88D1E1F-D061-204C-BA22-AD4D342052FF}"/>
              </a:ext>
            </a:extLst>
          </p:cNvPr>
          <p:cNvSpPr/>
          <p:nvPr/>
        </p:nvSpPr>
        <p:spPr>
          <a:xfrm>
            <a:off x="8928081" y="2492750"/>
            <a:ext cx="910590" cy="25400"/>
          </a:xfrm>
          <a:custGeom>
            <a:avLst/>
            <a:gdLst/>
            <a:ahLst/>
            <a:cxnLst/>
            <a:rect l="l" t="t" r="r" b="b"/>
            <a:pathLst>
              <a:path w="910590" h="25400">
                <a:moveTo>
                  <a:pt x="909995" y="0"/>
                </a:moveTo>
                <a:lnTo>
                  <a:pt x="0" y="0"/>
                </a:lnTo>
                <a:lnTo>
                  <a:pt x="0" y="25107"/>
                </a:lnTo>
                <a:lnTo>
                  <a:pt x="909995" y="25107"/>
                </a:lnTo>
                <a:lnTo>
                  <a:pt x="909995" y="0"/>
                </a:lnTo>
                <a:close/>
              </a:path>
            </a:pathLst>
          </a:custGeom>
          <a:solidFill>
            <a:srgbClr val="EDEFF3"/>
          </a:solidFill>
        </p:spPr>
        <p:txBody>
          <a:bodyPr wrap="square" lIns="0" tIns="0" rIns="0" bIns="0" rtlCol="0"/>
          <a:lstStyle/>
          <a:p>
            <a:endParaRPr/>
          </a:p>
        </p:txBody>
      </p:sp>
      <p:sp>
        <p:nvSpPr>
          <p:cNvPr id="50" name="object 110">
            <a:extLst>
              <a:ext uri="{FF2B5EF4-FFF2-40B4-BE49-F238E27FC236}">
                <a16:creationId xmlns:a16="http://schemas.microsoft.com/office/drawing/2014/main" id="{C23F5FA3-7738-E20A-6375-AA43EBA9A105}"/>
              </a:ext>
            </a:extLst>
          </p:cNvPr>
          <p:cNvSpPr txBox="1"/>
          <p:nvPr/>
        </p:nvSpPr>
        <p:spPr>
          <a:xfrm>
            <a:off x="2193677" y="1415006"/>
            <a:ext cx="3480296" cy="444352"/>
          </a:xfrm>
          <a:prstGeom prst="rect">
            <a:avLst/>
          </a:prstGeom>
        </p:spPr>
        <p:txBody>
          <a:bodyPr vert="horz" wrap="square" lIns="0" tIns="13335" rIns="0" bIns="0" rtlCol="0">
            <a:spAutoFit/>
          </a:bodyPr>
          <a:lstStyle/>
          <a:p>
            <a:pPr marL="12700" algn="ctr">
              <a:lnSpc>
                <a:spcPct val="100000"/>
              </a:lnSpc>
              <a:spcBef>
                <a:spcPts val="105"/>
              </a:spcBef>
            </a:pPr>
            <a:r>
              <a:rPr lang="en-US" sz="2800" b="1" spc="-10" dirty="0">
                <a:solidFill>
                  <a:srgbClr val="FF9F00"/>
                </a:solidFill>
                <a:latin typeface="Consolas"/>
                <a:cs typeface="Consolas"/>
              </a:rPr>
              <a:t>Server </a:t>
            </a:r>
            <a:r>
              <a:rPr sz="2800" b="1" spc="-10" dirty="0">
                <a:solidFill>
                  <a:srgbClr val="FF9F00"/>
                </a:solidFill>
                <a:latin typeface="Consolas"/>
                <a:cs typeface="Consolas"/>
              </a:rPr>
              <a:t>Instance</a:t>
            </a:r>
            <a:endParaRPr sz="2800" dirty="0">
              <a:latin typeface="Consolas"/>
              <a:cs typeface="Consolas"/>
            </a:endParaRPr>
          </a:p>
        </p:txBody>
      </p:sp>
      <p:sp>
        <p:nvSpPr>
          <p:cNvPr id="51" name="object 120">
            <a:extLst>
              <a:ext uri="{FF2B5EF4-FFF2-40B4-BE49-F238E27FC236}">
                <a16:creationId xmlns:a16="http://schemas.microsoft.com/office/drawing/2014/main" id="{FD3F73B9-BD5F-86A0-748E-03C22E015621}"/>
              </a:ext>
            </a:extLst>
          </p:cNvPr>
          <p:cNvSpPr/>
          <p:nvPr/>
        </p:nvSpPr>
        <p:spPr>
          <a:xfrm>
            <a:off x="4829555" y="1965423"/>
            <a:ext cx="2185670" cy="1012190"/>
          </a:xfrm>
          <a:custGeom>
            <a:avLst/>
            <a:gdLst/>
            <a:ahLst/>
            <a:cxnLst/>
            <a:rect l="l" t="t" r="r" b="b"/>
            <a:pathLst>
              <a:path w="2185670" h="1012189">
                <a:moveTo>
                  <a:pt x="2131568" y="0"/>
                </a:moveTo>
                <a:lnTo>
                  <a:pt x="53848" y="0"/>
                </a:lnTo>
                <a:lnTo>
                  <a:pt x="32896" y="4234"/>
                </a:lnTo>
                <a:lnTo>
                  <a:pt x="15779" y="15779"/>
                </a:lnTo>
                <a:lnTo>
                  <a:pt x="4234" y="32896"/>
                </a:lnTo>
                <a:lnTo>
                  <a:pt x="0" y="53848"/>
                </a:lnTo>
                <a:lnTo>
                  <a:pt x="0" y="958088"/>
                </a:lnTo>
                <a:lnTo>
                  <a:pt x="4234" y="979039"/>
                </a:lnTo>
                <a:lnTo>
                  <a:pt x="15779" y="996156"/>
                </a:lnTo>
                <a:lnTo>
                  <a:pt x="32896" y="1007701"/>
                </a:lnTo>
                <a:lnTo>
                  <a:pt x="53848" y="1011936"/>
                </a:lnTo>
                <a:lnTo>
                  <a:pt x="2131568" y="1011936"/>
                </a:lnTo>
                <a:lnTo>
                  <a:pt x="2152519" y="1007701"/>
                </a:lnTo>
                <a:lnTo>
                  <a:pt x="2169636" y="996156"/>
                </a:lnTo>
                <a:lnTo>
                  <a:pt x="2181181" y="979039"/>
                </a:lnTo>
                <a:lnTo>
                  <a:pt x="2185416" y="958088"/>
                </a:lnTo>
                <a:lnTo>
                  <a:pt x="2185416" y="53848"/>
                </a:lnTo>
                <a:lnTo>
                  <a:pt x="2181181" y="32896"/>
                </a:lnTo>
                <a:lnTo>
                  <a:pt x="2169636" y="15779"/>
                </a:lnTo>
                <a:lnTo>
                  <a:pt x="2152519" y="4234"/>
                </a:lnTo>
                <a:lnTo>
                  <a:pt x="2131568" y="0"/>
                </a:lnTo>
                <a:close/>
              </a:path>
            </a:pathLst>
          </a:custGeom>
          <a:solidFill>
            <a:srgbClr val="FFFFFF">
              <a:alpha val="25097"/>
            </a:srgbClr>
          </a:solidFill>
        </p:spPr>
        <p:txBody>
          <a:bodyPr wrap="square" lIns="0" tIns="0" rIns="0" bIns="0" rtlCol="0"/>
          <a:lstStyle/>
          <a:p>
            <a:endParaRPr/>
          </a:p>
        </p:txBody>
      </p:sp>
      <p:grpSp>
        <p:nvGrpSpPr>
          <p:cNvPr id="118" name="Group 117">
            <a:extLst>
              <a:ext uri="{FF2B5EF4-FFF2-40B4-BE49-F238E27FC236}">
                <a16:creationId xmlns:a16="http://schemas.microsoft.com/office/drawing/2014/main" id="{17319112-4A3A-B1E5-C73B-30AC864E63BC}"/>
              </a:ext>
            </a:extLst>
          </p:cNvPr>
          <p:cNvGrpSpPr/>
          <p:nvPr/>
        </p:nvGrpSpPr>
        <p:grpSpPr>
          <a:xfrm>
            <a:off x="4829555" y="1965423"/>
            <a:ext cx="2185670" cy="1012190"/>
            <a:chOff x="4829555" y="1965423"/>
            <a:chExt cx="2185670" cy="1012190"/>
          </a:xfrm>
        </p:grpSpPr>
        <p:sp>
          <p:nvSpPr>
            <p:cNvPr id="52" name="object 121">
              <a:extLst>
                <a:ext uri="{FF2B5EF4-FFF2-40B4-BE49-F238E27FC236}">
                  <a16:creationId xmlns:a16="http://schemas.microsoft.com/office/drawing/2014/main" id="{1929066A-CC16-B747-DCA1-7941621D1047}"/>
                </a:ext>
              </a:extLst>
            </p:cNvPr>
            <p:cNvSpPr/>
            <p:nvPr/>
          </p:nvSpPr>
          <p:spPr>
            <a:xfrm>
              <a:off x="4829555" y="1965423"/>
              <a:ext cx="2185670" cy="1012190"/>
            </a:xfrm>
            <a:custGeom>
              <a:avLst/>
              <a:gdLst/>
              <a:ahLst/>
              <a:cxnLst/>
              <a:rect l="l" t="t" r="r" b="b"/>
              <a:pathLst>
                <a:path w="2185670" h="1012189">
                  <a:moveTo>
                    <a:pt x="0" y="53848"/>
                  </a:moveTo>
                  <a:lnTo>
                    <a:pt x="4234" y="32896"/>
                  </a:lnTo>
                  <a:lnTo>
                    <a:pt x="15779" y="15779"/>
                  </a:lnTo>
                  <a:lnTo>
                    <a:pt x="32896" y="4234"/>
                  </a:lnTo>
                  <a:lnTo>
                    <a:pt x="53848" y="0"/>
                  </a:lnTo>
                  <a:lnTo>
                    <a:pt x="2131568" y="0"/>
                  </a:lnTo>
                  <a:lnTo>
                    <a:pt x="2152519" y="4234"/>
                  </a:lnTo>
                  <a:lnTo>
                    <a:pt x="2169636" y="15779"/>
                  </a:lnTo>
                  <a:lnTo>
                    <a:pt x="2181181" y="32896"/>
                  </a:lnTo>
                  <a:lnTo>
                    <a:pt x="2185416" y="53848"/>
                  </a:lnTo>
                  <a:lnTo>
                    <a:pt x="2185416" y="958088"/>
                  </a:lnTo>
                  <a:lnTo>
                    <a:pt x="2181181" y="979039"/>
                  </a:lnTo>
                  <a:lnTo>
                    <a:pt x="2169636" y="996156"/>
                  </a:lnTo>
                  <a:lnTo>
                    <a:pt x="2152519" y="1007701"/>
                  </a:lnTo>
                  <a:lnTo>
                    <a:pt x="2131568" y="1011936"/>
                  </a:lnTo>
                  <a:lnTo>
                    <a:pt x="53848" y="1011936"/>
                  </a:lnTo>
                  <a:lnTo>
                    <a:pt x="32896" y="1007701"/>
                  </a:lnTo>
                  <a:lnTo>
                    <a:pt x="15779" y="996156"/>
                  </a:lnTo>
                  <a:lnTo>
                    <a:pt x="4234" y="979039"/>
                  </a:lnTo>
                  <a:lnTo>
                    <a:pt x="0" y="958088"/>
                  </a:lnTo>
                  <a:lnTo>
                    <a:pt x="0" y="53848"/>
                  </a:lnTo>
                  <a:close/>
                </a:path>
              </a:pathLst>
            </a:custGeom>
            <a:ln w="38100">
              <a:solidFill>
                <a:srgbClr val="224464"/>
              </a:solidFill>
            </a:ln>
          </p:spPr>
          <p:txBody>
            <a:bodyPr wrap="square" lIns="0" tIns="0" rIns="0" bIns="0" rtlCol="0"/>
            <a:lstStyle/>
            <a:p>
              <a:endParaRPr/>
            </a:p>
          </p:txBody>
        </p:sp>
        <p:sp>
          <p:nvSpPr>
            <p:cNvPr id="53" name="object 122">
              <a:extLst>
                <a:ext uri="{FF2B5EF4-FFF2-40B4-BE49-F238E27FC236}">
                  <a16:creationId xmlns:a16="http://schemas.microsoft.com/office/drawing/2014/main" id="{88C4845E-15E9-ACCC-E881-E0C90E71C743}"/>
                </a:ext>
              </a:extLst>
            </p:cNvPr>
            <p:cNvSpPr txBox="1"/>
            <p:nvPr/>
          </p:nvSpPr>
          <p:spPr>
            <a:xfrm>
              <a:off x="4923282" y="2058464"/>
              <a:ext cx="136969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24464"/>
                  </a:solidFill>
                  <a:latin typeface="Consolas"/>
                  <a:cs typeface="Consolas"/>
                </a:rPr>
                <a:t>Datab</a:t>
              </a:r>
              <a:r>
                <a:rPr sz="2400" b="1" spc="-10" dirty="0">
                  <a:solidFill>
                    <a:srgbClr val="224464"/>
                  </a:solidFill>
                  <a:latin typeface="Consolas"/>
                  <a:cs typeface="Consolas"/>
                </a:rPr>
                <a:t>a</a:t>
              </a:r>
              <a:r>
                <a:rPr sz="2400" b="1" spc="15" dirty="0">
                  <a:solidFill>
                    <a:srgbClr val="224464"/>
                  </a:solidFill>
                  <a:latin typeface="Consolas"/>
                  <a:cs typeface="Consolas"/>
                </a:rPr>
                <a:t>s</a:t>
              </a:r>
              <a:r>
                <a:rPr sz="2400" b="1" dirty="0">
                  <a:solidFill>
                    <a:srgbClr val="224464"/>
                  </a:solidFill>
                  <a:latin typeface="Consolas"/>
                  <a:cs typeface="Consolas"/>
                </a:rPr>
                <a:t>e</a:t>
              </a:r>
              <a:endParaRPr sz="2400">
                <a:latin typeface="Consolas"/>
                <a:cs typeface="Consolas"/>
              </a:endParaRPr>
            </a:p>
          </p:txBody>
        </p:sp>
        <p:sp>
          <p:nvSpPr>
            <p:cNvPr id="54" name="object 123">
              <a:extLst>
                <a:ext uri="{FF2B5EF4-FFF2-40B4-BE49-F238E27FC236}">
                  <a16:creationId xmlns:a16="http://schemas.microsoft.com/office/drawing/2014/main" id="{B9A6D9AB-C941-C3B7-DFC0-4E9BB9A3D036}"/>
                </a:ext>
              </a:extLst>
            </p:cNvPr>
            <p:cNvSpPr txBox="1"/>
            <p:nvPr/>
          </p:nvSpPr>
          <p:spPr>
            <a:xfrm>
              <a:off x="4923282" y="2424909"/>
              <a:ext cx="136969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24464"/>
                  </a:solidFill>
                  <a:latin typeface="Consolas"/>
                  <a:cs typeface="Consolas"/>
                </a:rPr>
                <a:t>(Schem</a:t>
              </a:r>
              <a:r>
                <a:rPr sz="2400" b="1" spc="20" dirty="0">
                  <a:solidFill>
                    <a:srgbClr val="224464"/>
                  </a:solidFill>
                  <a:latin typeface="Consolas"/>
                  <a:cs typeface="Consolas"/>
                </a:rPr>
                <a:t>a</a:t>
              </a:r>
              <a:r>
                <a:rPr sz="2400" b="1" dirty="0">
                  <a:solidFill>
                    <a:srgbClr val="224464"/>
                  </a:solidFill>
                  <a:latin typeface="Consolas"/>
                  <a:cs typeface="Consolas"/>
                </a:rPr>
                <a:t>)</a:t>
              </a:r>
              <a:endParaRPr sz="2400" dirty="0">
                <a:latin typeface="Consolas"/>
                <a:cs typeface="Consolas"/>
              </a:endParaRPr>
            </a:p>
          </p:txBody>
        </p:sp>
      </p:grpSp>
      <p:grpSp>
        <p:nvGrpSpPr>
          <p:cNvPr id="119" name="Group 118">
            <a:extLst>
              <a:ext uri="{FF2B5EF4-FFF2-40B4-BE49-F238E27FC236}">
                <a16:creationId xmlns:a16="http://schemas.microsoft.com/office/drawing/2014/main" id="{299D0A6F-72FD-2853-28E0-5D0282D50219}"/>
              </a:ext>
            </a:extLst>
          </p:cNvPr>
          <p:cNvGrpSpPr/>
          <p:nvPr/>
        </p:nvGrpSpPr>
        <p:grpSpPr>
          <a:xfrm>
            <a:off x="4810505" y="3138142"/>
            <a:ext cx="2223770" cy="1050290"/>
            <a:chOff x="4810505" y="3138142"/>
            <a:chExt cx="2223770" cy="1050290"/>
          </a:xfrm>
        </p:grpSpPr>
        <p:grpSp>
          <p:nvGrpSpPr>
            <p:cNvPr id="55" name="object 124">
              <a:extLst>
                <a:ext uri="{FF2B5EF4-FFF2-40B4-BE49-F238E27FC236}">
                  <a16:creationId xmlns:a16="http://schemas.microsoft.com/office/drawing/2014/main" id="{1A59CBF0-6076-6FBB-22E1-DA85939BFB84}"/>
                </a:ext>
              </a:extLst>
            </p:cNvPr>
            <p:cNvGrpSpPr/>
            <p:nvPr/>
          </p:nvGrpSpPr>
          <p:grpSpPr>
            <a:xfrm>
              <a:off x="4810505" y="3138142"/>
              <a:ext cx="2223770" cy="1050290"/>
              <a:chOff x="4810505" y="3222498"/>
              <a:chExt cx="2223770" cy="1050290"/>
            </a:xfrm>
          </p:grpSpPr>
          <p:sp>
            <p:nvSpPr>
              <p:cNvPr id="56" name="object 125">
                <a:extLst>
                  <a:ext uri="{FF2B5EF4-FFF2-40B4-BE49-F238E27FC236}">
                    <a16:creationId xmlns:a16="http://schemas.microsoft.com/office/drawing/2014/main" id="{0B930372-A21B-644F-AEAA-C4B0C6ABB27D}"/>
                  </a:ext>
                </a:extLst>
              </p:cNvPr>
              <p:cNvSpPr/>
              <p:nvPr/>
            </p:nvSpPr>
            <p:spPr>
              <a:xfrm>
                <a:off x="4829555" y="3241548"/>
                <a:ext cx="2185670" cy="1012190"/>
              </a:xfrm>
              <a:custGeom>
                <a:avLst/>
                <a:gdLst/>
                <a:ahLst/>
                <a:cxnLst/>
                <a:rect l="l" t="t" r="r" b="b"/>
                <a:pathLst>
                  <a:path w="2185670" h="1012189">
                    <a:moveTo>
                      <a:pt x="2131568" y="0"/>
                    </a:moveTo>
                    <a:lnTo>
                      <a:pt x="53848" y="0"/>
                    </a:lnTo>
                    <a:lnTo>
                      <a:pt x="32896" y="4234"/>
                    </a:lnTo>
                    <a:lnTo>
                      <a:pt x="15779" y="15779"/>
                    </a:lnTo>
                    <a:lnTo>
                      <a:pt x="4234" y="32896"/>
                    </a:lnTo>
                    <a:lnTo>
                      <a:pt x="0" y="53848"/>
                    </a:lnTo>
                    <a:lnTo>
                      <a:pt x="0" y="958088"/>
                    </a:lnTo>
                    <a:lnTo>
                      <a:pt x="4234" y="979039"/>
                    </a:lnTo>
                    <a:lnTo>
                      <a:pt x="15779" y="996156"/>
                    </a:lnTo>
                    <a:lnTo>
                      <a:pt x="32896" y="1007701"/>
                    </a:lnTo>
                    <a:lnTo>
                      <a:pt x="53848" y="1011935"/>
                    </a:lnTo>
                    <a:lnTo>
                      <a:pt x="2131568" y="1011935"/>
                    </a:lnTo>
                    <a:lnTo>
                      <a:pt x="2152519" y="1007701"/>
                    </a:lnTo>
                    <a:lnTo>
                      <a:pt x="2169636" y="996156"/>
                    </a:lnTo>
                    <a:lnTo>
                      <a:pt x="2181181" y="979039"/>
                    </a:lnTo>
                    <a:lnTo>
                      <a:pt x="2185416" y="958088"/>
                    </a:lnTo>
                    <a:lnTo>
                      <a:pt x="2185416" y="53848"/>
                    </a:lnTo>
                    <a:lnTo>
                      <a:pt x="2181181" y="32896"/>
                    </a:lnTo>
                    <a:lnTo>
                      <a:pt x="2169636" y="15779"/>
                    </a:lnTo>
                    <a:lnTo>
                      <a:pt x="2152519" y="4234"/>
                    </a:lnTo>
                    <a:lnTo>
                      <a:pt x="2131568" y="0"/>
                    </a:lnTo>
                    <a:close/>
                  </a:path>
                </a:pathLst>
              </a:custGeom>
              <a:solidFill>
                <a:srgbClr val="FFFFFF">
                  <a:alpha val="25097"/>
                </a:srgbClr>
              </a:solidFill>
            </p:spPr>
            <p:txBody>
              <a:bodyPr wrap="square" lIns="0" tIns="0" rIns="0" bIns="0" rtlCol="0"/>
              <a:lstStyle/>
              <a:p>
                <a:endParaRPr/>
              </a:p>
            </p:txBody>
          </p:sp>
          <p:sp>
            <p:nvSpPr>
              <p:cNvPr id="57" name="object 126">
                <a:extLst>
                  <a:ext uri="{FF2B5EF4-FFF2-40B4-BE49-F238E27FC236}">
                    <a16:creationId xmlns:a16="http://schemas.microsoft.com/office/drawing/2014/main" id="{6B1F1211-4839-FFA6-D237-66C4180006E2}"/>
                  </a:ext>
                </a:extLst>
              </p:cNvPr>
              <p:cNvSpPr/>
              <p:nvPr/>
            </p:nvSpPr>
            <p:spPr>
              <a:xfrm>
                <a:off x="4829555" y="3241548"/>
                <a:ext cx="2185670" cy="1012190"/>
              </a:xfrm>
              <a:custGeom>
                <a:avLst/>
                <a:gdLst/>
                <a:ahLst/>
                <a:cxnLst/>
                <a:rect l="l" t="t" r="r" b="b"/>
                <a:pathLst>
                  <a:path w="2185670" h="1012189">
                    <a:moveTo>
                      <a:pt x="0" y="53848"/>
                    </a:moveTo>
                    <a:lnTo>
                      <a:pt x="4234" y="32896"/>
                    </a:lnTo>
                    <a:lnTo>
                      <a:pt x="15779" y="15779"/>
                    </a:lnTo>
                    <a:lnTo>
                      <a:pt x="32896" y="4234"/>
                    </a:lnTo>
                    <a:lnTo>
                      <a:pt x="53848" y="0"/>
                    </a:lnTo>
                    <a:lnTo>
                      <a:pt x="2131568" y="0"/>
                    </a:lnTo>
                    <a:lnTo>
                      <a:pt x="2152519" y="4234"/>
                    </a:lnTo>
                    <a:lnTo>
                      <a:pt x="2169636" y="15779"/>
                    </a:lnTo>
                    <a:lnTo>
                      <a:pt x="2181181" y="32896"/>
                    </a:lnTo>
                    <a:lnTo>
                      <a:pt x="2185416" y="53848"/>
                    </a:lnTo>
                    <a:lnTo>
                      <a:pt x="2185416" y="958088"/>
                    </a:lnTo>
                    <a:lnTo>
                      <a:pt x="2181181" y="979039"/>
                    </a:lnTo>
                    <a:lnTo>
                      <a:pt x="2169636" y="996156"/>
                    </a:lnTo>
                    <a:lnTo>
                      <a:pt x="2152519" y="1007701"/>
                    </a:lnTo>
                    <a:lnTo>
                      <a:pt x="2131568" y="1011935"/>
                    </a:lnTo>
                    <a:lnTo>
                      <a:pt x="53848" y="1011935"/>
                    </a:lnTo>
                    <a:lnTo>
                      <a:pt x="32896" y="1007701"/>
                    </a:lnTo>
                    <a:lnTo>
                      <a:pt x="15779" y="996156"/>
                    </a:lnTo>
                    <a:lnTo>
                      <a:pt x="4234" y="979039"/>
                    </a:lnTo>
                    <a:lnTo>
                      <a:pt x="0" y="958088"/>
                    </a:lnTo>
                    <a:lnTo>
                      <a:pt x="0" y="53848"/>
                    </a:lnTo>
                    <a:close/>
                  </a:path>
                </a:pathLst>
              </a:custGeom>
              <a:ln w="38100">
                <a:solidFill>
                  <a:srgbClr val="224464"/>
                </a:solidFill>
              </a:ln>
            </p:spPr>
            <p:txBody>
              <a:bodyPr wrap="square" lIns="0" tIns="0" rIns="0" bIns="0" rtlCol="0"/>
              <a:lstStyle/>
              <a:p>
                <a:endParaRPr/>
              </a:p>
            </p:txBody>
          </p:sp>
        </p:grpSp>
        <p:sp>
          <p:nvSpPr>
            <p:cNvPr id="58" name="object 127">
              <a:extLst>
                <a:ext uri="{FF2B5EF4-FFF2-40B4-BE49-F238E27FC236}">
                  <a16:creationId xmlns:a16="http://schemas.microsoft.com/office/drawing/2014/main" id="{9C4CC2DA-F897-AA93-32EA-923767AD48A6}"/>
                </a:ext>
              </a:extLst>
            </p:cNvPr>
            <p:cNvSpPr txBox="1"/>
            <p:nvPr/>
          </p:nvSpPr>
          <p:spPr>
            <a:xfrm>
              <a:off x="4923282" y="3249394"/>
              <a:ext cx="1369695" cy="757555"/>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224464"/>
                  </a:solidFill>
                  <a:latin typeface="Consolas"/>
                  <a:cs typeface="Consolas"/>
                </a:rPr>
                <a:t>Databa</a:t>
              </a:r>
              <a:r>
                <a:rPr sz="2400" b="1" spc="20" dirty="0">
                  <a:solidFill>
                    <a:srgbClr val="224464"/>
                  </a:solidFill>
                  <a:latin typeface="Consolas"/>
                  <a:cs typeface="Consolas"/>
                </a:rPr>
                <a:t>s</a:t>
              </a:r>
              <a:r>
                <a:rPr sz="2400" b="1" dirty="0">
                  <a:solidFill>
                    <a:srgbClr val="224464"/>
                  </a:solidFill>
                  <a:latin typeface="Consolas"/>
                  <a:cs typeface="Consolas"/>
                </a:rPr>
                <a:t>e  (Sche</a:t>
              </a:r>
              <a:r>
                <a:rPr sz="2400" b="1" spc="-10" dirty="0">
                  <a:solidFill>
                    <a:srgbClr val="224464"/>
                  </a:solidFill>
                  <a:latin typeface="Consolas"/>
                  <a:cs typeface="Consolas"/>
                </a:rPr>
                <a:t>m</a:t>
              </a:r>
              <a:r>
                <a:rPr sz="2400" b="1" spc="15" dirty="0">
                  <a:solidFill>
                    <a:srgbClr val="224464"/>
                  </a:solidFill>
                  <a:latin typeface="Consolas"/>
                  <a:cs typeface="Consolas"/>
                </a:rPr>
                <a:t>a</a:t>
              </a:r>
              <a:r>
                <a:rPr sz="2400" b="1" dirty="0">
                  <a:solidFill>
                    <a:srgbClr val="224464"/>
                  </a:solidFill>
                  <a:latin typeface="Consolas"/>
                  <a:cs typeface="Consolas"/>
                </a:rPr>
                <a:t>)</a:t>
              </a:r>
              <a:endParaRPr sz="2400" dirty="0">
                <a:latin typeface="Consolas"/>
                <a:cs typeface="Consolas"/>
              </a:endParaRPr>
            </a:p>
          </p:txBody>
        </p:sp>
      </p:grpSp>
      <p:grpSp>
        <p:nvGrpSpPr>
          <p:cNvPr id="120" name="Group 119">
            <a:extLst>
              <a:ext uri="{FF2B5EF4-FFF2-40B4-BE49-F238E27FC236}">
                <a16:creationId xmlns:a16="http://schemas.microsoft.com/office/drawing/2014/main" id="{C9D75304-ADF3-F931-FCE4-9289B256C68A}"/>
              </a:ext>
            </a:extLst>
          </p:cNvPr>
          <p:cNvGrpSpPr/>
          <p:nvPr/>
        </p:nvGrpSpPr>
        <p:grpSpPr>
          <a:xfrm>
            <a:off x="739140" y="5021579"/>
            <a:ext cx="6398260" cy="1500504"/>
            <a:chOff x="739140" y="5021579"/>
            <a:chExt cx="6398260" cy="1423670"/>
          </a:xfrm>
        </p:grpSpPr>
        <p:pic>
          <p:nvPicPr>
            <p:cNvPr id="59" name="object 129">
              <a:extLst>
                <a:ext uri="{FF2B5EF4-FFF2-40B4-BE49-F238E27FC236}">
                  <a16:creationId xmlns:a16="http://schemas.microsoft.com/office/drawing/2014/main" id="{73782A47-7931-621A-15C3-5BD02C0C9B0D}"/>
                </a:ext>
              </a:extLst>
            </p:cNvPr>
            <p:cNvPicPr/>
            <p:nvPr/>
          </p:nvPicPr>
          <p:blipFill>
            <a:blip r:embed="rId3" cstate="print">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18031" y="5297423"/>
              <a:ext cx="862583" cy="865632"/>
            </a:xfrm>
            <a:prstGeom prst="rect">
              <a:avLst/>
            </a:prstGeom>
          </p:spPr>
        </p:pic>
        <p:sp>
          <p:nvSpPr>
            <p:cNvPr id="60" name="object 130">
              <a:extLst>
                <a:ext uri="{FF2B5EF4-FFF2-40B4-BE49-F238E27FC236}">
                  <a16:creationId xmlns:a16="http://schemas.microsoft.com/office/drawing/2014/main" id="{7A3D6B9D-498F-5247-4DD9-E3DAB7D203C8}"/>
                </a:ext>
              </a:extLst>
            </p:cNvPr>
            <p:cNvSpPr/>
            <p:nvPr/>
          </p:nvSpPr>
          <p:spPr>
            <a:xfrm>
              <a:off x="739140" y="5021579"/>
              <a:ext cx="6398260" cy="1423670"/>
            </a:xfrm>
            <a:custGeom>
              <a:avLst/>
              <a:gdLst/>
              <a:ahLst/>
              <a:cxnLst/>
              <a:rect l="l" t="t" r="r" b="b"/>
              <a:pathLst>
                <a:path w="6398259" h="1423670">
                  <a:moveTo>
                    <a:pt x="0" y="76708"/>
                  </a:moveTo>
                  <a:lnTo>
                    <a:pt x="6023" y="46827"/>
                  </a:lnTo>
                  <a:lnTo>
                    <a:pt x="22448" y="22447"/>
                  </a:lnTo>
                  <a:lnTo>
                    <a:pt x="46811" y="6020"/>
                  </a:lnTo>
                  <a:lnTo>
                    <a:pt x="76644" y="0"/>
                  </a:lnTo>
                  <a:lnTo>
                    <a:pt x="6321044" y="0"/>
                  </a:lnTo>
                  <a:lnTo>
                    <a:pt x="6350924" y="6020"/>
                  </a:lnTo>
                  <a:lnTo>
                    <a:pt x="6375304" y="22447"/>
                  </a:lnTo>
                  <a:lnTo>
                    <a:pt x="6391731" y="46827"/>
                  </a:lnTo>
                  <a:lnTo>
                    <a:pt x="6397752" y="76708"/>
                  </a:lnTo>
                  <a:lnTo>
                    <a:pt x="6397752" y="1346771"/>
                  </a:lnTo>
                  <a:lnTo>
                    <a:pt x="6391731" y="1376604"/>
                  </a:lnTo>
                  <a:lnTo>
                    <a:pt x="6375304" y="1400967"/>
                  </a:lnTo>
                  <a:lnTo>
                    <a:pt x="6350924" y="1417392"/>
                  </a:lnTo>
                  <a:lnTo>
                    <a:pt x="6321044" y="1423416"/>
                  </a:lnTo>
                  <a:lnTo>
                    <a:pt x="76644" y="1423416"/>
                  </a:lnTo>
                  <a:lnTo>
                    <a:pt x="46811" y="1417392"/>
                  </a:lnTo>
                  <a:lnTo>
                    <a:pt x="22448" y="1400967"/>
                  </a:lnTo>
                  <a:lnTo>
                    <a:pt x="6023" y="1376604"/>
                  </a:lnTo>
                  <a:lnTo>
                    <a:pt x="0" y="1346771"/>
                  </a:lnTo>
                  <a:lnTo>
                    <a:pt x="0" y="76708"/>
                  </a:lnTo>
                  <a:close/>
                </a:path>
              </a:pathLst>
            </a:custGeom>
            <a:ln w="57150">
              <a:solidFill>
                <a:srgbClr val="224464"/>
              </a:solidFill>
              <a:prstDash val="lgDash"/>
            </a:ln>
          </p:spPr>
          <p:txBody>
            <a:bodyPr wrap="square" lIns="0" tIns="0" rIns="0" bIns="0" rtlCol="0"/>
            <a:lstStyle/>
            <a:p>
              <a:endParaRPr/>
            </a:p>
          </p:txBody>
        </p:sp>
      </p:grpSp>
      <p:sp>
        <p:nvSpPr>
          <p:cNvPr id="61" name="object 131">
            <a:extLst>
              <a:ext uri="{FF2B5EF4-FFF2-40B4-BE49-F238E27FC236}">
                <a16:creationId xmlns:a16="http://schemas.microsoft.com/office/drawing/2014/main" id="{8F2654DB-FD9B-EE57-D161-8A7987B94E03}"/>
              </a:ext>
            </a:extLst>
          </p:cNvPr>
          <p:cNvSpPr/>
          <p:nvPr/>
        </p:nvSpPr>
        <p:spPr>
          <a:xfrm>
            <a:off x="2162556" y="5124450"/>
            <a:ext cx="2331720" cy="1188720"/>
          </a:xfrm>
          <a:custGeom>
            <a:avLst/>
            <a:gdLst/>
            <a:ahLst/>
            <a:cxnLst/>
            <a:rect l="l" t="t" r="r" b="b"/>
            <a:pathLst>
              <a:path w="2331720" h="1188720">
                <a:moveTo>
                  <a:pt x="2268473" y="0"/>
                </a:moveTo>
                <a:lnTo>
                  <a:pt x="63245" y="0"/>
                </a:lnTo>
                <a:lnTo>
                  <a:pt x="38629" y="4970"/>
                </a:lnTo>
                <a:lnTo>
                  <a:pt x="18526" y="18526"/>
                </a:lnTo>
                <a:lnTo>
                  <a:pt x="4970" y="38629"/>
                </a:lnTo>
                <a:lnTo>
                  <a:pt x="0" y="63245"/>
                </a:lnTo>
                <a:lnTo>
                  <a:pt x="0" y="1125486"/>
                </a:lnTo>
                <a:lnTo>
                  <a:pt x="4970" y="1150100"/>
                </a:lnTo>
                <a:lnTo>
                  <a:pt x="18526" y="1170200"/>
                </a:lnTo>
                <a:lnTo>
                  <a:pt x="38629" y="1183751"/>
                </a:lnTo>
                <a:lnTo>
                  <a:pt x="63245" y="1188720"/>
                </a:lnTo>
                <a:lnTo>
                  <a:pt x="2268473" y="1188720"/>
                </a:lnTo>
                <a:lnTo>
                  <a:pt x="2293090" y="1183751"/>
                </a:lnTo>
                <a:lnTo>
                  <a:pt x="2313193" y="1170200"/>
                </a:lnTo>
                <a:lnTo>
                  <a:pt x="2326749" y="1150100"/>
                </a:lnTo>
                <a:lnTo>
                  <a:pt x="2331720" y="1125486"/>
                </a:lnTo>
                <a:lnTo>
                  <a:pt x="2331720" y="63245"/>
                </a:lnTo>
                <a:lnTo>
                  <a:pt x="2326749" y="38629"/>
                </a:lnTo>
                <a:lnTo>
                  <a:pt x="2313193" y="18526"/>
                </a:lnTo>
                <a:lnTo>
                  <a:pt x="2293090" y="4970"/>
                </a:lnTo>
                <a:lnTo>
                  <a:pt x="2268473" y="0"/>
                </a:lnTo>
                <a:close/>
              </a:path>
            </a:pathLst>
          </a:custGeom>
          <a:solidFill>
            <a:srgbClr val="FFFFFF">
              <a:alpha val="25097"/>
            </a:srgbClr>
          </a:solidFill>
        </p:spPr>
        <p:txBody>
          <a:bodyPr wrap="square" lIns="0" tIns="0" rIns="0" bIns="0" rtlCol="0"/>
          <a:lstStyle/>
          <a:p>
            <a:endParaRPr dirty="0"/>
          </a:p>
        </p:txBody>
      </p:sp>
      <p:grpSp>
        <p:nvGrpSpPr>
          <p:cNvPr id="64" name="object 134">
            <a:extLst>
              <a:ext uri="{FF2B5EF4-FFF2-40B4-BE49-F238E27FC236}">
                <a16:creationId xmlns:a16="http://schemas.microsoft.com/office/drawing/2014/main" id="{EC1BFB5E-8833-0CC9-C9A5-F078022EC664}"/>
              </a:ext>
            </a:extLst>
          </p:cNvPr>
          <p:cNvGrpSpPr/>
          <p:nvPr/>
        </p:nvGrpSpPr>
        <p:grpSpPr>
          <a:xfrm>
            <a:off x="3916171" y="4492244"/>
            <a:ext cx="333375" cy="446405"/>
            <a:chOff x="3916171" y="4492244"/>
            <a:chExt cx="333375" cy="446405"/>
          </a:xfrm>
        </p:grpSpPr>
        <p:sp>
          <p:nvSpPr>
            <p:cNvPr id="65" name="object 135">
              <a:extLst>
                <a:ext uri="{FF2B5EF4-FFF2-40B4-BE49-F238E27FC236}">
                  <a16:creationId xmlns:a16="http://schemas.microsoft.com/office/drawing/2014/main" id="{78BD68E8-51D7-DFBC-15D4-D55A24607F38}"/>
                </a:ext>
              </a:extLst>
            </p:cNvPr>
            <p:cNvSpPr/>
            <p:nvPr/>
          </p:nvSpPr>
          <p:spPr>
            <a:xfrm>
              <a:off x="3928871" y="4504944"/>
              <a:ext cx="307975" cy="421005"/>
            </a:xfrm>
            <a:custGeom>
              <a:avLst/>
              <a:gdLst/>
              <a:ahLst/>
              <a:cxnLst/>
              <a:rect l="l" t="t" r="r" b="b"/>
              <a:pathLst>
                <a:path w="307975" h="421004">
                  <a:moveTo>
                    <a:pt x="230886" y="0"/>
                  </a:moveTo>
                  <a:lnTo>
                    <a:pt x="76962" y="0"/>
                  </a:lnTo>
                  <a:lnTo>
                    <a:pt x="76962" y="266699"/>
                  </a:lnTo>
                  <a:lnTo>
                    <a:pt x="0" y="266699"/>
                  </a:lnTo>
                  <a:lnTo>
                    <a:pt x="153924" y="420623"/>
                  </a:lnTo>
                  <a:lnTo>
                    <a:pt x="307848" y="266699"/>
                  </a:lnTo>
                  <a:lnTo>
                    <a:pt x="230886" y="266699"/>
                  </a:lnTo>
                  <a:lnTo>
                    <a:pt x="230886" y="0"/>
                  </a:lnTo>
                  <a:close/>
                </a:path>
              </a:pathLst>
            </a:custGeom>
            <a:solidFill>
              <a:srgbClr val="224464"/>
            </a:solidFill>
          </p:spPr>
          <p:txBody>
            <a:bodyPr wrap="square" lIns="0" tIns="0" rIns="0" bIns="0" rtlCol="0"/>
            <a:lstStyle/>
            <a:p>
              <a:endParaRPr/>
            </a:p>
          </p:txBody>
        </p:sp>
        <p:sp>
          <p:nvSpPr>
            <p:cNvPr id="66" name="object 136">
              <a:extLst>
                <a:ext uri="{FF2B5EF4-FFF2-40B4-BE49-F238E27FC236}">
                  <a16:creationId xmlns:a16="http://schemas.microsoft.com/office/drawing/2014/main" id="{E71D967A-08D5-4992-9C1A-8EBA8B41266C}"/>
                </a:ext>
              </a:extLst>
            </p:cNvPr>
            <p:cNvSpPr/>
            <p:nvPr/>
          </p:nvSpPr>
          <p:spPr>
            <a:xfrm>
              <a:off x="3928871" y="4504944"/>
              <a:ext cx="307975" cy="421005"/>
            </a:xfrm>
            <a:custGeom>
              <a:avLst/>
              <a:gdLst/>
              <a:ahLst/>
              <a:cxnLst/>
              <a:rect l="l" t="t" r="r" b="b"/>
              <a:pathLst>
                <a:path w="307975" h="421004">
                  <a:moveTo>
                    <a:pt x="230886" y="0"/>
                  </a:moveTo>
                  <a:lnTo>
                    <a:pt x="230886" y="266699"/>
                  </a:lnTo>
                  <a:lnTo>
                    <a:pt x="307848" y="266699"/>
                  </a:lnTo>
                  <a:lnTo>
                    <a:pt x="153924" y="420623"/>
                  </a:lnTo>
                  <a:lnTo>
                    <a:pt x="0" y="266699"/>
                  </a:lnTo>
                  <a:lnTo>
                    <a:pt x="76962" y="266699"/>
                  </a:lnTo>
                  <a:lnTo>
                    <a:pt x="76962" y="0"/>
                  </a:lnTo>
                  <a:lnTo>
                    <a:pt x="230886" y="0"/>
                  </a:lnTo>
                  <a:close/>
                </a:path>
              </a:pathLst>
            </a:custGeom>
            <a:ln w="25400">
              <a:solidFill>
                <a:srgbClr val="224464"/>
              </a:solidFill>
            </a:ln>
          </p:spPr>
          <p:txBody>
            <a:bodyPr wrap="square" lIns="0" tIns="0" rIns="0" bIns="0" rtlCol="0"/>
            <a:lstStyle/>
            <a:p>
              <a:endParaRPr/>
            </a:p>
          </p:txBody>
        </p:sp>
      </p:grpSp>
      <p:grpSp>
        <p:nvGrpSpPr>
          <p:cNvPr id="106" name="object 152">
            <a:extLst>
              <a:ext uri="{FF2B5EF4-FFF2-40B4-BE49-F238E27FC236}">
                <a16:creationId xmlns:a16="http://schemas.microsoft.com/office/drawing/2014/main" id="{51A3F4A3-8F92-5B91-7B84-AB178CE80708}"/>
              </a:ext>
            </a:extLst>
          </p:cNvPr>
          <p:cNvGrpSpPr/>
          <p:nvPr/>
        </p:nvGrpSpPr>
        <p:grpSpPr>
          <a:xfrm>
            <a:off x="7290689" y="1436646"/>
            <a:ext cx="2506980" cy="1473835"/>
            <a:chOff x="7290689" y="1521002"/>
            <a:chExt cx="2506980" cy="1473835"/>
          </a:xfrm>
        </p:grpSpPr>
        <p:sp>
          <p:nvSpPr>
            <p:cNvPr id="107" name="object 153">
              <a:extLst>
                <a:ext uri="{FF2B5EF4-FFF2-40B4-BE49-F238E27FC236}">
                  <a16:creationId xmlns:a16="http://schemas.microsoft.com/office/drawing/2014/main" id="{94BC307B-E855-713A-26B8-5FC4508505D2}"/>
                </a:ext>
              </a:extLst>
            </p:cNvPr>
            <p:cNvSpPr/>
            <p:nvPr/>
          </p:nvSpPr>
          <p:spPr>
            <a:xfrm>
              <a:off x="7300214" y="1572768"/>
              <a:ext cx="2484120" cy="1216660"/>
            </a:xfrm>
            <a:custGeom>
              <a:avLst/>
              <a:gdLst/>
              <a:ahLst/>
              <a:cxnLst/>
              <a:rect l="l" t="t" r="r" b="b"/>
              <a:pathLst>
                <a:path w="2484120" h="1216660">
                  <a:moveTo>
                    <a:pt x="2483865" y="1013460"/>
                  </a:moveTo>
                  <a:lnTo>
                    <a:pt x="502665" y="1013460"/>
                  </a:lnTo>
                  <a:lnTo>
                    <a:pt x="508022" y="1059917"/>
                  </a:lnTo>
                  <a:lnTo>
                    <a:pt x="523277" y="1102574"/>
                  </a:lnTo>
                  <a:lnTo>
                    <a:pt x="547213" y="1140209"/>
                  </a:lnTo>
                  <a:lnTo>
                    <a:pt x="578608" y="1171604"/>
                  </a:lnTo>
                  <a:lnTo>
                    <a:pt x="616243" y="1195540"/>
                  </a:lnTo>
                  <a:lnTo>
                    <a:pt x="658900" y="1210795"/>
                  </a:lnTo>
                  <a:lnTo>
                    <a:pt x="705357" y="1216152"/>
                  </a:lnTo>
                  <a:lnTo>
                    <a:pt x="2281174" y="1216152"/>
                  </a:lnTo>
                  <a:lnTo>
                    <a:pt x="2327631" y="1210795"/>
                  </a:lnTo>
                  <a:lnTo>
                    <a:pt x="2370288" y="1195540"/>
                  </a:lnTo>
                  <a:lnTo>
                    <a:pt x="2407923" y="1171604"/>
                  </a:lnTo>
                  <a:lnTo>
                    <a:pt x="2439318" y="1140209"/>
                  </a:lnTo>
                  <a:lnTo>
                    <a:pt x="2463254" y="1102574"/>
                  </a:lnTo>
                  <a:lnTo>
                    <a:pt x="2478509" y="1059917"/>
                  </a:lnTo>
                  <a:lnTo>
                    <a:pt x="2483865" y="1013460"/>
                  </a:lnTo>
                  <a:close/>
                </a:path>
                <a:path w="2484120" h="1216660">
                  <a:moveTo>
                    <a:pt x="2281174" y="0"/>
                  </a:moveTo>
                  <a:lnTo>
                    <a:pt x="705357" y="0"/>
                  </a:lnTo>
                  <a:lnTo>
                    <a:pt x="658900" y="5356"/>
                  </a:lnTo>
                  <a:lnTo>
                    <a:pt x="616243" y="20611"/>
                  </a:lnTo>
                  <a:lnTo>
                    <a:pt x="578608" y="44547"/>
                  </a:lnTo>
                  <a:lnTo>
                    <a:pt x="547213" y="75942"/>
                  </a:lnTo>
                  <a:lnTo>
                    <a:pt x="523277" y="113577"/>
                  </a:lnTo>
                  <a:lnTo>
                    <a:pt x="508022" y="156234"/>
                  </a:lnTo>
                  <a:lnTo>
                    <a:pt x="502665" y="202692"/>
                  </a:lnTo>
                  <a:lnTo>
                    <a:pt x="502665" y="709422"/>
                  </a:lnTo>
                  <a:lnTo>
                    <a:pt x="0" y="1060450"/>
                  </a:lnTo>
                  <a:lnTo>
                    <a:pt x="502665" y="1013460"/>
                  </a:lnTo>
                  <a:lnTo>
                    <a:pt x="2483865" y="1013460"/>
                  </a:lnTo>
                  <a:lnTo>
                    <a:pt x="2483865" y="202692"/>
                  </a:lnTo>
                  <a:lnTo>
                    <a:pt x="2478509" y="156234"/>
                  </a:lnTo>
                  <a:lnTo>
                    <a:pt x="2463254" y="113577"/>
                  </a:lnTo>
                  <a:lnTo>
                    <a:pt x="2439318" y="75942"/>
                  </a:lnTo>
                  <a:lnTo>
                    <a:pt x="2407923" y="44547"/>
                  </a:lnTo>
                  <a:lnTo>
                    <a:pt x="2370288" y="20611"/>
                  </a:lnTo>
                  <a:lnTo>
                    <a:pt x="2327631" y="5356"/>
                  </a:lnTo>
                  <a:lnTo>
                    <a:pt x="2281174" y="0"/>
                  </a:lnTo>
                  <a:close/>
                </a:path>
              </a:pathLst>
            </a:custGeom>
            <a:solidFill>
              <a:srgbClr val="224464">
                <a:alpha val="79998"/>
              </a:srgbClr>
            </a:solidFill>
          </p:spPr>
          <p:txBody>
            <a:bodyPr wrap="square" lIns="0" tIns="0" rIns="0" bIns="0" rtlCol="0"/>
            <a:lstStyle/>
            <a:p>
              <a:endParaRPr/>
            </a:p>
          </p:txBody>
        </p:sp>
        <p:sp>
          <p:nvSpPr>
            <p:cNvPr id="108" name="object 154">
              <a:extLst>
                <a:ext uri="{FF2B5EF4-FFF2-40B4-BE49-F238E27FC236}">
                  <a16:creationId xmlns:a16="http://schemas.microsoft.com/office/drawing/2014/main" id="{C8DFC1F6-CDA0-A23D-71B5-345536C08FED}"/>
                </a:ext>
              </a:extLst>
            </p:cNvPr>
            <p:cNvSpPr/>
            <p:nvPr/>
          </p:nvSpPr>
          <p:spPr>
            <a:xfrm>
              <a:off x="7300214" y="1572768"/>
              <a:ext cx="2484120" cy="1216660"/>
            </a:xfrm>
            <a:custGeom>
              <a:avLst/>
              <a:gdLst/>
              <a:ahLst/>
              <a:cxnLst/>
              <a:rect l="l" t="t" r="r" b="b"/>
              <a:pathLst>
                <a:path w="2484120" h="1216660">
                  <a:moveTo>
                    <a:pt x="502665" y="202692"/>
                  </a:moveTo>
                  <a:lnTo>
                    <a:pt x="508022" y="156234"/>
                  </a:lnTo>
                  <a:lnTo>
                    <a:pt x="523277" y="113577"/>
                  </a:lnTo>
                  <a:lnTo>
                    <a:pt x="547213" y="75942"/>
                  </a:lnTo>
                  <a:lnTo>
                    <a:pt x="578608" y="44547"/>
                  </a:lnTo>
                  <a:lnTo>
                    <a:pt x="616243" y="20611"/>
                  </a:lnTo>
                  <a:lnTo>
                    <a:pt x="658900" y="5356"/>
                  </a:lnTo>
                  <a:lnTo>
                    <a:pt x="705357" y="0"/>
                  </a:lnTo>
                  <a:lnTo>
                    <a:pt x="832865" y="0"/>
                  </a:lnTo>
                  <a:lnTo>
                    <a:pt x="1328165" y="0"/>
                  </a:lnTo>
                  <a:lnTo>
                    <a:pt x="2281174" y="0"/>
                  </a:lnTo>
                  <a:lnTo>
                    <a:pt x="2327631" y="5356"/>
                  </a:lnTo>
                  <a:lnTo>
                    <a:pt x="2370288" y="20611"/>
                  </a:lnTo>
                  <a:lnTo>
                    <a:pt x="2407923" y="44547"/>
                  </a:lnTo>
                  <a:lnTo>
                    <a:pt x="2439318" y="75942"/>
                  </a:lnTo>
                  <a:lnTo>
                    <a:pt x="2463254" y="113577"/>
                  </a:lnTo>
                  <a:lnTo>
                    <a:pt x="2478509" y="156234"/>
                  </a:lnTo>
                  <a:lnTo>
                    <a:pt x="2483865" y="202692"/>
                  </a:lnTo>
                  <a:lnTo>
                    <a:pt x="2483865" y="709422"/>
                  </a:lnTo>
                  <a:lnTo>
                    <a:pt x="2483865" y="1013460"/>
                  </a:lnTo>
                  <a:lnTo>
                    <a:pt x="2478509" y="1059917"/>
                  </a:lnTo>
                  <a:lnTo>
                    <a:pt x="2463254" y="1102574"/>
                  </a:lnTo>
                  <a:lnTo>
                    <a:pt x="2439318" y="1140209"/>
                  </a:lnTo>
                  <a:lnTo>
                    <a:pt x="2407923" y="1171604"/>
                  </a:lnTo>
                  <a:lnTo>
                    <a:pt x="2370288" y="1195540"/>
                  </a:lnTo>
                  <a:lnTo>
                    <a:pt x="2327631" y="1210795"/>
                  </a:lnTo>
                  <a:lnTo>
                    <a:pt x="2281174" y="1216152"/>
                  </a:lnTo>
                  <a:lnTo>
                    <a:pt x="1328165" y="1216152"/>
                  </a:lnTo>
                  <a:lnTo>
                    <a:pt x="832865" y="1216152"/>
                  </a:lnTo>
                  <a:lnTo>
                    <a:pt x="705357" y="1216152"/>
                  </a:lnTo>
                  <a:lnTo>
                    <a:pt x="658900" y="1210795"/>
                  </a:lnTo>
                  <a:lnTo>
                    <a:pt x="616243" y="1195540"/>
                  </a:lnTo>
                  <a:lnTo>
                    <a:pt x="578608" y="1171604"/>
                  </a:lnTo>
                  <a:lnTo>
                    <a:pt x="547213" y="1140209"/>
                  </a:lnTo>
                  <a:lnTo>
                    <a:pt x="523277" y="1102574"/>
                  </a:lnTo>
                  <a:lnTo>
                    <a:pt x="508022" y="1059917"/>
                  </a:lnTo>
                  <a:lnTo>
                    <a:pt x="502665" y="1013460"/>
                  </a:lnTo>
                  <a:lnTo>
                    <a:pt x="0" y="1060450"/>
                  </a:lnTo>
                  <a:lnTo>
                    <a:pt x="502665" y="709422"/>
                  </a:lnTo>
                  <a:lnTo>
                    <a:pt x="502665" y="202692"/>
                  </a:lnTo>
                  <a:close/>
                </a:path>
              </a:pathLst>
            </a:custGeom>
            <a:ln w="19049">
              <a:solidFill>
                <a:srgbClr val="1A334B"/>
              </a:solidFill>
            </a:ln>
          </p:spPr>
          <p:txBody>
            <a:bodyPr wrap="square" lIns="0" tIns="0" rIns="0" bIns="0" rtlCol="0"/>
            <a:lstStyle/>
            <a:p>
              <a:endParaRPr/>
            </a:p>
          </p:txBody>
        </p:sp>
        <p:pic>
          <p:nvPicPr>
            <p:cNvPr id="109" name="object 155">
              <a:extLst>
                <a:ext uri="{FF2B5EF4-FFF2-40B4-BE49-F238E27FC236}">
                  <a16:creationId xmlns:a16="http://schemas.microsoft.com/office/drawing/2014/main" id="{1E61EC7A-FB1D-9530-F063-D180D82FC8D3}"/>
                </a:ext>
              </a:extLst>
            </p:cNvPr>
            <p:cNvPicPr/>
            <p:nvPr/>
          </p:nvPicPr>
          <p:blipFill>
            <a:blip r:embed="rId5" cstate="print"/>
            <a:stretch>
              <a:fillRect/>
            </a:stretch>
          </p:blipFill>
          <p:spPr>
            <a:xfrm>
              <a:off x="7909560" y="1521002"/>
              <a:ext cx="1888108" cy="955370"/>
            </a:xfrm>
            <a:prstGeom prst="rect">
              <a:avLst/>
            </a:prstGeom>
          </p:spPr>
        </p:pic>
        <p:pic>
          <p:nvPicPr>
            <p:cNvPr id="110" name="object 156">
              <a:extLst>
                <a:ext uri="{FF2B5EF4-FFF2-40B4-BE49-F238E27FC236}">
                  <a16:creationId xmlns:a16="http://schemas.microsoft.com/office/drawing/2014/main" id="{2292336A-C753-9F9A-68A4-4DAA077B7492}"/>
                </a:ext>
              </a:extLst>
            </p:cNvPr>
            <p:cNvPicPr/>
            <p:nvPr/>
          </p:nvPicPr>
          <p:blipFill>
            <a:blip r:embed="rId6" cstate="print"/>
            <a:stretch>
              <a:fillRect/>
            </a:stretch>
          </p:blipFill>
          <p:spPr>
            <a:xfrm>
              <a:off x="7845552" y="2039162"/>
              <a:ext cx="1921509" cy="955370"/>
            </a:xfrm>
            <a:prstGeom prst="rect">
              <a:avLst/>
            </a:prstGeom>
          </p:spPr>
        </p:pic>
      </p:grpSp>
      <p:sp>
        <p:nvSpPr>
          <p:cNvPr id="111" name="object 157">
            <a:extLst>
              <a:ext uri="{FF2B5EF4-FFF2-40B4-BE49-F238E27FC236}">
                <a16:creationId xmlns:a16="http://schemas.microsoft.com/office/drawing/2014/main" id="{E842716A-7335-56EF-93A9-D03FE2B646E6}"/>
              </a:ext>
            </a:extLst>
          </p:cNvPr>
          <p:cNvSpPr txBox="1"/>
          <p:nvPr/>
        </p:nvSpPr>
        <p:spPr>
          <a:xfrm>
            <a:off x="8106282" y="1538831"/>
            <a:ext cx="1383030" cy="1063625"/>
          </a:xfrm>
          <a:prstGeom prst="rect">
            <a:avLst/>
          </a:prstGeom>
        </p:spPr>
        <p:txBody>
          <a:bodyPr vert="horz" wrap="square" lIns="0" tIns="13335" rIns="0" bIns="0" rtlCol="0">
            <a:spAutoFit/>
          </a:bodyPr>
          <a:lstStyle/>
          <a:p>
            <a:pPr marL="12700" marR="5080" indent="64135">
              <a:lnSpc>
                <a:spcPct val="100000"/>
              </a:lnSpc>
              <a:spcBef>
                <a:spcPts val="105"/>
              </a:spcBef>
            </a:pPr>
            <a:r>
              <a:rPr sz="3400" b="1" spc="-10" dirty="0">
                <a:solidFill>
                  <a:srgbClr val="FFFFFF"/>
                </a:solidFill>
                <a:latin typeface="Calibri"/>
                <a:cs typeface="Calibri"/>
              </a:rPr>
              <a:t>Logical </a:t>
            </a:r>
            <a:r>
              <a:rPr sz="3400" b="1" spc="-755" dirty="0">
                <a:solidFill>
                  <a:srgbClr val="FFFFFF"/>
                </a:solidFill>
                <a:latin typeface="Calibri"/>
                <a:cs typeface="Calibri"/>
              </a:rPr>
              <a:t> </a:t>
            </a:r>
            <a:r>
              <a:rPr sz="3400" b="1" dirty="0">
                <a:solidFill>
                  <a:srgbClr val="FFFFFF"/>
                </a:solidFill>
                <a:latin typeface="Calibri"/>
                <a:cs typeface="Calibri"/>
              </a:rPr>
              <a:t>S</a:t>
            </a:r>
            <a:r>
              <a:rPr sz="3400" b="1" spc="-30" dirty="0">
                <a:solidFill>
                  <a:srgbClr val="FFFFFF"/>
                </a:solidFill>
                <a:latin typeface="Calibri"/>
                <a:cs typeface="Calibri"/>
              </a:rPr>
              <a:t>t</a:t>
            </a:r>
            <a:r>
              <a:rPr sz="3400" b="1" spc="5" dirty="0">
                <a:solidFill>
                  <a:srgbClr val="FFFFFF"/>
                </a:solidFill>
                <a:latin typeface="Calibri"/>
                <a:cs typeface="Calibri"/>
              </a:rPr>
              <a:t>o</a:t>
            </a:r>
            <a:r>
              <a:rPr sz="3400" b="1" spc="-90" dirty="0">
                <a:solidFill>
                  <a:srgbClr val="FFFFFF"/>
                </a:solidFill>
                <a:latin typeface="Calibri"/>
                <a:cs typeface="Calibri"/>
              </a:rPr>
              <a:t>r</a:t>
            </a:r>
            <a:r>
              <a:rPr sz="3400" b="1" spc="5" dirty="0">
                <a:solidFill>
                  <a:srgbClr val="FFFFFF"/>
                </a:solidFill>
                <a:latin typeface="Calibri"/>
                <a:cs typeface="Calibri"/>
              </a:rPr>
              <a:t>a</a:t>
            </a:r>
            <a:r>
              <a:rPr sz="3400" b="1" spc="-60" dirty="0">
                <a:solidFill>
                  <a:srgbClr val="FFFFFF"/>
                </a:solidFill>
                <a:latin typeface="Calibri"/>
                <a:cs typeface="Calibri"/>
              </a:rPr>
              <a:t>g</a:t>
            </a:r>
            <a:r>
              <a:rPr sz="3400" b="1" spc="5" dirty="0">
                <a:solidFill>
                  <a:srgbClr val="FFFFFF"/>
                </a:solidFill>
                <a:latin typeface="Calibri"/>
                <a:cs typeface="Calibri"/>
              </a:rPr>
              <a:t>e</a:t>
            </a:r>
            <a:endParaRPr sz="3400">
              <a:latin typeface="Calibri"/>
              <a:cs typeface="Calibri"/>
            </a:endParaRPr>
          </a:p>
        </p:txBody>
      </p:sp>
      <p:grpSp>
        <p:nvGrpSpPr>
          <p:cNvPr id="112" name="object 158">
            <a:extLst>
              <a:ext uri="{FF2B5EF4-FFF2-40B4-BE49-F238E27FC236}">
                <a16:creationId xmlns:a16="http://schemas.microsoft.com/office/drawing/2014/main" id="{5CF8FA80-10CA-2F1C-2E33-EBBFCB5BCA74}"/>
              </a:ext>
            </a:extLst>
          </p:cNvPr>
          <p:cNvGrpSpPr/>
          <p:nvPr/>
        </p:nvGrpSpPr>
        <p:grpSpPr>
          <a:xfrm>
            <a:off x="7235190" y="3584384"/>
            <a:ext cx="2666365" cy="1477010"/>
            <a:chOff x="7235190" y="3584384"/>
            <a:chExt cx="2666365" cy="1477010"/>
          </a:xfrm>
        </p:grpSpPr>
        <p:sp>
          <p:nvSpPr>
            <p:cNvPr id="113" name="object 159">
              <a:extLst>
                <a:ext uri="{FF2B5EF4-FFF2-40B4-BE49-F238E27FC236}">
                  <a16:creationId xmlns:a16="http://schemas.microsoft.com/office/drawing/2014/main" id="{A90ADED9-FB90-96EF-7A4F-2A9EBDE34947}"/>
                </a:ext>
              </a:extLst>
            </p:cNvPr>
            <p:cNvSpPr/>
            <p:nvPr/>
          </p:nvSpPr>
          <p:spPr>
            <a:xfrm>
              <a:off x="7244715" y="3636263"/>
              <a:ext cx="2539365" cy="1216660"/>
            </a:xfrm>
            <a:custGeom>
              <a:avLst/>
              <a:gdLst/>
              <a:ahLst/>
              <a:cxnLst/>
              <a:rect l="l" t="t" r="r" b="b"/>
              <a:pathLst>
                <a:path w="2539365" h="1216660">
                  <a:moveTo>
                    <a:pt x="2539364" y="1013460"/>
                  </a:moveTo>
                  <a:lnTo>
                    <a:pt x="558164" y="1013460"/>
                  </a:lnTo>
                  <a:lnTo>
                    <a:pt x="563521" y="1059917"/>
                  </a:lnTo>
                  <a:lnTo>
                    <a:pt x="578776" y="1102574"/>
                  </a:lnTo>
                  <a:lnTo>
                    <a:pt x="602712" y="1140209"/>
                  </a:lnTo>
                  <a:lnTo>
                    <a:pt x="634107" y="1171604"/>
                  </a:lnTo>
                  <a:lnTo>
                    <a:pt x="671742" y="1195540"/>
                  </a:lnTo>
                  <a:lnTo>
                    <a:pt x="714399" y="1210795"/>
                  </a:lnTo>
                  <a:lnTo>
                    <a:pt x="760856" y="1216152"/>
                  </a:lnTo>
                  <a:lnTo>
                    <a:pt x="2336673" y="1216152"/>
                  </a:lnTo>
                  <a:lnTo>
                    <a:pt x="2383130" y="1210795"/>
                  </a:lnTo>
                  <a:lnTo>
                    <a:pt x="2425787" y="1195540"/>
                  </a:lnTo>
                  <a:lnTo>
                    <a:pt x="2463422" y="1171604"/>
                  </a:lnTo>
                  <a:lnTo>
                    <a:pt x="2494817" y="1140209"/>
                  </a:lnTo>
                  <a:lnTo>
                    <a:pt x="2518753" y="1102574"/>
                  </a:lnTo>
                  <a:lnTo>
                    <a:pt x="2534008" y="1059917"/>
                  </a:lnTo>
                  <a:lnTo>
                    <a:pt x="2539364" y="1013460"/>
                  </a:lnTo>
                  <a:close/>
                </a:path>
                <a:path w="2539365" h="1216660">
                  <a:moveTo>
                    <a:pt x="2336673" y="0"/>
                  </a:moveTo>
                  <a:lnTo>
                    <a:pt x="760856" y="0"/>
                  </a:lnTo>
                  <a:lnTo>
                    <a:pt x="714399" y="5356"/>
                  </a:lnTo>
                  <a:lnTo>
                    <a:pt x="671742" y="20611"/>
                  </a:lnTo>
                  <a:lnTo>
                    <a:pt x="634107" y="44547"/>
                  </a:lnTo>
                  <a:lnTo>
                    <a:pt x="602712" y="75942"/>
                  </a:lnTo>
                  <a:lnTo>
                    <a:pt x="578776" y="113577"/>
                  </a:lnTo>
                  <a:lnTo>
                    <a:pt x="563521" y="156234"/>
                  </a:lnTo>
                  <a:lnTo>
                    <a:pt x="558164" y="202692"/>
                  </a:lnTo>
                  <a:lnTo>
                    <a:pt x="558164" y="709422"/>
                  </a:lnTo>
                  <a:lnTo>
                    <a:pt x="0" y="1199769"/>
                  </a:lnTo>
                  <a:lnTo>
                    <a:pt x="558164" y="1013460"/>
                  </a:lnTo>
                  <a:lnTo>
                    <a:pt x="2539364" y="1013460"/>
                  </a:lnTo>
                  <a:lnTo>
                    <a:pt x="2539364" y="202692"/>
                  </a:lnTo>
                  <a:lnTo>
                    <a:pt x="2534008" y="156234"/>
                  </a:lnTo>
                  <a:lnTo>
                    <a:pt x="2518753" y="113577"/>
                  </a:lnTo>
                  <a:lnTo>
                    <a:pt x="2494817" y="75942"/>
                  </a:lnTo>
                  <a:lnTo>
                    <a:pt x="2463422" y="44547"/>
                  </a:lnTo>
                  <a:lnTo>
                    <a:pt x="2425787" y="20611"/>
                  </a:lnTo>
                  <a:lnTo>
                    <a:pt x="2383130" y="5356"/>
                  </a:lnTo>
                  <a:lnTo>
                    <a:pt x="2336673" y="0"/>
                  </a:lnTo>
                  <a:close/>
                </a:path>
              </a:pathLst>
            </a:custGeom>
            <a:solidFill>
              <a:srgbClr val="224464">
                <a:alpha val="79998"/>
              </a:srgbClr>
            </a:solidFill>
          </p:spPr>
          <p:txBody>
            <a:bodyPr wrap="square" lIns="0" tIns="0" rIns="0" bIns="0" rtlCol="0"/>
            <a:lstStyle/>
            <a:p>
              <a:endParaRPr/>
            </a:p>
          </p:txBody>
        </p:sp>
        <p:sp>
          <p:nvSpPr>
            <p:cNvPr id="114" name="object 160">
              <a:extLst>
                <a:ext uri="{FF2B5EF4-FFF2-40B4-BE49-F238E27FC236}">
                  <a16:creationId xmlns:a16="http://schemas.microsoft.com/office/drawing/2014/main" id="{6A239820-4188-602B-A223-F0A9FEF98CBE}"/>
                </a:ext>
              </a:extLst>
            </p:cNvPr>
            <p:cNvSpPr/>
            <p:nvPr/>
          </p:nvSpPr>
          <p:spPr>
            <a:xfrm>
              <a:off x="7244715" y="3636263"/>
              <a:ext cx="2539365" cy="1216660"/>
            </a:xfrm>
            <a:custGeom>
              <a:avLst/>
              <a:gdLst/>
              <a:ahLst/>
              <a:cxnLst/>
              <a:rect l="l" t="t" r="r" b="b"/>
              <a:pathLst>
                <a:path w="2539365" h="1216660">
                  <a:moveTo>
                    <a:pt x="558164" y="202692"/>
                  </a:moveTo>
                  <a:lnTo>
                    <a:pt x="563521" y="156234"/>
                  </a:lnTo>
                  <a:lnTo>
                    <a:pt x="578776" y="113577"/>
                  </a:lnTo>
                  <a:lnTo>
                    <a:pt x="602712" y="75942"/>
                  </a:lnTo>
                  <a:lnTo>
                    <a:pt x="634107" y="44547"/>
                  </a:lnTo>
                  <a:lnTo>
                    <a:pt x="671742" y="20611"/>
                  </a:lnTo>
                  <a:lnTo>
                    <a:pt x="714399" y="5356"/>
                  </a:lnTo>
                  <a:lnTo>
                    <a:pt x="760856" y="0"/>
                  </a:lnTo>
                  <a:lnTo>
                    <a:pt x="888364" y="0"/>
                  </a:lnTo>
                  <a:lnTo>
                    <a:pt x="1383664" y="0"/>
                  </a:lnTo>
                  <a:lnTo>
                    <a:pt x="2336673" y="0"/>
                  </a:lnTo>
                  <a:lnTo>
                    <a:pt x="2383130" y="5356"/>
                  </a:lnTo>
                  <a:lnTo>
                    <a:pt x="2425787" y="20611"/>
                  </a:lnTo>
                  <a:lnTo>
                    <a:pt x="2463422" y="44547"/>
                  </a:lnTo>
                  <a:lnTo>
                    <a:pt x="2494817" y="75942"/>
                  </a:lnTo>
                  <a:lnTo>
                    <a:pt x="2518753" y="113577"/>
                  </a:lnTo>
                  <a:lnTo>
                    <a:pt x="2534008" y="156234"/>
                  </a:lnTo>
                  <a:lnTo>
                    <a:pt x="2539364" y="202692"/>
                  </a:lnTo>
                  <a:lnTo>
                    <a:pt x="2539364" y="709422"/>
                  </a:lnTo>
                  <a:lnTo>
                    <a:pt x="2539364" y="1013460"/>
                  </a:lnTo>
                  <a:lnTo>
                    <a:pt x="2534008" y="1059917"/>
                  </a:lnTo>
                  <a:lnTo>
                    <a:pt x="2518753" y="1102574"/>
                  </a:lnTo>
                  <a:lnTo>
                    <a:pt x="2494817" y="1140209"/>
                  </a:lnTo>
                  <a:lnTo>
                    <a:pt x="2463422" y="1171604"/>
                  </a:lnTo>
                  <a:lnTo>
                    <a:pt x="2425787" y="1195540"/>
                  </a:lnTo>
                  <a:lnTo>
                    <a:pt x="2383130" y="1210795"/>
                  </a:lnTo>
                  <a:lnTo>
                    <a:pt x="2336673" y="1216152"/>
                  </a:lnTo>
                  <a:lnTo>
                    <a:pt x="1383664" y="1216152"/>
                  </a:lnTo>
                  <a:lnTo>
                    <a:pt x="888364" y="1216152"/>
                  </a:lnTo>
                  <a:lnTo>
                    <a:pt x="760856" y="1216152"/>
                  </a:lnTo>
                  <a:lnTo>
                    <a:pt x="714399" y="1210795"/>
                  </a:lnTo>
                  <a:lnTo>
                    <a:pt x="671742" y="1195540"/>
                  </a:lnTo>
                  <a:lnTo>
                    <a:pt x="634107" y="1171604"/>
                  </a:lnTo>
                  <a:lnTo>
                    <a:pt x="602712" y="1140209"/>
                  </a:lnTo>
                  <a:lnTo>
                    <a:pt x="578776" y="1102574"/>
                  </a:lnTo>
                  <a:lnTo>
                    <a:pt x="563521" y="1059917"/>
                  </a:lnTo>
                  <a:lnTo>
                    <a:pt x="558164" y="1013460"/>
                  </a:lnTo>
                  <a:lnTo>
                    <a:pt x="0" y="1199769"/>
                  </a:lnTo>
                  <a:lnTo>
                    <a:pt x="558164" y="709422"/>
                  </a:lnTo>
                  <a:lnTo>
                    <a:pt x="558164" y="202692"/>
                  </a:lnTo>
                  <a:close/>
                </a:path>
              </a:pathLst>
            </a:custGeom>
            <a:ln w="19049">
              <a:solidFill>
                <a:srgbClr val="1A334B"/>
              </a:solidFill>
            </a:ln>
          </p:spPr>
          <p:txBody>
            <a:bodyPr wrap="square" lIns="0" tIns="0" rIns="0" bIns="0" rtlCol="0"/>
            <a:lstStyle/>
            <a:p>
              <a:endParaRPr/>
            </a:p>
          </p:txBody>
        </p:sp>
        <p:pic>
          <p:nvPicPr>
            <p:cNvPr id="115" name="object 161">
              <a:extLst>
                <a:ext uri="{FF2B5EF4-FFF2-40B4-BE49-F238E27FC236}">
                  <a16:creationId xmlns:a16="http://schemas.microsoft.com/office/drawing/2014/main" id="{EBC9B550-5488-A407-81E9-E91D1F218D69}"/>
                </a:ext>
              </a:extLst>
            </p:cNvPr>
            <p:cNvPicPr/>
            <p:nvPr/>
          </p:nvPicPr>
          <p:blipFill>
            <a:blip r:embed="rId7" cstate="print"/>
            <a:stretch>
              <a:fillRect/>
            </a:stretch>
          </p:blipFill>
          <p:spPr>
            <a:xfrm>
              <a:off x="7805928" y="3584384"/>
              <a:ext cx="2095246" cy="958405"/>
            </a:xfrm>
            <a:prstGeom prst="rect">
              <a:avLst/>
            </a:prstGeom>
          </p:spPr>
        </p:pic>
        <p:pic>
          <p:nvPicPr>
            <p:cNvPr id="116" name="object 162">
              <a:extLst>
                <a:ext uri="{FF2B5EF4-FFF2-40B4-BE49-F238E27FC236}">
                  <a16:creationId xmlns:a16="http://schemas.microsoft.com/office/drawing/2014/main" id="{7AA8E8BC-AF1B-8B43-3844-410543715EEF}"/>
                </a:ext>
              </a:extLst>
            </p:cNvPr>
            <p:cNvPicPr/>
            <p:nvPr/>
          </p:nvPicPr>
          <p:blipFill>
            <a:blip r:embed="rId8" cstate="print"/>
            <a:stretch>
              <a:fillRect/>
            </a:stretch>
          </p:blipFill>
          <p:spPr>
            <a:xfrm>
              <a:off x="7845552" y="4102544"/>
              <a:ext cx="1921509" cy="958405"/>
            </a:xfrm>
            <a:prstGeom prst="rect">
              <a:avLst/>
            </a:prstGeom>
          </p:spPr>
        </p:pic>
      </p:grpSp>
      <p:sp>
        <p:nvSpPr>
          <p:cNvPr id="117" name="object 163">
            <a:extLst>
              <a:ext uri="{FF2B5EF4-FFF2-40B4-BE49-F238E27FC236}">
                <a16:creationId xmlns:a16="http://schemas.microsoft.com/office/drawing/2014/main" id="{145C91B0-2DB6-3CD7-4E6A-3387E19BC204}"/>
              </a:ext>
            </a:extLst>
          </p:cNvPr>
          <p:cNvSpPr txBox="1"/>
          <p:nvPr/>
        </p:nvSpPr>
        <p:spPr>
          <a:xfrm>
            <a:off x="8066658" y="3688537"/>
            <a:ext cx="1459230" cy="1063625"/>
          </a:xfrm>
          <a:prstGeom prst="rect">
            <a:avLst/>
          </a:prstGeom>
        </p:spPr>
        <p:txBody>
          <a:bodyPr vert="horz" wrap="square" lIns="0" tIns="13970" rIns="0" bIns="0" rtlCol="0">
            <a:spAutoFit/>
          </a:bodyPr>
          <a:lstStyle/>
          <a:p>
            <a:pPr marL="52069" marR="5080" indent="-40005">
              <a:lnSpc>
                <a:spcPct val="100000"/>
              </a:lnSpc>
              <a:spcBef>
                <a:spcPts val="110"/>
              </a:spcBef>
            </a:pPr>
            <a:r>
              <a:rPr sz="3400" b="1" spc="10" dirty="0">
                <a:solidFill>
                  <a:srgbClr val="FFFFFF"/>
                </a:solidFill>
                <a:latin typeface="Calibri"/>
                <a:cs typeface="Calibri"/>
              </a:rPr>
              <a:t>P</a:t>
            </a:r>
            <a:r>
              <a:rPr sz="3400" b="1" spc="-75" dirty="0">
                <a:solidFill>
                  <a:srgbClr val="FFFFFF"/>
                </a:solidFill>
                <a:latin typeface="Calibri"/>
                <a:cs typeface="Calibri"/>
              </a:rPr>
              <a:t>h</a:t>
            </a:r>
            <a:r>
              <a:rPr sz="3400" b="1" spc="-30" dirty="0">
                <a:solidFill>
                  <a:srgbClr val="FFFFFF"/>
                </a:solidFill>
                <a:latin typeface="Calibri"/>
                <a:cs typeface="Calibri"/>
              </a:rPr>
              <a:t>y</a:t>
            </a:r>
            <a:r>
              <a:rPr sz="3400" b="1" dirty="0">
                <a:solidFill>
                  <a:srgbClr val="FFFFFF"/>
                </a:solidFill>
                <a:latin typeface="Calibri"/>
                <a:cs typeface="Calibri"/>
              </a:rPr>
              <a:t>s</a:t>
            </a:r>
            <a:r>
              <a:rPr sz="3400" b="1" spc="5" dirty="0">
                <a:solidFill>
                  <a:srgbClr val="FFFFFF"/>
                </a:solidFill>
                <a:latin typeface="Calibri"/>
                <a:cs typeface="Calibri"/>
              </a:rPr>
              <a:t>i</a:t>
            </a:r>
            <a:r>
              <a:rPr sz="3400" b="1" spc="-35" dirty="0">
                <a:solidFill>
                  <a:srgbClr val="FFFFFF"/>
                </a:solidFill>
                <a:latin typeface="Calibri"/>
                <a:cs typeface="Calibri"/>
              </a:rPr>
              <a:t>c</a:t>
            </a:r>
            <a:r>
              <a:rPr sz="3400" b="1" dirty="0">
                <a:solidFill>
                  <a:srgbClr val="FFFFFF"/>
                </a:solidFill>
                <a:latin typeface="Calibri"/>
                <a:cs typeface="Calibri"/>
              </a:rPr>
              <a:t>al  </a:t>
            </a:r>
            <a:r>
              <a:rPr sz="3400" b="1" spc="-25" dirty="0">
                <a:solidFill>
                  <a:srgbClr val="FFFFFF"/>
                </a:solidFill>
                <a:latin typeface="Calibri"/>
                <a:cs typeface="Calibri"/>
              </a:rPr>
              <a:t>Storage</a:t>
            </a:r>
            <a:endParaRPr sz="3400" dirty="0">
              <a:latin typeface="Calibri"/>
              <a:cs typeface="Calibri"/>
            </a:endParaRPr>
          </a:p>
        </p:txBody>
      </p:sp>
      <p:grpSp>
        <p:nvGrpSpPr>
          <p:cNvPr id="17" name="Group 16">
            <a:extLst>
              <a:ext uri="{FF2B5EF4-FFF2-40B4-BE49-F238E27FC236}">
                <a16:creationId xmlns:a16="http://schemas.microsoft.com/office/drawing/2014/main" id="{A2EBDC8B-D43D-CC80-D191-40735D153B09}"/>
              </a:ext>
            </a:extLst>
          </p:cNvPr>
          <p:cNvGrpSpPr/>
          <p:nvPr/>
        </p:nvGrpSpPr>
        <p:grpSpPr>
          <a:xfrm>
            <a:off x="2123440" y="5193791"/>
            <a:ext cx="2331720" cy="1188720"/>
            <a:chOff x="2123440" y="5193791"/>
            <a:chExt cx="2331720" cy="1188720"/>
          </a:xfrm>
        </p:grpSpPr>
        <p:grpSp>
          <p:nvGrpSpPr>
            <p:cNvPr id="141" name="Group 140">
              <a:extLst>
                <a:ext uri="{FF2B5EF4-FFF2-40B4-BE49-F238E27FC236}">
                  <a16:creationId xmlns:a16="http://schemas.microsoft.com/office/drawing/2014/main" id="{BDCBB1ED-C6CF-2DEC-7386-E0B087643A90}"/>
                </a:ext>
              </a:extLst>
            </p:cNvPr>
            <p:cNvGrpSpPr/>
            <p:nvPr/>
          </p:nvGrpSpPr>
          <p:grpSpPr>
            <a:xfrm>
              <a:off x="2123440" y="5193791"/>
              <a:ext cx="2331720" cy="1188720"/>
              <a:chOff x="2123440" y="5193791"/>
              <a:chExt cx="2331720" cy="1188720"/>
            </a:xfrm>
          </p:grpSpPr>
          <p:sp>
            <p:nvSpPr>
              <p:cNvPr id="121" name="object 132">
                <a:extLst>
                  <a:ext uri="{FF2B5EF4-FFF2-40B4-BE49-F238E27FC236}">
                    <a16:creationId xmlns:a16="http://schemas.microsoft.com/office/drawing/2014/main" id="{2DA7E3C9-8F37-BE45-B418-F70844F1DDB4}"/>
                  </a:ext>
                </a:extLst>
              </p:cNvPr>
              <p:cNvSpPr/>
              <p:nvPr/>
            </p:nvSpPr>
            <p:spPr>
              <a:xfrm>
                <a:off x="2123440" y="5193791"/>
                <a:ext cx="2331720" cy="1188720"/>
              </a:xfrm>
              <a:custGeom>
                <a:avLst/>
                <a:gdLst/>
                <a:ahLst/>
                <a:cxnLst/>
                <a:rect l="l" t="t" r="r" b="b"/>
                <a:pathLst>
                  <a:path w="2331720" h="1188720">
                    <a:moveTo>
                      <a:pt x="0" y="63245"/>
                    </a:moveTo>
                    <a:lnTo>
                      <a:pt x="4970" y="38629"/>
                    </a:lnTo>
                    <a:lnTo>
                      <a:pt x="18526" y="18526"/>
                    </a:lnTo>
                    <a:lnTo>
                      <a:pt x="38629" y="4970"/>
                    </a:lnTo>
                    <a:lnTo>
                      <a:pt x="63245" y="0"/>
                    </a:lnTo>
                    <a:lnTo>
                      <a:pt x="2268473" y="0"/>
                    </a:lnTo>
                    <a:lnTo>
                      <a:pt x="2293090" y="4970"/>
                    </a:lnTo>
                    <a:lnTo>
                      <a:pt x="2313193" y="18526"/>
                    </a:lnTo>
                    <a:lnTo>
                      <a:pt x="2326749" y="38629"/>
                    </a:lnTo>
                    <a:lnTo>
                      <a:pt x="2331720" y="63245"/>
                    </a:lnTo>
                    <a:lnTo>
                      <a:pt x="2331720" y="1125486"/>
                    </a:lnTo>
                    <a:lnTo>
                      <a:pt x="2326749" y="1150100"/>
                    </a:lnTo>
                    <a:lnTo>
                      <a:pt x="2313193" y="1170200"/>
                    </a:lnTo>
                    <a:lnTo>
                      <a:pt x="2293090" y="1183751"/>
                    </a:lnTo>
                    <a:lnTo>
                      <a:pt x="2268473" y="1188720"/>
                    </a:lnTo>
                    <a:lnTo>
                      <a:pt x="63245" y="1188720"/>
                    </a:lnTo>
                    <a:lnTo>
                      <a:pt x="38629" y="1183751"/>
                    </a:lnTo>
                    <a:lnTo>
                      <a:pt x="18526" y="1170200"/>
                    </a:lnTo>
                    <a:lnTo>
                      <a:pt x="4970" y="1150100"/>
                    </a:lnTo>
                    <a:lnTo>
                      <a:pt x="0" y="1125486"/>
                    </a:lnTo>
                    <a:lnTo>
                      <a:pt x="0" y="63245"/>
                    </a:lnTo>
                    <a:close/>
                  </a:path>
                </a:pathLst>
              </a:custGeom>
              <a:ln w="38100">
                <a:solidFill>
                  <a:srgbClr val="224464"/>
                </a:solidFill>
              </a:ln>
            </p:spPr>
            <p:txBody>
              <a:bodyPr wrap="square" lIns="0" tIns="0" rIns="0" bIns="0" rtlCol="0"/>
              <a:lstStyle/>
              <a:p>
                <a:endParaRPr/>
              </a:p>
            </p:txBody>
          </p:sp>
          <p:sp>
            <p:nvSpPr>
              <p:cNvPr id="122" name="object 133">
                <a:extLst>
                  <a:ext uri="{FF2B5EF4-FFF2-40B4-BE49-F238E27FC236}">
                    <a16:creationId xmlns:a16="http://schemas.microsoft.com/office/drawing/2014/main" id="{CAD0128F-9F22-F14A-4980-D8C36D803286}"/>
                  </a:ext>
                </a:extLst>
              </p:cNvPr>
              <p:cNvSpPr txBox="1"/>
              <p:nvPr/>
            </p:nvSpPr>
            <p:spPr>
              <a:xfrm>
                <a:off x="2936494" y="5225746"/>
                <a:ext cx="69596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9F00"/>
                    </a:solidFill>
                    <a:latin typeface="Consolas"/>
                    <a:cs typeface="Consolas"/>
                  </a:rPr>
                  <a:t>Data</a:t>
                </a:r>
                <a:endParaRPr sz="2400" dirty="0">
                  <a:latin typeface="Consolas"/>
                  <a:cs typeface="Consolas"/>
                </a:endParaRPr>
              </a:p>
            </p:txBody>
          </p:sp>
        </p:grpSp>
        <p:grpSp>
          <p:nvGrpSpPr>
            <p:cNvPr id="16" name="Group 15">
              <a:extLst>
                <a:ext uri="{FF2B5EF4-FFF2-40B4-BE49-F238E27FC236}">
                  <a16:creationId xmlns:a16="http://schemas.microsoft.com/office/drawing/2014/main" id="{A48DDADD-17CD-5777-71F4-ABC5393FC2AF}"/>
                </a:ext>
              </a:extLst>
            </p:cNvPr>
            <p:cNvGrpSpPr/>
            <p:nvPr/>
          </p:nvGrpSpPr>
          <p:grpSpPr>
            <a:xfrm>
              <a:off x="2371294" y="5779452"/>
              <a:ext cx="1903479" cy="566704"/>
              <a:chOff x="2371294" y="5779452"/>
              <a:chExt cx="1903479" cy="566704"/>
            </a:xfrm>
          </p:grpSpPr>
          <p:pic>
            <p:nvPicPr>
              <p:cNvPr id="8" name="Picture 7">
                <a:extLst>
                  <a:ext uri="{FF2B5EF4-FFF2-40B4-BE49-F238E27FC236}">
                    <a16:creationId xmlns:a16="http://schemas.microsoft.com/office/drawing/2014/main" id="{2FB1D70C-5EA3-A684-550B-A9FB2E3318F3}"/>
                  </a:ext>
                </a:extLst>
              </p:cNvPr>
              <p:cNvPicPr>
                <a:picLocks noChangeAspect="1"/>
              </p:cNvPicPr>
              <p:nvPr/>
            </p:nvPicPr>
            <p:blipFill>
              <a:blip r:embed="rId9"/>
              <a:stretch>
                <a:fillRect/>
              </a:stretch>
            </p:blipFill>
            <p:spPr>
              <a:xfrm>
                <a:off x="2371294" y="5779452"/>
                <a:ext cx="418140" cy="566571"/>
              </a:xfrm>
              <a:prstGeom prst="rect">
                <a:avLst/>
              </a:prstGeom>
            </p:spPr>
          </p:pic>
          <p:pic>
            <p:nvPicPr>
              <p:cNvPr id="9" name="Picture 8">
                <a:extLst>
                  <a:ext uri="{FF2B5EF4-FFF2-40B4-BE49-F238E27FC236}">
                    <a16:creationId xmlns:a16="http://schemas.microsoft.com/office/drawing/2014/main" id="{93D13212-F989-86D3-49BA-32A265C6FC54}"/>
                  </a:ext>
                </a:extLst>
              </p:cNvPr>
              <p:cNvPicPr>
                <a:picLocks noChangeAspect="1"/>
              </p:cNvPicPr>
              <p:nvPr/>
            </p:nvPicPr>
            <p:blipFill>
              <a:blip r:embed="rId9"/>
              <a:stretch>
                <a:fillRect/>
              </a:stretch>
            </p:blipFill>
            <p:spPr>
              <a:xfrm>
                <a:off x="3125477" y="5779585"/>
                <a:ext cx="418140" cy="566571"/>
              </a:xfrm>
              <a:prstGeom prst="rect">
                <a:avLst/>
              </a:prstGeom>
            </p:spPr>
          </p:pic>
          <p:pic>
            <p:nvPicPr>
              <p:cNvPr id="11" name="Picture 10">
                <a:extLst>
                  <a:ext uri="{FF2B5EF4-FFF2-40B4-BE49-F238E27FC236}">
                    <a16:creationId xmlns:a16="http://schemas.microsoft.com/office/drawing/2014/main" id="{0F0D22B0-F422-0DC7-5CF4-2196FE814638}"/>
                  </a:ext>
                </a:extLst>
              </p:cNvPr>
              <p:cNvPicPr>
                <a:picLocks noChangeAspect="1"/>
              </p:cNvPicPr>
              <p:nvPr/>
            </p:nvPicPr>
            <p:blipFill>
              <a:blip r:embed="rId9"/>
              <a:stretch>
                <a:fillRect/>
              </a:stretch>
            </p:blipFill>
            <p:spPr>
              <a:xfrm>
                <a:off x="3856633" y="5779452"/>
                <a:ext cx="418140" cy="566571"/>
              </a:xfrm>
              <a:prstGeom prst="rect">
                <a:avLst/>
              </a:prstGeom>
            </p:spPr>
          </p:pic>
        </p:grpSp>
      </p:grpSp>
      <p:grpSp>
        <p:nvGrpSpPr>
          <p:cNvPr id="19" name="Group 18">
            <a:extLst>
              <a:ext uri="{FF2B5EF4-FFF2-40B4-BE49-F238E27FC236}">
                <a16:creationId xmlns:a16="http://schemas.microsoft.com/office/drawing/2014/main" id="{F2CED962-35F1-36EF-E1E2-D62A531DF7A6}"/>
              </a:ext>
            </a:extLst>
          </p:cNvPr>
          <p:cNvGrpSpPr/>
          <p:nvPr/>
        </p:nvGrpSpPr>
        <p:grpSpPr>
          <a:xfrm>
            <a:off x="4622037" y="5173980"/>
            <a:ext cx="2369820" cy="1226820"/>
            <a:chOff x="4622037" y="5173980"/>
            <a:chExt cx="2369820" cy="1226820"/>
          </a:xfrm>
        </p:grpSpPr>
        <p:grpSp>
          <p:nvGrpSpPr>
            <p:cNvPr id="142" name="Group 141">
              <a:extLst>
                <a:ext uri="{FF2B5EF4-FFF2-40B4-BE49-F238E27FC236}">
                  <a16:creationId xmlns:a16="http://schemas.microsoft.com/office/drawing/2014/main" id="{40C81AE4-95D4-D7D4-0338-CA66A3D19E27}"/>
                </a:ext>
              </a:extLst>
            </p:cNvPr>
            <p:cNvGrpSpPr/>
            <p:nvPr/>
          </p:nvGrpSpPr>
          <p:grpSpPr>
            <a:xfrm>
              <a:off x="4622037" y="5173980"/>
              <a:ext cx="2369820" cy="1226820"/>
              <a:chOff x="4622037" y="5173980"/>
              <a:chExt cx="2369820" cy="1226820"/>
            </a:xfrm>
          </p:grpSpPr>
          <p:grpSp>
            <p:nvGrpSpPr>
              <p:cNvPr id="123" name="object 137">
                <a:extLst>
                  <a:ext uri="{FF2B5EF4-FFF2-40B4-BE49-F238E27FC236}">
                    <a16:creationId xmlns:a16="http://schemas.microsoft.com/office/drawing/2014/main" id="{21B4EB0C-79E9-171F-6593-AA969A5D9F05}"/>
                  </a:ext>
                </a:extLst>
              </p:cNvPr>
              <p:cNvGrpSpPr/>
              <p:nvPr/>
            </p:nvGrpSpPr>
            <p:grpSpPr>
              <a:xfrm>
                <a:off x="4622037" y="5173980"/>
                <a:ext cx="2369820" cy="1226820"/>
                <a:chOff x="4661153" y="5106161"/>
                <a:chExt cx="2369820" cy="1226820"/>
              </a:xfrm>
            </p:grpSpPr>
            <p:sp>
              <p:nvSpPr>
                <p:cNvPr id="124" name="object 138">
                  <a:extLst>
                    <a:ext uri="{FF2B5EF4-FFF2-40B4-BE49-F238E27FC236}">
                      <a16:creationId xmlns:a16="http://schemas.microsoft.com/office/drawing/2014/main" id="{E2AAEA8E-5364-817E-A5BE-3BD17E494EAD}"/>
                    </a:ext>
                  </a:extLst>
                </p:cNvPr>
                <p:cNvSpPr/>
                <p:nvPr/>
              </p:nvSpPr>
              <p:spPr>
                <a:xfrm>
                  <a:off x="4680203" y="5125211"/>
                  <a:ext cx="2331720" cy="1188720"/>
                </a:xfrm>
                <a:custGeom>
                  <a:avLst/>
                  <a:gdLst/>
                  <a:ahLst/>
                  <a:cxnLst/>
                  <a:rect l="l" t="t" r="r" b="b"/>
                  <a:pathLst>
                    <a:path w="2331720" h="1188720">
                      <a:moveTo>
                        <a:pt x="2268474" y="0"/>
                      </a:moveTo>
                      <a:lnTo>
                        <a:pt x="63246" y="0"/>
                      </a:lnTo>
                      <a:lnTo>
                        <a:pt x="38629" y="4970"/>
                      </a:lnTo>
                      <a:lnTo>
                        <a:pt x="18526" y="18526"/>
                      </a:lnTo>
                      <a:lnTo>
                        <a:pt x="4970" y="38629"/>
                      </a:lnTo>
                      <a:lnTo>
                        <a:pt x="0" y="63245"/>
                      </a:lnTo>
                      <a:lnTo>
                        <a:pt x="0" y="1125486"/>
                      </a:lnTo>
                      <a:lnTo>
                        <a:pt x="4970" y="1150100"/>
                      </a:lnTo>
                      <a:lnTo>
                        <a:pt x="18526" y="1170200"/>
                      </a:lnTo>
                      <a:lnTo>
                        <a:pt x="38629" y="1183751"/>
                      </a:lnTo>
                      <a:lnTo>
                        <a:pt x="63246" y="1188720"/>
                      </a:lnTo>
                      <a:lnTo>
                        <a:pt x="2268474" y="1188720"/>
                      </a:lnTo>
                      <a:lnTo>
                        <a:pt x="2293090" y="1183751"/>
                      </a:lnTo>
                      <a:lnTo>
                        <a:pt x="2313193" y="1170200"/>
                      </a:lnTo>
                      <a:lnTo>
                        <a:pt x="2326749" y="1150100"/>
                      </a:lnTo>
                      <a:lnTo>
                        <a:pt x="2331720" y="1125486"/>
                      </a:lnTo>
                      <a:lnTo>
                        <a:pt x="2331720" y="63245"/>
                      </a:lnTo>
                      <a:lnTo>
                        <a:pt x="2326749" y="38629"/>
                      </a:lnTo>
                      <a:lnTo>
                        <a:pt x="2313193" y="18526"/>
                      </a:lnTo>
                      <a:lnTo>
                        <a:pt x="2293090" y="4970"/>
                      </a:lnTo>
                      <a:lnTo>
                        <a:pt x="2268474" y="0"/>
                      </a:lnTo>
                      <a:close/>
                    </a:path>
                  </a:pathLst>
                </a:custGeom>
                <a:solidFill>
                  <a:srgbClr val="FFFFFF">
                    <a:alpha val="25097"/>
                  </a:srgbClr>
                </a:solidFill>
              </p:spPr>
              <p:txBody>
                <a:bodyPr wrap="square" lIns="0" tIns="0" rIns="0" bIns="0" rtlCol="0"/>
                <a:lstStyle/>
                <a:p>
                  <a:endParaRPr/>
                </a:p>
              </p:txBody>
            </p:sp>
            <p:sp>
              <p:nvSpPr>
                <p:cNvPr id="125" name="object 139">
                  <a:extLst>
                    <a:ext uri="{FF2B5EF4-FFF2-40B4-BE49-F238E27FC236}">
                      <a16:creationId xmlns:a16="http://schemas.microsoft.com/office/drawing/2014/main" id="{FFB5DF30-E01D-9676-E287-0845BC0DE9F9}"/>
                    </a:ext>
                  </a:extLst>
                </p:cNvPr>
                <p:cNvSpPr/>
                <p:nvPr/>
              </p:nvSpPr>
              <p:spPr>
                <a:xfrm>
                  <a:off x="4680203" y="5125211"/>
                  <a:ext cx="2331720" cy="1188720"/>
                </a:xfrm>
                <a:custGeom>
                  <a:avLst/>
                  <a:gdLst/>
                  <a:ahLst/>
                  <a:cxnLst/>
                  <a:rect l="l" t="t" r="r" b="b"/>
                  <a:pathLst>
                    <a:path w="2331720" h="1188720">
                      <a:moveTo>
                        <a:pt x="0" y="63245"/>
                      </a:moveTo>
                      <a:lnTo>
                        <a:pt x="4970" y="38629"/>
                      </a:lnTo>
                      <a:lnTo>
                        <a:pt x="18526" y="18526"/>
                      </a:lnTo>
                      <a:lnTo>
                        <a:pt x="38629" y="4970"/>
                      </a:lnTo>
                      <a:lnTo>
                        <a:pt x="63246" y="0"/>
                      </a:lnTo>
                      <a:lnTo>
                        <a:pt x="2268474" y="0"/>
                      </a:lnTo>
                      <a:lnTo>
                        <a:pt x="2293090" y="4970"/>
                      </a:lnTo>
                      <a:lnTo>
                        <a:pt x="2313193" y="18526"/>
                      </a:lnTo>
                      <a:lnTo>
                        <a:pt x="2326749" y="38629"/>
                      </a:lnTo>
                      <a:lnTo>
                        <a:pt x="2331720" y="63245"/>
                      </a:lnTo>
                      <a:lnTo>
                        <a:pt x="2331720" y="1125486"/>
                      </a:lnTo>
                      <a:lnTo>
                        <a:pt x="2326749" y="1150100"/>
                      </a:lnTo>
                      <a:lnTo>
                        <a:pt x="2313193" y="1170200"/>
                      </a:lnTo>
                      <a:lnTo>
                        <a:pt x="2293090" y="1183751"/>
                      </a:lnTo>
                      <a:lnTo>
                        <a:pt x="2268474" y="1188720"/>
                      </a:lnTo>
                      <a:lnTo>
                        <a:pt x="63246" y="1188720"/>
                      </a:lnTo>
                      <a:lnTo>
                        <a:pt x="38629" y="1183751"/>
                      </a:lnTo>
                      <a:lnTo>
                        <a:pt x="18526" y="1170200"/>
                      </a:lnTo>
                      <a:lnTo>
                        <a:pt x="4970" y="1150100"/>
                      </a:lnTo>
                      <a:lnTo>
                        <a:pt x="0" y="1125486"/>
                      </a:lnTo>
                      <a:lnTo>
                        <a:pt x="0" y="63245"/>
                      </a:lnTo>
                      <a:close/>
                    </a:path>
                  </a:pathLst>
                </a:custGeom>
                <a:ln w="38100">
                  <a:solidFill>
                    <a:srgbClr val="224464"/>
                  </a:solidFill>
                </a:ln>
              </p:spPr>
              <p:txBody>
                <a:bodyPr wrap="square" lIns="0" tIns="0" rIns="0" bIns="0" rtlCol="0"/>
                <a:lstStyle/>
                <a:p>
                  <a:endParaRPr/>
                </a:p>
              </p:txBody>
            </p:sp>
          </p:grpSp>
          <p:sp>
            <p:nvSpPr>
              <p:cNvPr id="126" name="object 140">
                <a:extLst>
                  <a:ext uri="{FF2B5EF4-FFF2-40B4-BE49-F238E27FC236}">
                    <a16:creationId xmlns:a16="http://schemas.microsoft.com/office/drawing/2014/main" id="{D53DF93E-517A-3F90-2062-0D0E5467D86A}"/>
                  </a:ext>
                </a:extLst>
              </p:cNvPr>
              <p:cNvSpPr txBox="1"/>
              <p:nvPr/>
            </p:nvSpPr>
            <p:spPr>
              <a:xfrm>
                <a:off x="5456174" y="5225746"/>
                <a:ext cx="69596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9F00"/>
                    </a:solidFill>
                    <a:latin typeface="Consolas"/>
                    <a:cs typeface="Consolas"/>
                  </a:rPr>
                  <a:t>Logs</a:t>
                </a:r>
                <a:endParaRPr sz="2400" dirty="0">
                  <a:latin typeface="Consolas"/>
                  <a:cs typeface="Consolas"/>
                </a:endParaRPr>
              </a:p>
            </p:txBody>
          </p:sp>
        </p:grpSp>
        <p:grpSp>
          <p:nvGrpSpPr>
            <p:cNvPr id="18" name="Group 17">
              <a:extLst>
                <a:ext uri="{FF2B5EF4-FFF2-40B4-BE49-F238E27FC236}">
                  <a16:creationId xmlns:a16="http://schemas.microsoft.com/office/drawing/2014/main" id="{DA56B88E-FCB6-BCCF-58CA-544194B88F1A}"/>
                </a:ext>
              </a:extLst>
            </p:cNvPr>
            <p:cNvGrpSpPr/>
            <p:nvPr/>
          </p:nvGrpSpPr>
          <p:grpSpPr>
            <a:xfrm>
              <a:off x="4819886" y="5776892"/>
              <a:ext cx="1926507" cy="569131"/>
              <a:chOff x="4819886" y="5776892"/>
              <a:chExt cx="1926507" cy="569131"/>
            </a:xfrm>
          </p:grpSpPr>
          <p:pic>
            <p:nvPicPr>
              <p:cNvPr id="13" name="Picture 12">
                <a:extLst>
                  <a:ext uri="{FF2B5EF4-FFF2-40B4-BE49-F238E27FC236}">
                    <a16:creationId xmlns:a16="http://schemas.microsoft.com/office/drawing/2014/main" id="{DC004B28-3024-0340-3DFA-685DB3B4F98F}"/>
                  </a:ext>
                </a:extLst>
              </p:cNvPr>
              <p:cNvPicPr>
                <a:picLocks noChangeAspect="1"/>
              </p:cNvPicPr>
              <p:nvPr/>
            </p:nvPicPr>
            <p:blipFill>
              <a:blip r:embed="rId9"/>
              <a:stretch>
                <a:fillRect/>
              </a:stretch>
            </p:blipFill>
            <p:spPr>
              <a:xfrm>
                <a:off x="6328253" y="5779452"/>
                <a:ext cx="418140" cy="566571"/>
              </a:xfrm>
              <a:prstGeom prst="rect">
                <a:avLst/>
              </a:prstGeom>
            </p:spPr>
          </p:pic>
          <p:pic>
            <p:nvPicPr>
              <p:cNvPr id="14" name="Picture 13">
                <a:extLst>
                  <a:ext uri="{FF2B5EF4-FFF2-40B4-BE49-F238E27FC236}">
                    <a16:creationId xmlns:a16="http://schemas.microsoft.com/office/drawing/2014/main" id="{C07B3FD4-21AB-E1FF-287B-E7CF8EE553F3}"/>
                  </a:ext>
                </a:extLst>
              </p:cNvPr>
              <p:cNvPicPr>
                <a:picLocks noChangeAspect="1"/>
              </p:cNvPicPr>
              <p:nvPr/>
            </p:nvPicPr>
            <p:blipFill>
              <a:blip r:embed="rId9"/>
              <a:stretch>
                <a:fillRect/>
              </a:stretch>
            </p:blipFill>
            <p:spPr>
              <a:xfrm>
                <a:off x="5608080" y="5776892"/>
                <a:ext cx="418140" cy="566571"/>
              </a:xfrm>
              <a:prstGeom prst="rect">
                <a:avLst/>
              </a:prstGeom>
            </p:spPr>
          </p:pic>
          <p:pic>
            <p:nvPicPr>
              <p:cNvPr id="15" name="Picture 14">
                <a:extLst>
                  <a:ext uri="{FF2B5EF4-FFF2-40B4-BE49-F238E27FC236}">
                    <a16:creationId xmlns:a16="http://schemas.microsoft.com/office/drawing/2014/main" id="{29AAE51D-A720-4577-F2E6-606B019716FF}"/>
                  </a:ext>
                </a:extLst>
              </p:cNvPr>
              <p:cNvPicPr>
                <a:picLocks noChangeAspect="1"/>
              </p:cNvPicPr>
              <p:nvPr/>
            </p:nvPicPr>
            <p:blipFill>
              <a:blip r:embed="rId9"/>
              <a:stretch>
                <a:fillRect/>
              </a:stretch>
            </p:blipFill>
            <p:spPr>
              <a:xfrm>
                <a:off x="4819886" y="5776942"/>
                <a:ext cx="418140" cy="566571"/>
              </a:xfrm>
              <a:prstGeom prst="rect">
                <a:avLst/>
              </a:prstGeom>
            </p:spPr>
          </p:pic>
        </p:grpSp>
      </p:grpSp>
    </p:spTree>
    <p:extLst>
      <p:ext uri="{BB962C8B-B14F-4D97-AF65-F5344CB8AC3E}">
        <p14:creationId xmlns:p14="http://schemas.microsoft.com/office/powerpoint/2010/main" val="3527970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2C21640-FD6E-1A3E-EA2F-882670CC4F1F}"/>
              </a:ext>
            </a:extLst>
          </p:cNvPr>
          <p:cNvSpPr>
            <a:spLocks noGrp="1"/>
          </p:cNvSpPr>
          <p:nvPr>
            <p:ph type="body" sz="quarter" idx="11"/>
          </p:nvPr>
        </p:nvSpPr>
        <p:spPr>
          <a:xfrm>
            <a:off x="6456000" y="1295400"/>
            <a:ext cx="5545597" cy="4857604"/>
          </a:xfrm>
        </p:spPr>
        <p:txBody>
          <a:bodyPr/>
          <a:lstStyle/>
          <a:p>
            <a:r>
              <a:rPr lang="en-US" b="1" dirty="0"/>
              <a:t>NoSQL databases </a:t>
            </a:r>
            <a:r>
              <a:rPr lang="en-US" dirty="0"/>
              <a:t>examples:</a:t>
            </a:r>
          </a:p>
          <a:p>
            <a:pPr lvl="1"/>
            <a:r>
              <a:rPr lang="en-US" dirty="0"/>
              <a:t>MongoDB</a:t>
            </a:r>
          </a:p>
          <a:p>
            <a:pPr lvl="1"/>
            <a:r>
              <a:rPr lang="en-US" dirty="0"/>
              <a:t>Redis</a:t>
            </a:r>
          </a:p>
          <a:p>
            <a:pPr lvl="1"/>
            <a:r>
              <a:rPr lang="en-US" dirty="0"/>
              <a:t>Google </a:t>
            </a:r>
            <a:r>
              <a:rPr lang="en-US" dirty="0" err="1"/>
              <a:t>BigTable</a:t>
            </a:r>
            <a:endParaRPr lang="en-US" dirty="0"/>
          </a:p>
          <a:p>
            <a:pPr lvl="1"/>
            <a:r>
              <a:rPr lang="en-US" dirty="0"/>
              <a:t>Amazon DynamoDB</a:t>
            </a:r>
          </a:p>
          <a:p>
            <a:pPr lvl="1"/>
            <a:r>
              <a:rPr lang="en-US" dirty="0"/>
              <a:t>Azure Cosmos DB</a:t>
            </a:r>
          </a:p>
          <a:p>
            <a:pPr lvl="1"/>
            <a:r>
              <a:rPr lang="en-US" dirty="0"/>
              <a:t>Cassandra</a:t>
            </a:r>
          </a:p>
          <a:p>
            <a:endParaRPr lang="en-US" dirty="0"/>
          </a:p>
        </p:txBody>
      </p:sp>
      <p:sp>
        <p:nvSpPr>
          <p:cNvPr id="9" name="Text Placeholder 8">
            <a:extLst>
              <a:ext uri="{FF2B5EF4-FFF2-40B4-BE49-F238E27FC236}">
                <a16:creationId xmlns:a16="http://schemas.microsoft.com/office/drawing/2014/main" id="{AB9D2C9D-41B8-D9FE-0CD6-6B85E74C3086}"/>
              </a:ext>
            </a:extLst>
          </p:cNvPr>
          <p:cNvSpPr>
            <a:spLocks noGrp="1"/>
          </p:cNvSpPr>
          <p:nvPr>
            <p:ph type="body" sz="quarter" idx="10"/>
          </p:nvPr>
        </p:nvSpPr>
        <p:spPr>
          <a:xfrm>
            <a:off x="190402" y="1295400"/>
            <a:ext cx="5545598" cy="4857604"/>
          </a:xfrm>
        </p:spPr>
        <p:txBody>
          <a:bodyPr/>
          <a:lstStyle/>
          <a:p>
            <a:r>
              <a:rPr lang="en-US" b="1" dirty="0"/>
              <a:t>SQL databases </a:t>
            </a:r>
            <a:r>
              <a:rPr lang="en-US" dirty="0"/>
              <a:t>examples:</a:t>
            </a:r>
          </a:p>
          <a:p>
            <a:pPr lvl="1"/>
            <a:r>
              <a:rPr lang="en-US" dirty="0"/>
              <a:t>MySQL</a:t>
            </a:r>
          </a:p>
          <a:p>
            <a:pPr lvl="1"/>
            <a:r>
              <a:rPr lang="en-US" dirty="0"/>
              <a:t>PostgreSQL</a:t>
            </a:r>
          </a:p>
          <a:p>
            <a:pPr lvl="1"/>
            <a:r>
              <a:rPr lang="en-US" dirty="0"/>
              <a:t>Oracle</a:t>
            </a:r>
          </a:p>
          <a:p>
            <a:pPr lvl="1"/>
            <a:r>
              <a:rPr lang="en-US" dirty="0"/>
              <a:t>Microsoft SQL Server</a:t>
            </a:r>
          </a:p>
          <a:p>
            <a:pPr lvl="1"/>
            <a:r>
              <a:rPr lang="en-US" dirty="0"/>
              <a:t>SQLite and Web SQL</a:t>
            </a:r>
          </a:p>
        </p:txBody>
      </p:sp>
      <p:sp>
        <p:nvSpPr>
          <p:cNvPr id="4" name="object 4"/>
          <p:cNvSpPr txBox="1">
            <a:spLocks noGrp="1"/>
          </p:cNvSpPr>
          <p:nvPr>
            <p:ph type="title"/>
          </p:nvPr>
        </p:nvSpPr>
        <p:spPr/>
        <p:txBody>
          <a:bodyPr/>
          <a:lstStyle/>
          <a:p>
            <a:r>
              <a:rPr lang="en-US" dirty="0"/>
              <a:t>DBMS Systems: Examples</a:t>
            </a:r>
            <a:endParaRPr lang="en-US"/>
          </a:p>
        </p:txBody>
      </p:sp>
    </p:spTree>
    <p:extLst>
      <p:ext uri="{BB962C8B-B14F-4D97-AF65-F5344CB8AC3E}">
        <p14:creationId xmlns:p14="http://schemas.microsoft.com/office/powerpoint/2010/main" val="26965240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7C1310D-D05C-458F-8872-9A68F31E050D}"/>
              </a:ext>
            </a:extLst>
          </p:cNvPr>
          <p:cNvSpPr>
            <a:spLocks noGrp="1"/>
          </p:cNvSpPr>
          <p:nvPr>
            <p:ph type="subTitle" sz="quarter" idx="11"/>
          </p:nvPr>
        </p:nvSpPr>
        <p:spPr/>
        <p:txBody>
          <a:bodyPr/>
          <a:lstStyle/>
          <a:p>
            <a:r>
              <a:rPr lang="en-US" dirty="0"/>
              <a:t>SQL Language</a:t>
            </a:r>
            <a:endParaRPr lang="bg-BG" dirty="0"/>
          </a:p>
        </p:txBody>
      </p:sp>
      <p:sp>
        <p:nvSpPr>
          <p:cNvPr id="2" name="Title 1"/>
          <p:cNvSpPr>
            <a:spLocks noGrp="1"/>
          </p:cNvSpPr>
          <p:nvPr>
            <p:ph type="title" sz="quarter" idx="10"/>
          </p:nvPr>
        </p:nvSpPr>
        <p:spPr/>
        <p:txBody>
          <a:bodyPr/>
          <a:lstStyle/>
          <a:p>
            <a:r>
              <a:rPr lang="en-US" dirty="0"/>
              <a:t>Structured Query Language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4949" y="1222515"/>
            <a:ext cx="2849218" cy="2849218"/>
          </a:xfrm>
          <a:prstGeom prst="rect">
            <a:avLst/>
          </a:prstGeom>
        </p:spPr>
      </p:pic>
    </p:spTree>
    <p:extLst>
      <p:ext uri="{BB962C8B-B14F-4D97-AF65-F5344CB8AC3E}">
        <p14:creationId xmlns:p14="http://schemas.microsoft.com/office/powerpoint/2010/main" val="2986877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4000" spc="-5" dirty="0"/>
              <a:t>Structured</a:t>
            </a:r>
            <a:r>
              <a:rPr sz="4000" spc="-50" dirty="0"/>
              <a:t> </a:t>
            </a:r>
            <a:r>
              <a:rPr sz="4000" spc="5" dirty="0"/>
              <a:t>Query</a:t>
            </a:r>
            <a:r>
              <a:rPr sz="4000" spc="-55" dirty="0"/>
              <a:t> </a:t>
            </a:r>
            <a:r>
              <a:rPr sz="4000" spc="-5" dirty="0"/>
              <a:t>Language</a:t>
            </a:r>
            <a:r>
              <a:rPr sz="4000" spc="-35" dirty="0"/>
              <a:t> </a:t>
            </a:r>
            <a:r>
              <a:rPr sz="4000" spc="5" dirty="0"/>
              <a:t>(SQL)</a:t>
            </a:r>
            <a:endParaRPr sz="4000"/>
          </a:p>
        </p:txBody>
      </p:sp>
      <p:sp>
        <p:nvSpPr>
          <p:cNvPr id="13" name="object 13"/>
          <p:cNvSpPr txBox="1"/>
          <p:nvPr/>
        </p:nvSpPr>
        <p:spPr>
          <a:xfrm>
            <a:off x="1915729" y="1143000"/>
            <a:ext cx="10043706" cy="5466881"/>
          </a:xfrm>
          <a:prstGeom prst="rect">
            <a:avLst/>
          </a:prstGeom>
        </p:spPr>
        <p:txBody>
          <a:bodyPr vert="horz" wrap="square" lIns="0" tIns="13970" rIns="0" bIns="0" rtlCol="0">
            <a:spAutoFit/>
          </a:bodyPr>
          <a:lstStyle/>
          <a:p>
            <a:pPr marL="372110" indent="-360045">
              <a:lnSpc>
                <a:spcPts val="4070"/>
              </a:lnSpc>
              <a:spcBef>
                <a:spcPts val="110"/>
              </a:spcBef>
              <a:buClr>
                <a:srgbClr val="224464"/>
              </a:buClr>
              <a:buFont typeface="Wingdings"/>
              <a:buChar char=""/>
              <a:tabLst>
                <a:tab pos="372745" algn="l"/>
              </a:tabLst>
            </a:pPr>
            <a:r>
              <a:rPr sz="3400" b="1" spc="-5" dirty="0">
                <a:solidFill>
                  <a:srgbClr val="FF9F00"/>
                </a:solidFill>
                <a:latin typeface="Calibri"/>
                <a:cs typeface="Calibri"/>
              </a:rPr>
              <a:t>SQL</a:t>
            </a:r>
            <a:r>
              <a:rPr sz="3400" b="1" spc="-30" dirty="0">
                <a:solidFill>
                  <a:srgbClr val="FF9F00"/>
                </a:solidFill>
                <a:latin typeface="Calibri"/>
                <a:cs typeface="Calibri"/>
              </a:rPr>
              <a:t> </a:t>
            </a:r>
            <a:r>
              <a:rPr sz="3400" dirty="0">
                <a:solidFill>
                  <a:srgbClr val="224464"/>
                </a:solidFill>
                <a:latin typeface="Calibri"/>
                <a:cs typeface="Calibri"/>
              </a:rPr>
              <a:t>==</a:t>
            </a:r>
            <a:r>
              <a:rPr sz="3400" spc="-15" dirty="0">
                <a:solidFill>
                  <a:srgbClr val="224464"/>
                </a:solidFill>
                <a:latin typeface="Calibri"/>
                <a:cs typeface="Calibri"/>
              </a:rPr>
              <a:t> </a:t>
            </a:r>
            <a:r>
              <a:rPr sz="3400" spc="10" dirty="0">
                <a:solidFill>
                  <a:srgbClr val="224464"/>
                </a:solidFill>
                <a:latin typeface="Calibri"/>
                <a:cs typeface="Calibri"/>
              </a:rPr>
              <a:t>query</a:t>
            </a:r>
            <a:r>
              <a:rPr sz="3400" spc="-80" dirty="0">
                <a:solidFill>
                  <a:srgbClr val="224464"/>
                </a:solidFill>
                <a:latin typeface="Calibri"/>
                <a:cs typeface="Calibri"/>
              </a:rPr>
              <a:t> </a:t>
            </a:r>
            <a:r>
              <a:rPr sz="3400" dirty="0">
                <a:solidFill>
                  <a:srgbClr val="224464"/>
                </a:solidFill>
                <a:latin typeface="Calibri"/>
                <a:cs typeface="Calibri"/>
              </a:rPr>
              <a:t>language</a:t>
            </a:r>
            <a:r>
              <a:rPr sz="3400" spc="-85" dirty="0">
                <a:solidFill>
                  <a:srgbClr val="224464"/>
                </a:solidFill>
                <a:latin typeface="Calibri"/>
                <a:cs typeface="Calibri"/>
              </a:rPr>
              <a:t> </a:t>
            </a:r>
            <a:r>
              <a:rPr sz="3400" spc="5" dirty="0">
                <a:solidFill>
                  <a:srgbClr val="224464"/>
                </a:solidFill>
                <a:latin typeface="Calibri"/>
                <a:cs typeface="Calibri"/>
              </a:rPr>
              <a:t>designed</a:t>
            </a:r>
            <a:r>
              <a:rPr sz="3400" spc="-80" dirty="0">
                <a:solidFill>
                  <a:srgbClr val="224464"/>
                </a:solidFill>
                <a:latin typeface="Calibri"/>
                <a:cs typeface="Calibri"/>
              </a:rPr>
              <a:t> </a:t>
            </a:r>
            <a:r>
              <a:rPr sz="3400" spc="-30" dirty="0">
                <a:solidFill>
                  <a:srgbClr val="224464"/>
                </a:solidFill>
                <a:latin typeface="Calibri"/>
                <a:cs typeface="Calibri"/>
              </a:rPr>
              <a:t>for</a:t>
            </a:r>
            <a:r>
              <a:rPr sz="3400" spc="-15" dirty="0">
                <a:solidFill>
                  <a:srgbClr val="224464"/>
                </a:solidFill>
                <a:latin typeface="Calibri"/>
                <a:cs typeface="Calibri"/>
              </a:rPr>
              <a:t> </a:t>
            </a:r>
            <a:r>
              <a:rPr sz="3400" dirty="0">
                <a:solidFill>
                  <a:srgbClr val="224464"/>
                </a:solidFill>
                <a:latin typeface="Calibri"/>
                <a:cs typeface="Calibri"/>
              </a:rPr>
              <a:t>managing</a:t>
            </a:r>
            <a:r>
              <a:rPr sz="3400" spc="-65" dirty="0">
                <a:solidFill>
                  <a:srgbClr val="224464"/>
                </a:solidFill>
                <a:latin typeface="Calibri"/>
                <a:cs typeface="Calibri"/>
              </a:rPr>
              <a:t> </a:t>
            </a:r>
            <a:r>
              <a:rPr sz="3400" spc="-15" dirty="0">
                <a:solidFill>
                  <a:srgbClr val="224464"/>
                </a:solidFill>
                <a:latin typeface="Calibri"/>
                <a:cs typeface="Calibri"/>
              </a:rPr>
              <a:t>data</a:t>
            </a:r>
            <a:r>
              <a:rPr sz="3400" spc="-45" dirty="0">
                <a:solidFill>
                  <a:srgbClr val="224464"/>
                </a:solidFill>
                <a:latin typeface="Calibri"/>
                <a:cs typeface="Calibri"/>
              </a:rPr>
              <a:t> </a:t>
            </a:r>
            <a:r>
              <a:rPr sz="3400" dirty="0">
                <a:solidFill>
                  <a:srgbClr val="224464"/>
                </a:solidFill>
                <a:latin typeface="Calibri"/>
                <a:cs typeface="Calibri"/>
              </a:rPr>
              <a:t>in</a:t>
            </a:r>
            <a:endParaRPr sz="3400" dirty="0">
              <a:latin typeface="Calibri"/>
              <a:cs typeface="Calibri"/>
            </a:endParaRPr>
          </a:p>
          <a:p>
            <a:pPr marL="372110">
              <a:lnSpc>
                <a:spcPts val="4070"/>
              </a:lnSpc>
            </a:pPr>
            <a:r>
              <a:rPr sz="3400" b="1" spc="-10" dirty="0">
                <a:solidFill>
                  <a:srgbClr val="FF9F00"/>
                </a:solidFill>
                <a:latin typeface="Calibri"/>
                <a:cs typeface="Calibri"/>
              </a:rPr>
              <a:t>relational</a:t>
            </a:r>
            <a:r>
              <a:rPr sz="3400" b="1" spc="-20" dirty="0">
                <a:solidFill>
                  <a:srgbClr val="FF9F00"/>
                </a:solidFill>
                <a:latin typeface="Calibri"/>
                <a:cs typeface="Calibri"/>
              </a:rPr>
              <a:t> </a:t>
            </a:r>
            <a:r>
              <a:rPr sz="3400" spc="-5" dirty="0">
                <a:solidFill>
                  <a:srgbClr val="224464"/>
                </a:solidFill>
                <a:latin typeface="Calibri"/>
                <a:cs typeface="Calibri"/>
              </a:rPr>
              <a:t>databases</a:t>
            </a:r>
            <a:r>
              <a:rPr sz="3400" spc="-110" dirty="0">
                <a:solidFill>
                  <a:srgbClr val="224464"/>
                </a:solidFill>
                <a:latin typeface="Calibri"/>
                <a:cs typeface="Calibri"/>
              </a:rPr>
              <a:t> </a:t>
            </a:r>
            <a:r>
              <a:rPr sz="3400" spc="-5" dirty="0">
                <a:solidFill>
                  <a:srgbClr val="224464"/>
                </a:solidFill>
                <a:latin typeface="Calibri"/>
                <a:cs typeface="Calibri"/>
              </a:rPr>
              <a:t>(RDBMS)</a:t>
            </a:r>
            <a:endParaRPr sz="3400" dirty="0">
              <a:latin typeface="Calibri"/>
              <a:cs typeface="Calibri"/>
            </a:endParaRPr>
          </a:p>
          <a:p>
            <a:pPr marL="805180" lvl="1" indent="-360680">
              <a:lnSpc>
                <a:spcPct val="100000"/>
              </a:lnSpc>
              <a:spcBef>
                <a:spcPts val="1235"/>
              </a:spcBef>
              <a:buFont typeface="Wingdings"/>
              <a:buChar char=""/>
              <a:tabLst>
                <a:tab pos="805180" algn="l"/>
                <a:tab pos="805815" algn="l"/>
              </a:tabLst>
            </a:pPr>
            <a:r>
              <a:rPr sz="3200" spc="-10" dirty="0">
                <a:solidFill>
                  <a:srgbClr val="224464"/>
                </a:solidFill>
                <a:latin typeface="Calibri"/>
                <a:cs typeface="Calibri"/>
              </a:rPr>
              <a:t>Used</a:t>
            </a:r>
            <a:r>
              <a:rPr sz="3200" spc="5" dirty="0">
                <a:solidFill>
                  <a:srgbClr val="224464"/>
                </a:solidFill>
                <a:latin typeface="Calibri"/>
                <a:cs typeface="Calibri"/>
              </a:rPr>
              <a:t> </a:t>
            </a:r>
            <a:r>
              <a:rPr sz="3200" spc="-10" dirty="0">
                <a:solidFill>
                  <a:srgbClr val="224464"/>
                </a:solidFill>
                <a:latin typeface="Calibri"/>
                <a:cs typeface="Calibri"/>
              </a:rPr>
              <a:t>to</a:t>
            </a:r>
            <a:r>
              <a:rPr sz="3200" spc="-5" dirty="0">
                <a:solidFill>
                  <a:srgbClr val="224464"/>
                </a:solidFill>
                <a:latin typeface="Calibri"/>
                <a:cs typeface="Calibri"/>
              </a:rPr>
              <a:t> </a:t>
            </a:r>
            <a:r>
              <a:rPr sz="3200" spc="-15" dirty="0">
                <a:solidFill>
                  <a:srgbClr val="224464"/>
                </a:solidFill>
                <a:latin typeface="Calibri"/>
                <a:cs typeface="Calibri"/>
              </a:rPr>
              <a:t>communicate</a:t>
            </a:r>
            <a:r>
              <a:rPr sz="3200" dirty="0">
                <a:solidFill>
                  <a:srgbClr val="224464"/>
                </a:solidFill>
                <a:latin typeface="Calibri"/>
                <a:cs typeface="Calibri"/>
              </a:rPr>
              <a:t> </a:t>
            </a:r>
            <a:r>
              <a:rPr sz="3200" spc="-5" dirty="0">
                <a:solidFill>
                  <a:srgbClr val="224464"/>
                </a:solidFill>
                <a:latin typeface="Calibri"/>
                <a:cs typeface="Calibri"/>
              </a:rPr>
              <a:t>with</a:t>
            </a:r>
            <a:r>
              <a:rPr sz="3200" spc="-30" dirty="0">
                <a:solidFill>
                  <a:srgbClr val="224464"/>
                </a:solidFill>
                <a:latin typeface="Calibri"/>
                <a:cs typeface="Calibri"/>
              </a:rPr>
              <a:t> </a:t>
            </a:r>
            <a:r>
              <a:rPr sz="3200" spc="-5" dirty="0">
                <a:solidFill>
                  <a:srgbClr val="224464"/>
                </a:solidFill>
                <a:latin typeface="Calibri"/>
                <a:cs typeface="Calibri"/>
              </a:rPr>
              <a:t>the </a:t>
            </a:r>
            <a:r>
              <a:rPr sz="3200" spc="-15" dirty="0">
                <a:solidFill>
                  <a:srgbClr val="224464"/>
                </a:solidFill>
                <a:latin typeface="Calibri"/>
                <a:cs typeface="Calibri"/>
              </a:rPr>
              <a:t>database</a:t>
            </a:r>
            <a:r>
              <a:rPr sz="3200" dirty="0">
                <a:solidFill>
                  <a:srgbClr val="224464"/>
                </a:solidFill>
                <a:latin typeface="Calibri"/>
                <a:cs typeface="Calibri"/>
              </a:rPr>
              <a:t> </a:t>
            </a:r>
            <a:r>
              <a:rPr sz="3200" spc="-5" dirty="0">
                <a:solidFill>
                  <a:srgbClr val="224464"/>
                </a:solidFill>
                <a:latin typeface="Calibri"/>
                <a:cs typeface="Calibri"/>
              </a:rPr>
              <a:t>engine</a:t>
            </a:r>
            <a:endParaRPr sz="3200" dirty="0">
              <a:latin typeface="Calibri"/>
              <a:cs typeface="Calibri"/>
            </a:endParaRPr>
          </a:p>
          <a:p>
            <a:pPr marL="372110" indent="-360045">
              <a:lnSpc>
                <a:spcPct val="100000"/>
              </a:lnSpc>
              <a:spcBef>
                <a:spcPts val="1170"/>
              </a:spcBef>
              <a:buFont typeface="Wingdings"/>
              <a:buChar char=""/>
              <a:tabLst>
                <a:tab pos="372745" algn="l"/>
              </a:tabLst>
            </a:pPr>
            <a:r>
              <a:rPr sz="3400" spc="-25" dirty="0">
                <a:solidFill>
                  <a:srgbClr val="224464"/>
                </a:solidFill>
                <a:latin typeface="Calibri"/>
                <a:cs typeface="Calibri"/>
              </a:rPr>
              <a:t>Logically,</a:t>
            </a:r>
            <a:r>
              <a:rPr sz="3400" spc="-90" dirty="0">
                <a:solidFill>
                  <a:srgbClr val="224464"/>
                </a:solidFill>
                <a:latin typeface="Calibri"/>
                <a:cs typeface="Calibri"/>
              </a:rPr>
              <a:t> </a:t>
            </a:r>
            <a:r>
              <a:rPr sz="3400" dirty="0">
                <a:solidFill>
                  <a:srgbClr val="224464"/>
                </a:solidFill>
                <a:latin typeface="Calibri"/>
                <a:cs typeface="Calibri"/>
              </a:rPr>
              <a:t>SQL</a:t>
            </a:r>
            <a:r>
              <a:rPr sz="3400" spc="-25" dirty="0">
                <a:solidFill>
                  <a:srgbClr val="224464"/>
                </a:solidFill>
                <a:latin typeface="Calibri"/>
                <a:cs typeface="Calibri"/>
              </a:rPr>
              <a:t> </a:t>
            </a:r>
            <a:r>
              <a:rPr sz="3400" dirty="0">
                <a:solidFill>
                  <a:srgbClr val="224464"/>
                </a:solidFill>
                <a:latin typeface="Calibri"/>
                <a:cs typeface="Calibri"/>
              </a:rPr>
              <a:t>is</a:t>
            </a:r>
            <a:r>
              <a:rPr sz="3400" spc="-35" dirty="0">
                <a:solidFill>
                  <a:srgbClr val="224464"/>
                </a:solidFill>
                <a:latin typeface="Calibri"/>
                <a:cs typeface="Calibri"/>
              </a:rPr>
              <a:t> </a:t>
            </a:r>
            <a:r>
              <a:rPr sz="3400" spc="5" dirty="0">
                <a:solidFill>
                  <a:srgbClr val="224464"/>
                </a:solidFill>
                <a:latin typeface="Calibri"/>
                <a:cs typeface="Calibri"/>
              </a:rPr>
              <a:t>divided</a:t>
            </a:r>
            <a:r>
              <a:rPr sz="3400" spc="-90" dirty="0">
                <a:solidFill>
                  <a:srgbClr val="224464"/>
                </a:solidFill>
                <a:latin typeface="Calibri"/>
                <a:cs typeface="Calibri"/>
              </a:rPr>
              <a:t> </a:t>
            </a:r>
            <a:r>
              <a:rPr sz="3400" spc="-5" dirty="0">
                <a:solidFill>
                  <a:srgbClr val="224464"/>
                </a:solidFill>
                <a:latin typeface="Calibri"/>
                <a:cs typeface="Calibri"/>
              </a:rPr>
              <a:t>into</a:t>
            </a:r>
            <a:r>
              <a:rPr sz="3400" spc="-75" dirty="0">
                <a:solidFill>
                  <a:srgbClr val="224464"/>
                </a:solidFill>
                <a:latin typeface="Calibri"/>
                <a:cs typeface="Calibri"/>
              </a:rPr>
              <a:t> </a:t>
            </a:r>
            <a:r>
              <a:rPr sz="3400" spc="-20" dirty="0">
                <a:solidFill>
                  <a:srgbClr val="224464"/>
                </a:solidFill>
                <a:latin typeface="Calibri"/>
                <a:cs typeface="Calibri"/>
              </a:rPr>
              <a:t>four</a:t>
            </a:r>
            <a:r>
              <a:rPr sz="3400" spc="-45" dirty="0">
                <a:solidFill>
                  <a:srgbClr val="224464"/>
                </a:solidFill>
                <a:latin typeface="Calibri"/>
                <a:cs typeface="Calibri"/>
              </a:rPr>
              <a:t> </a:t>
            </a:r>
            <a:r>
              <a:rPr sz="3400" dirty="0">
                <a:solidFill>
                  <a:srgbClr val="224464"/>
                </a:solidFill>
                <a:latin typeface="Calibri"/>
                <a:cs typeface="Calibri"/>
              </a:rPr>
              <a:t>sections:</a:t>
            </a:r>
            <a:endParaRPr sz="3400" dirty="0">
              <a:latin typeface="Calibri"/>
              <a:cs typeface="Calibri"/>
            </a:endParaRPr>
          </a:p>
          <a:p>
            <a:pPr marL="805180" lvl="1" indent="-360680">
              <a:lnSpc>
                <a:spcPct val="100000"/>
              </a:lnSpc>
              <a:spcBef>
                <a:spcPts val="1210"/>
              </a:spcBef>
              <a:buFont typeface="Wingdings"/>
              <a:buChar char=""/>
              <a:tabLst>
                <a:tab pos="805180" algn="l"/>
                <a:tab pos="805815" algn="l"/>
              </a:tabLst>
            </a:pPr>
            <a:r>
              <a:rPr sz="3200" b="1" spc="-20" dirty="0">
                <a:solidFill>
                  <a:srgbClr val="224464"/>
                </a:solidFill>
                <a:latin typeface="Calibri"/>
                <a:cs typeface="Calibri"/>
              </a:rPr>
              <a:t>Data</a:t>
            </a:r>
            <a:r>
              <a:rPr sz="3200" b="1" spc="-15" dirty="0">
                <a:solidFill>
                  <a:srgbClr val="224464"/>
                </a:solidFill>
                <a:latin typeface="Calibri"/>
                <a:cs typeface="Calibri"/>
              </a:rPr>
              <a:t> </a:t>
            </a:r>
            <a:r>
              <a:rPr sz="3200" b="1" spc="-10" dirty="0">
                <a:solidFill>
                  <a:srgbClr val="224464"/>
                </a:solidFill>
                <a:latin typeface="Calibri"/>
                <a:cs typeface="Calibri"/>
              </a:rPr>
              <a:t>definition</a:t>
            </a:r>
            <a:r>
              <a:rPr sz="3200" spc="-10" dirty="0">
                <a:solidFill>
                  <a:srgbClr val="224464"/>
                </a:solidFill>
                <a:latin typeface="Calibri"/>
                <a:cs typeface="Calibri"/>
              </a:rPr>
              <a:t>:</a:t>
            </a:r>
            <a:r>
              <a:rPr sz="3200" spc="30" dirty="0">
                <a:solidFill>
                  <a:srgbClr val="224464"/>
                </a:solidFill>
                <a:latin typeface="Calibri"/>
                <a:cs typeface="Calibri"/>
              </a:rPr>
              <a:t> </a:t>
            </a:r>
            <a:r>
              <a:rPr sz="3200" spc="-10" dirty="0">
                <a:solidFill>
                  <a:srgbClr val="224464"/>
                </a:solidFill>
                <a:latin typeface="Calibri"/>
                <a:cs typeface="Calibri"/>
              </a:rPr>
              <a:t>describe</a:t>
            </a:r>
            <a:r>
              <a:rPr sz="3200" spc="5" dirty="0">
                <a:solidFill>
                  <a:srgbClr val="224464"/>
                </a:solidFill>
                <a:latin typeface="Calibri"/>
                <a:cs typeface="Calibri"/>
              </a:rPr>
              <a:t> </a:t>
            </a:r>
            <a:r>
              <a:rPr sz="3200" spc="-5" dirty="0">
                <a:solidFill>
                  <a:srgbClr val="224464"/>
                </a:solidFill>
                <a:latin typeface="Calibri"/>
                <a:cs typeface="Calibri"/>
              </a:rPr>
              <a:t>the</a:t>
            </a:r>
            <a:r>
              <a:rPr sz="3200" spc="5" dirty="0">
                <a:solidFill>
                  <a:srgbClr val="224464"/>
                </a:solidFill>
                <a:latin typeface="Calibri"/>
                <a:cs typeface="Calibri"/>
              </a:rPr>
              <a:t> </a:t>
            </a:r>
            <a:r>
              <a:rPr sz="3200" b="1" spc="-25" dirty="0">
                <a:solidFill>
                  <a:srgbClr val="FF9F00"/>
                </a:solidFill>
                <a:latin typeface="Calibri"/>
                <a:cs typeface="Calibri"/>
              </a:rPr>
              <a:t>structure</a:t>
            </a:r>
            <a:r>
              <a:rPr sz="3200" b="1" spc="100" dirty="0">
                <a:solidFill>
                  <a:srgbClr val="FF9F00"/>
                </a:solidFill>
                <a:latin typeface="Calibri"/>
                <a:cs typeface="Calibri"/>
              </a:rPr>
              <a:t> </a:t>
            </a:r>
            <a:r>
              <a:rPr sz="3200" spc="-5" dirty="0">
                <a:solidFill>
                  <a:srgbClr val="224464"/>
                </a:solidFill>
                <a:latin typeface="Calibri"/>
                <a:cs typeface="Calibri"/>
              </a:rPr>
              <a:t>of</a:t>
            </a:r>
            <a:r>
              <a:rPr sz="3200" dirty="0">
                <a:solidFill>
                  <a:srgbClr val="224464"/>
                </a:solidFill>
                <a:latin typeface="Calibri"/>
                <a:cs typeface="Calibri"/>
              </a:rPr>
              <a:t> </a:t>
            </a:r>
            <a:r>
              <a:rPr sz="3200" spc="-20" dirty="0">
                <a:solidFill>
                  <a:srgbClr val="224464"/>
                </a:solidFill>
                <a:latin typeface="Calibri"/>
                <a:cs typeface="Calibri"/>
              </a:rPr>
              <a:t>data</a:t>
            </a:r>
            <a:endParaRPr sz="3200" dirty="0">
              <a:latin typeface="Calibri"/>
              <a:cs typeface="Calibri"/>
            </a:endParaRPr>
          </a:p>
          <a:p>
            <a:pPr marL="805180" lvl="1" indent="-360680">
              <a:lnSpc>
                <a:spcPct val="100000"/>
              </a:lnSpc>
              <a:spcBef>
                <a:spcPts val="1200"/>
              </a:spcBef>
              <a:buFont typeface="Wingdings"/>
              <a:buChar char=""/>
              <a:tabLst>
                <a:tab pos="805180" algn="l"/>
                <a:tab pos="805815" algn="l"/>
              </a:tabLst>
            </a:pPr>
            <a:r>
              <a:rPr sz="3200" b="1" spc="-20" dirty="0">
                <a:solidFill>
                  <a:srgbClr val="224464"/>
                </a:solidFill>
                <a:latin typeface="Calibri"/>
                <a:cs typeface="Calibri"/>
              </a:rPr>
              <a:t>Data</a:t>
            </a:r>
            <a:r>
              <a:rPr sz="3200" b="1" spc="-25" dirty="0">
                <a:solidFill>
                  <a:srgbClr val="224464"/>
                </a:solidFill>
                <a:latin typeface="Calibri"/>
                <a:cs typeface="Calibri"/>
              </a:rPr>
              <a:t> </a:t>
            </a:r>
            <a:r>
              <a:rPr sz="3200" b="1" spc="-10" dirty="0">
                <a:solidFill>
                  <a:srgbClr val="224464"/>
                </a:solidFill>
                <a:latin typeface="Calibri"/>
                <a:cs typeface="Calibri"/>
              </a:rPr>
              <a:t>manipulation</a:t>
            </a:r>
            <a:r>
              <a:rPr sz="3200" spc="-10" dirty="0">
                <a:solidFill>
                  <a:srgbClr val="224464"/>
                </a:solidFill>
                <a:latin typeface="Calibri"/>
                <a:cs typeface="Calibri"/>
              </a:rPr>
              <a:t>:</a:t>
            </a:r>
            <a:r>
              <a:rPr sz="3200" spc="5" dirty="0">
                <a:solidFill>
                  <a:srgbClr val="224464"/>
                </a:solidFill>
                <a:latin typeface="Calibri"/>
                <a:cs typeface="Calibri"/>
              </a:rPr>
              <a:t> </a:t>
            </a:r>
            <a:r>
              <a:rPr sz="3200" b="1" spc="-30" dirty="0">
                <a:solidFill>
                  <a:srgbClr val="FF9F00"/>
                </a:solidFill>
                <a:latin typeface="Calibri"/>
                <a:cs typeface="Calibri"/>
              </a:rPr>
              <a:t>store</a:t>
            </a:r>
            <a:r>
              <a:rPr sz="3200" b="1" spc="45" dirty="0">
                <a:solidFill>
                  <a:srgbClr val="FF9F00"/>
                </a:solidFill>
                <a:latin typeface="Calibri"/>
                <a:cs typeface="Calibri"/>
              </a:rPr>
              <a:t> </a:t>
            </a:r>
            <a:r>
              <a:rPr sz="3200" spc="-5" dirty="0">
                <a:solidFill>
                  <a:srgbClr val="224464"/>
                </a:solidFill>
                <a:latin typeface="Calibri"/>
                <a:cs typeface="Calibri"/>
              </a:rPr>
              <a:t>and</a:t>
            </a:r>
            <a:r>
              <a:rPr sz="3200" spc="5" dirty="0">
                <a:solidFill>
                  <a:srgbClr val="224464"/>
                </a:solidFill>
                <a:latin typeface="Calibri"/>
                <a:cs typeface="Calibri"/>
              </a:rPr>
              <a:t> </a:t>
            </a:r>
            <a:r>
              <a:rPr sz="3200" b="1" spc="-20" dirty="0">
                <a:solidFill>
                  <a:srgbClr val="FF9F00"/>
                </a:solidFill>
                <a:latin typeface="Calibri"/>
                <a:cs typeface="Calibri"/>
              </a:rPr>
              <a:t>retrieve</a:t>
            </a:r>
            <a:r>
              <a:rPr sz="3200" b="1" spc="35" dirty="0">
                <a:solidFill>
                  <a:srgbClr val="FF9F00"/>
                </a:solidFill>
                <a:latin typeface="Calibri"/>
                <a:cs typeface="Calibri"/>
              </a:rPr>
              <a:t> </a:t>
            </a:r>
            <a:r>
              <a:rPr sz="3200" b="1" spc="-20" dirty="0">
                <a:solidFill>
                  <a:srgbClr val="FF9F00"/>
                </a:solidFill>
                <a:latin typeface="Calibri"/>
                <a:cs typeface="Calibri"/>
              </a:rPr>
              <a:t>data</a:t>
            </a:r>
            <a:endParaRPr sz="3200" dirty="0">
              <a:latin typeface="Calibri"/>
              <a:cs typeface="Calibri"/>
            </a:endParaRPr>
          </a:p>
          <a:p>
            <a:pPr marL="805180" lvl="1" indent="-360680">
              <a:lnSpc>
                <a:spcPct val="100000"/>
              </a:lnSpc>
              <a:spcBef>
                <a:spcPts val="1205"/>
              </a:spcBef>
              <a:buFont typeface="Wingdings"/>
              <a:buChar char=""/>
              <a:tabLst>
                <a:tab pos="805180" algn="l"/>
                <a:tab pos="805815" algn="l"/>
              </a:tabLst>
            </a:pPr>
            <a:r>
              <a:rPr sz="3200" b="1" spc="-20" dirty="0">
                <a:solidFill>
                  <a:srgbClr val="224464"/>
                </a:solidFill>
                <a:latin typeface="Calibri"/>
                <a:cs typeface="Calibri"/>
              </a:rPr>
              <a:t>Data</a:t>
            </a:r>
            <a:r>
              <a:rPr sz="3200" b="1" spc="-25" dirty="0">
                <a:solidFill>
                  <a:srgbClr val="224464"/>
                </a:solidFill>
                <a:latin typeface="Calibri"/>
                <a:cs typeface="Calibri"/>
              </a:rPr>
              <a:t> </a:t>
            </a:r>
            <a:r>
              <a:rPr sz="3200" b="1" spc="-15" dirty="0">
                <a:solidFill>
                  <a:srgbClr val="224464"/>
                </a:solidFill>
                <a:latin typeface="Calibri"/>
                <a:cs typeface="Calibri"/>
              </a:rPr>
              <a:t>control</a:t>
            </a:r>
            <a:r>
              <a:rPr sz="3200" spc="-15" dirty="0">
                <a:solidFill>
                  <a:srgbClr val="224464"/>
                </a:solidFill>
                <a:latin typeface="Calibri"/>
                <a:cs typeface="Calibri"/>
              </a:rPr>
              <a:t>:</a:t>
            </a:r>
            <a:r>
              <a:rPr sz="3200" spc="25" dirty="0">
                <a:solidFill>
                  <a:srgbClr val="224464"/>
                </a:solidFill>
                <a:latin typeface="Calibri"/>
                <a:cs typeface="Calibri"/>
              </a:rPr>
              <a:t> </a:t>
            </a:r>
            <a:r>
              <a:rPr sz="3200" spc="-10" dirty="0">
                <a:solidFill>
                  <a:srgbClr val="224464"/>
                </a:solidFill>
                <a:latin typeface="Calibri"/>
                <a:cs typeface="Calibri"/>
              </a:rPr>
              <a:t>define</a:t>
            </a:r>
            <a:r>
              <a:rPr sz="3200" spc="-35" dirty="0">
                <a:solidFill>
                  <a:srgbClr val="224464"/>
                </a:solidFill>
                <a:latin typeface="Calibri"/>
                <a:cs typeface="Calibri"/>
              </a:rPr>
              <a:t> </a:t>
            </a:r>
            <a:r>
              <a:rPr sz="3200" spc="-5" dirty="0">
                <a:solidFill>
                  <a:srgbClr val="224464"/>
                </a:solidFill>
                <a:latin typeface="Calibri"/>
                <a:cs typeface="Calibri"/>
              </a:rPr>
              <a:t>who</a:t>
            </a:r>
            <a:r>
              <a:rPr sz="3200" spc="15" dirty="0">
                <a:solidFill>
                  <a:srgbClr val="224464"/>
                </a:solidFill>
                <a:latin typeface="Calibri"/>
                <a:cs typeface="Calibri"/>
              </a:rPr>
              <a:t> </a:t>
            </a:r>
            <a:r>
              <a:rPr sz="3200" spc="-15" dirty="0">
                <a:solidFill>
                  <a:srgbClr val="224464"/>
                </a:solidFill>
                <a:latin typeface="Calibri"/>
                <a:cs typeface="Calibri"/>
              </a:rPr>
              <a:t>can</a:t>
            </a:r>
            <a:r>
              <a:rPr sz="3200" spc="10" dirty="0">
                <a:solidFill>
                  <a:srgbClr val="224464"/>
                </a:solidFill>
                <a:latin typeface="Calibri"/>
                <a:cs typeface="Calibri"/>
              </a:rPr>
              <a:t> </a:t>
            </a:r>
            <a:r>
              <a:rPr sz="3200" b="1" spc="-5" dirty="0">
                <a:solidFill>
                  <a:srgbClr val="FF9F00"/>
                </a:solidFill>
                <a:latin typeface="Calibri"/>
                <a:cs typeface="Calibri"/>
              </a:rPr>
              <a:t>access </a:t>
            </a:r>
            <a:r>
              <a:rPr sz="3200" b="1" spc="-15" dirty="0">
                <a:solidFill>
                  <a:srgbClr val="FF9F00"/>
                </a:solidFill>
                <a:latin typeface="Calibri"/>
                <a:cs typeface="Calibri"/>
              </a:rPr>
              <a:t>the</a:t>
            </a:r>
            <a:r>
              <a:rPr sz="3200" b="1" spc="15" dirty="0">
                <a:solidFill>
                  <a:srgbClr val="FF9F00"/>
                </a:solidFill>
                <a:latin typeface="Calibri"/>
                <a:cs typeface="Calibri"/>
              </a:rPr>
              <a:t> </a:t>
            </a:r>
            <a:r>
              <a:rPr sz="3200" b="1" spc="-20" dirty="0">
                <a:solidFill>
                  <a:srgbClr val="FF9F00"/>
                </a:solidFill>
                <a:latin typeface="Calibri"/>
                <a:cs typeface="Calibri"/>
              </a:rPr>
              <a:t>data</a:t>
            </a:r>
            <a:endParaRPr sz="3200" dirty="0">
              <a:latin typeface="Calibri"/>
              <a:cs typeface="Calibri"/>
            </a:endParaRPr>
          </a:p>
          <a:p>
            <a:pPr marL="805180" lvl="1" indent="-360680">
              <a:lnSpc>
                <a:spcPct val="100000"/>
              </a:lnSpc>
              <a:spcBef>
                <a:spcPts val="1200"/>
              </a:spcBef>
              <a:buFont typeface="Wingdings"/>
              <a:buChar char=""/>
              <a:tabLst>
                <a:tab pos="805180" algn="l"/>
                <a:tab pos="805815" algn="l"/>
              </a:tabLst>
            </a:pPr>
            <a:r>
              <a:rPr sz="3200" b="1" spc="-25" dirty="0">
                <a:solidFill>
                  <a:srgbClr val="224464"/>
                </a:solidFill>
                <a:latin typeface="Calibri"/>
                <a:cs typeface="Calibri"/>
              </a:rPr>
              <a:t>Transaction</a:t>
            </a:r>
            <a:r>
              <a:rPr sz="3200" b="1" spc="-10" dirty="0">
                <a:solidFill>
                  <a:srgbClr val="224464"/>
                </a:solidFill>
                <a:latin typeface="Calibri"/>
                <a:cs typeface="Calibri"/>
              </a:rPr>
              <a:t> </a:t>
            </a:r>
            <a:r>
              <a:rPr sz="3200" b="1" spc="-15" dirty="0">
                <a:solidFill>
                  <a:srgbClr val="224464"/>
                </a:solidFill>
                <a:latin typeface="Calibri"/>
                <a:cs typeface="Calibri"/>
              </a:rPr>
              <a:t>control</a:t>
            </a:r>
            <a:r>
              <a:rPr sz="3200" spc="-15" dirty="0">
                <a:solidFill>
                  <a:srgbClr val="224464"/>
                </a:solidFill>
                <a:latin typeface="Calibri"/>
                <a:cs typeface="Calibri"/>
              </a:rPr>
              <a:t>: </a:t>
            </a:r>
            <a:r>
              <a:rPr sz="3200" spc="-5" dirty="0">
                <a:solidFill>
                  <a:srgbClr val="224464"/>
                </a:solidFill>
                <a:latin typeface="Calibri"/>
                <a:cs typeface="Calibri"/>
              </a:rPr>
              <a:t>bundle</a:t>
            </a:r>
            <a:r>
              <a:rPr sz="3200" spc="-10" dirty="0">
                <a:solidFill>
                  <a:srgbClr val="224464"/>
                </a:solidFill>
                <a:latin typeface="Calibri"/>
                <a:cs typeface="Calibri"/>
              </a:rPr>
              <a:t> </a:t>
            </a:r>
            <a:r>
              <a:rPr sz="3200" b="1" spc="-10" dirty="0">
                <a:solidFill>
                  <a:srgbClr val="FF9F00"/>
                </a:solidFill>
                <a:latin typeface="Calibri"/>
                <a:cs typeface="Calibri"/>
              </a:rPr>
              <a:t>operations</a:t>
            </a:r>
            <a:endParaRPr sz="3200" dirty="0">
              <a:latin typeface="Calibri"/>
              <a:cs typeface="Calibri"/>
            </a:endParaRPr>
          </a:p>
          <a:p>
            <a:pPr marL="805180">
              <a:lnSpc>
                <a:spcPct val="100000"/>
              </a:lnSpc>
              <a:spcBef>
                <a:spcPts val="5"/>
              </a:spcBef>
            </a:pPr>
            <a:r>
              <a:rPr sz="3200" spc="-15" dirty="0">
                <a:solidFill>
                  <a:srgbClr val="224464"/>
                </a:solidFill>
                <a:latin typeface="Calibri"/>
                <a:cs typeface="Calibri"/>
              </a:rPr>
              <a:t>together</a:t>
            </a:r>
            <a:r>
              <a:rPr sz="3200" spc="-30" dirty="0">
                <a:solidFill>
                  <a:srgbClr val="224464"/>
                </a:solidFill>
                <a:latin typeface="Calibri"/>
                <a:cs typeface="Calibri"/>
              </a:rPr>
              <a:t> </a:t>
            </a:r>
            <a:r>
              <a:rPr sz="3200" spc="-5" dirty="0">
                <a:solidFill>
                  <a:srgbClr val="224464"/>
                </a:solidFill>
                <a:latin typeface="Calibri"/>
                <a:cs typeface="Calibri"/>
              </a:rPr>
              <a:t>and</a:t>
            </a:r>
            <a:r>
              <a:rPr sz="3200" spc="-15" dirty="0">
                <a:solidFill>
                  <a:srgbClr val="224464"/>
                </a:solidFill>
                <a:latin typeface="Calibri"/>
                <a:cs typeface="Calibri"/>
              </a:rPr>
              <a:t> </a:t>
            </a:r>
            <a:r>
              <a:rPr sz="3200" spc="-20" dirty="0">
                <a:solidFill>
                  <a:srgbClr val="224464"/>
                </a:solidFill>
                <a:latin typeface="Calibri"/>
                <a:cs typeface="Calibri"/>
              </a:rPr>
              <a:t>perform</a:t>
            </a:r>
            <a:r>
              <a:rPr sz="3200" spc="35" dirty="0">
                <a:solidFill>
                  <a:srgbClr val="224464"/>
                </a:solidFill>
                <a:latin typeface="Calibri"/>
                <a:cs typeface="Calibri"/>
              </a:rPr>
              <a:t> </a:t>
            </a:r>
            <a:r>
              <a:rPr sz="3200" b="1" spc="-10" dirty="0">
                <a:solidFill>
                  <a:srgbClr val="FF9F00"/>
                </a:solidFill>
                <a:latin typeface="Calibri"/>
                <a:cs typeface="Calibri"/>
              </a:rPr>
              <a:t>commit</a:t>
            </a:r>
            <a:r>
              <a:rPr sz="3200" b="1" spc="15" dirty="0">
                <a:solidFill>
                  <a:srgbClr val="FF9F00"/>
                </a:solidFill>
                <a:latin typeface="Calibri"/>
                <a:cs typeface="Calibri"/>
              </a:rPr>
              <a:t> </a:t>
            </a:r>
            <a:r>
              <a:rPr sz="3200" spc="-5" dirty="0">
                <a:solidFill>
                  <a:srgbClr val="224464"/>
                </a:solidFill>
                <a:latin typeface="Calibri"/>
                <a:cs typeface="Calibri"/>
              </a:rPr>
              <a:t>/</a:t>
            </a:r>
            <a:r>
              <a:rPr sz="3200" spc="5" dirty="0">
                <a:solidFill>
                  <a:srgbClr val="224464"/>
                </a:solidFill>
                <a:latin typeface="Calibri"/>
                <a:cs typeface="Calibri"/>
              </a:rPr>
              <a:t> </a:t>
            </a:r>
            <a:r>
              <a:rPr sz="3200" b="1" spc="-10" dirty="0">
                <a:solidFill>
                  <a:srgbClr val="FF9F00"/>
                </a:solidFill>
                <a:latin typeface="Calibri"/>
                <a:cs typeface="Calibri"/>
              </a:rPr>
              <a:t>rollback</a:t>
            </a:r>
            <a:endParaRPr sz="3200" dirty="0">
              <a:latin typeface="Calibri"/>
              <a:cs typeface="Calibri"/>
            </a:endParaRPr>
          </a:p>
        </p:txBody>
      </p:sp>
      <p:sp>
        <p:nvSpPr>
          <p:cNvPr id="16" name="Slide Number">
            <a:extLst>
              <a:ext uri="{FF2B5EF4-FFF2-40B4-BE49-F238E27FC236}">
                <a16:creationId xmlns:a16="http://schemas.microsoft.com/office/drawing/2014/main" id="{9E091E9A-6836-FA56-BAD9-CC72B6748683}"/>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057913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673561" y="1121143"/>
            <a:ext cx="9597413" cy="5546589"/>
          </a:xfrm>
        </p:spPr>
        <p:txBody>
          <a:bodyPr>
            <a:normAutofit/>
          </a:bodyPr>
          <a:lstStyle/>
          <a:p>
            <a:r>
              <a:rPr lang="en-US" sz="3400" dirty="0"/>
              <a:t>Query language designed for managing data in a relational database</a:t>
            </a:r>
          </a:p>
          <a:p>
            <a:r>
              <a:rPr lang="en-US" sz="3400" dirty="0"/>
              <a:t>Developed at </a:t>
            </a:r>
            <a:r>
              <a:rPr lang="en-US" sz="3400" b="1" dirty="0">
                <a:solidFill>
                  <a:schemeClr val="bg1"/>
                </a:solidFill>
              </a:rPr>
              <a:t>IBM</a:t>
            </a:r>
            <a:r>
              <a:rPr lang="en-US" sz="3400" dirty="0"/>
              <a:t> in the early 1970s</a:t>
            </a:r>
          </a:p>
          <a:p>
            <a:r>
              <a:rPr lang="en-US" sz="3400" dirty="0"/>
              <a:t>To communicate with the DB engine we use </a:t>
            </a:r>
            <a:r>
              <a:rPr lang="en-US" sz="3400" b="1" dirty="0">
                <a:solidFill>
                  <a:schemeClr val="bg1"/>
                </a:solidFill>
              </a:rPr>
              <a:t>SQL</a:t>
            </a:r>
            <a:r>
              <a:rPr lang="en-US" sz="3400" dirty="0">
                <a:solidFill>
                  <a:srgbClr val="F3CD60"/>
                </a:solidFill>
              </a:rPr>
              <a:t> </a:t>
            </a:r>
          </a:p>
        </p:txBody>
      </p:sp>
      <p:sp>
        <p:nvSpPr>
          <p:cNvPr id="4" name="Title 3"/>
          <p:cNvSpPr>
            <a:spLocks noGrp="1"/>
          </p:cNvSpPr>
          <p:nvPr>
            <p:ph type="title"/>
          </p:nvPr>
        </p:nvSpPr>
        <p:spPr/>
        <p:txBody>
          <a:bodyPr/>
          <a:lstStyle/>
          <a:p>
            <a:r>
              <a:rPr lang="en-US" dirty="0"/>
              <a:t>Structured Query Language (1)</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9593" y="3826383"/>
            <a:ext cx="5065348" cy="2422017"/>
          </a:xfrm>
          <a:prstGeom prst="roundRect">
            <a:avLst>
              <a:gd name="adj" fmla="val 8594"/>
            </a:avLst>
          </a:prstGeom>
          <a:solidFill>
            <a:srgbClr val="FFFFFF">
              <a:shade val="85000"/>
            </a:srgbClr>
          </a:solidFill>
          <a:ln>
            <a:noFill/>
          </a:ln>
          <a:effectLst/>
        </p:spPr>
      </p:pic>
      <p:sp>
        <p:nvSpPr>
          <p:cNvPr id="6" name="Slide Number">
            <a:extLst>
              <a:ext uri="{FF2B5EF4-FFF2-40B4-BE49-F238E27FC236}">
                <a16:creationId xmlns:a16="http://schemas.microsoft.com/office/drawing/2014/main" id="{C52C96A3-2FBC-D718-6AFF-852B4AE3049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595247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73352" y="1170929"/>
            <a:ext cx="11804822" cy="5570355"/>
          </a:xfrm>
        </p:spPr>
        <p:txBody>
          <a:bodyPr>
            <a:normAutofit/>
          </a:bodyPr>
          <a:lstStyle/>
          <a:p>
            <a:r>
              <a:rPr lang="en-US" dirty="0"/>
              <a:t>Subdivided into several language elements</a:t>
            </a:r>
          </a:p>
          <a:p>
            <a:pPr lvl="1"/>
            <a:r>
              <a:rPr lang="en-US" dirty="0"/>
              <a:t>Queries</a:t>
            </a:r>
          </a:p>
          <a:p>
            <a:pPr lvl="1"/>
            <a:r>
              <a:rPr lang="en-US" dirty="0"/>
              <a:t>Clauses</a:t>
            </a:r>
          </a:p>
          <a:p>
            <a:pPr lvl="1"/>
            <a:r>
              <a:rPr lang="en-US" dirty="0"/>
              <a:t>Expressions</a:t>
            </a:r>
          </a:p>
          <a:p>
            <a:pPr lvl="1"/>
            <a:r>
              <a:rPr lang="en-US" dirty="0"/>
              <a:t>Predicates</a:t>
            </a:r>
          </a:p>
          <a:p>
            <a:pPr lvl="1"/>
            <a:r>
              <a:rPr lang="en-US" dirty="0"/>
              <a:t>Statements</a:t>
            </a:r>
          </a:p>
        </p:txBody>
      </p:sp>
      <p:sp>
        <p:nvSpPr>
          <p:cNvPr id="4" name="Title 3"/>
          <p:cNvSpPr>
            <a:spLocks noGrp="1"/>
          </p:cNvSpPr>
          <p:nvPr>
            <p:ph type="title"/>
          </p:nvPr>
        </p:nvSpPr>
        <p:spPr/>
        <p:txBody>
          <a:bodyPr/>
          <a:lstStyle/>
          <a:p>
            <a:r>
              <a:rPr lang="en-US" dirty="0"/>
              <a:t>Structured Query Language</a:t>
            </a:r>
            <a:r>
              <a:rPr lang="bg-BG" dirty="0"/>
              <a:t> </a:t>
            </a:r>
            <a:r>
              <a:rPr lang="en-US" dirty="0"/>
              <a:t>(2)</a:t>
            </a:r>
          </a:p>
        </p:txBody>
      </p:sp>
      <p:sp>
        <p:nvSpPr>
          <p:cNvPr id="9" name="Rectangle 3">
            <a:extLst>
              <a:ext uri="{FF2B5EF4-FFF2-40B4-BE49-F238E27FC236}">
                <a16:creationId xmlns:a16="http://schemas.microsoft.com/office/drawing/2014/main" id="{BCE34E5D-07C7-46EE-B2B7-FBCA707843E5}"/>
              </a:ext>
            </a:extLst>
          </p:cNvPr>
          <p:cNvSpPr>
            <a:spLocks noChangeArrowheads="1"/>
          </p:cNvSpPr>
          <p:nvPr/>
        </p:nvSpPr>
        <p:spPr bwMode="auto">
          <a:xfrm>
            <a:off x="5981870" y="3205836"/>
            <a:ext cx="5372100"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a:t>
            </a:r>
            <a:r>
              <a:rPr lang="en-US" sz="2600" b="1" noProof="1">
                <a:solidFill>
                  <a:schemeClr val="accent1"/>
                </a:solidFill>
                <a:latin typeface="Consolas" pitchFamily="49" charset="0"/>
                <a:cs typeface="Consolas" pitchFamily="49" charset="0"/>
              </a:rPr>
              <a:t> </a:t>
            </a:r>
            <a:r>
              <a:rPr lang="en-US" sz="2600" b="1" noProof="1">
                <a:latin typeface="Consolas" pitchFamily="49" charset="0"/>
                <a:cs typeface="Consolas" pitchFamily="49" charset="0"/>
              </a:rPr>
              <a:t>employees</a:t>
            </a:r>
            <a:r>
              <a:rPr lang="en-US" sz="2600" b="1" noProof="1">
                <a:solidFill>
                  <a:schemeClr val="accent1"/>
                </a:solidFill>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SET</a:t>
            </a:r>
            <a:r>
              <a:rPr lang="en-US" sz="2600" b="1" noProof="1">
                <a:solidFill>
                  <a:schemeClr val="accent1"/>
                </a:solidFill>
                <a:latin typeface="Consolas" pitchFamily="49" charset="0"/>
                <a:cs typeface="Consolas" pitchFamily="49" charset="0"/>
              </a:rPr>
              <a:t>  </a:t>
            </a:r>
            <a:r>
              <a:rPr lang="en-US" sz="2600" b="1" noProof="1">
                <a:latin typeface="Consolas" pitchFamily="49" charset="0"/>
                <a:cs typeface="Consolas" pitchFamily="49" charset="0"/>
              </a:rPr>
              <a:t>salary = salary * 1.1</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WHERE</a:t>
            </a:r>
            <a:r>
              <a:rPr lang="en-US" sz="2600" b="1" noProof="1">
                <a:solidFill>
                  <a:schemeClr val="accent1"/>
                </a:solidFill>
                <a:latin typeface="Consolas" pitchFamily="49" charset="0"/>
                <a:cs typeface="Consolas" pitchFamily="49" charset="0"/>
              </a:rPr>
              <a:t> </a:t>
            </a:r>
            <a:r>
              <a:rPr lang="en-US" sz="2600" b="1" noProof="1">
                <a:latin typeface="Consolas" pitchFamily="49" charset="0"/>
                <a:cs typeface="Consolas" pitchFamily="49" charset="0"/>
              </a:rPr>
              <a:t>job_title = "Cashier";</a:t>
            </a:r>
          </a:p>
        </p:txBody>
      </p:sp>
      <p:sp>
        <p:nvSpPr>
          <p:cNvPr id="10" name="AutoShape 7">
            <a:extLst>
              <a:ext uri="{FF2B5EF4-FFF2-40B4-BE49-F238E27FC236}">
                <a16:creationId xmlns:a16="http://schemas.microsoft.com/office/drawing/2014/main" id="{88433575-CD66-474D-A005-026B42674BB4}"/>
              </a:ext>
            </a:extLst>
          </p:cNvPr>
          <p:cNvSpPr>
            <a:spLocks noChangeArrowheads="1"/>
          </p:cNvSpPr>
          <p:nvPr/>
        </p:nvSpPr>
        <p:spPr bwMode="auto">
          <a:xfrm>
            <a:off x="3810000" y="2212523"/>
            <a:ext cx="3342137" cy="677820"/>
          </a:xfrm>
          <a:prstGeom prst="wedgeRoundRectCallout">
            <a:avLst>
              <a:gd name="adj1" fmla="val 37449"/>
              <a:gd name="adj2" fmla="val 84878"/>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2"/>
                </a:solidFill>
                <a:effectLst>
                  <a:outerShdw blurRad="38100" dist="38100" dir="2700000" algn="tl">
                    <a:srgbClr val="000000">
                      <a:alpha val="43137"/>
                    </a:srgbClr>
                  </a:outerShdw>
                </a:effectLst>
              </a:rPr>
              <a:t>Update command</a:t>
            </a:r>
          </a:p>
        </p:txBody>
      </p:sp>
      <p:sp>
        <p:nvSpPr>
          <p:cNvPr id="13" name="AutoShape 7">
            <a:extLst>
              <a:ext uri="{FF2B5EF4-FFF2-40B4-BE49-F238E27FC236}">
                <a16:creationId xmlns:a16="http://schemas.microsoft.com/office/drawing/2014/main" id="{86828410-B075-4528-9FAD-1D46D7B99EFE}"/>
              </a:ext>
            </a:extLst>
          </p:cNvPr>
          <p:cNvSpPr>
            <a:spLocks noChangeArrowheads="1"/>
          </p:cNvSpPr>
          <p:nvPr/>
        </p:nvSpPr>
        <p:spPr bwMode="auto">
          <a:xfrm>
            <a:off x="9601200" y="2340491"/>
            <a:ext cx="2094434" cy="677820"/>
          </a:xfrm>
          <a:prstGeom prst="wedgeRoundRectCallout">
            <a:avLst>
              <a:gd name="adj1" fmla="val -47822"/>
              <a:gd name="adj2" fmla="val 113091"/>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2"/>
                </a:solidFill>
                <a:effectLst>
                  <a:outerShdw blurRad="38100" dist="38100" dir="2700000" algn="tl">
                    <a:srgbClr val="000000">
                      <a:alpha val="43137"/>
                    </a:srgbClr>
                  </a:outerShdw>
                </a:effectLst>
              </a:rPr>
              <a:t>Expression</a:t>
            </a:r>
          </a:p>
        </p:txBody>
      </p:sp>
      <p:sp>
        <p:nvSpPr>
          <p:cNvPr id="17" name="AutoShape 7">
            <a:extLst>
              <a:ext uri="{FF2B5EF4-FFF2-40B4-BE49-F238E27FC236}">
                <a16:creationId xmlns:a16="http://schemas.microsoft.com/office/drawing/2014/main" id="{84C42807-DCB9-47C3-95F4-68680DC3A159}"/>
              </a:ext>
            </a:extLst>
          </p:cNvPr>
          <p:cNvSpPr>
            <a:spLocks noChangeArrowheads="1"/>
          </p:cNvSpPr>
          <p:nvPr/>
        </p:nvSpPr>
        <p:spPr bwMode="auto">
          <a:xfrm>
            <a:off x="6858000" y="4649865"/>
            <a:ext cx="1992691" cy="677820"/>
          </a:xfrm>
          <a:prstGeom prst="wedgeRoundRectCallout">
            <a:avLst>
              <a:gd name="adj1" fmla="val 60961"/>
              <a:gd name="adj2" fmla="val -60068"/>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2"/>
                </a:solidFill>
                <a:effectLst>
                  <a:outerShdw blurRad="38100" dist="38100" dir="2700000" algn="tl">
                    <a:srgbClr val="000000">
                      <a:alpha val="43137"/>
                    </a:srgbClr>
                  </a:outerShdw>
                </a:effectLst>
              </a:rPr>
              <a:t>Predicate</a:t>
            </a:r>
          </a:p>
        </p:txBody>
      </p:sp>
      <p:sp>
        <p:nvSpPr>
          <p:cNvPr id="18" name="Right Brace 17">
            <a:extLst>
              <a:ext uri="{FF2B5EF4-FFF2-40B4-BE49-F238E27FC236}">
                <a16:creationId xmlns:a16="http://schemas.microsoft.com/office/drawing/2014/main" id="{16B301A8-526B-4958-BA2D-E7CF95AFD36E}"/>
              </a:ext>
            </a:extLst>
          </p:cNvPr>
          <p:cNvSpPr/>
          <p:nvPr/>
        </p:nvSpPr>
        <p:spPr>
          <a:xfrm rot="10800000">
            <a:off x="5709748" y="3223181"/>
            <a:ext cx="208358" cy="1292662"/>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AutoShape 7">
            <a:extLst>
              <a:ext uri="{FF2B5EF4-FFF2-40B4-BE49-F238E27FC236}">
                <a16:creationId xmlns:a16="http://schemas.microsoft.com/office/drawing/2014/main" id="{10ABB0AB-6BED-4756-920B-9E48E7ECAC25}"/>
              </a:ext>
            </a:extLst>
          </p:cNvPr>
          <p:cNvSpPr>
            <a:spLocks noChangeArrowheads="1"/>
          </p:cNvSpPr>
          <p:nvPr/>
        </p:nvSpPr>
        <p:spPr bwMode="auto">
          <a:xfrm>
            <a:off x="3352801" y="3904876"/>
            <a:ext cx="2081956" cy="677820"/>
          </a:xfrm>
          <a:prstGeom prst="wedgeRoundRectCallout">
            <a:avLst>
              <a:gd name="adj1" fmla="val 59106"/>
              <a:gd name="adj2" fmla="val -37919"/>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2"/>
                </a:solidFill>
                <a:effectLst>
                  <a:outerShdw blurRad="38100" dist="38100" dir="2700000" algn="tl">
                    <a:srgbClr val="000000">
                      <a:alpha val="43137"/>
                    </a:srgbClr>
                  </a:outerShdw>
                </a:effectLst>
              </a:rPr>
              <a:t>Statement</a:t>
            </a:r>
          </a:p>
        </p:txBody>
      </p:sp>
      <p:sp>
        <p:nvSpPr>
          <p:cNvPr id="14" name="Rectangle: Rounded Corners 23"/>
          <p:cNvSpPr/>
          <p:nvPr/>
        </p:nvSpPr>
        <p:spPr>
          <a:xfrm>
            <a:off x="8522448" y="3649031"/>
            <a:ext cx="2280933" cy="3810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p:cNvSpPr/>
          <p:nvPr/>
        </p:nvSpPr>
        <p:spPr>
          <a:xfrm>
            <a:off x="7172267" y="4078053"/>
            <a:ext cx="3778827" cy="395173"/>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16123916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7" grpId="0" animBg="1"/>
      <p:bldP spid="18" grpId="0" animBg="1"/>
      <p:bldP spid="19" grpId="0" animBg="1"/>
      <p:bldP spid="14"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Logically divided in four sections</a:t>
            </a:r>
          </a:p>
          <a:p>
            <a:pPr lvl="1">
              <a:buClr>
                <a:srgbClr val="234465"/>
              </a:buClr>
            </a:pPr>
            <a:r>
              <a:rPr lang="en-US" b="1" dirty="0">
                <a:solidFill>
                  <a:schemeClr val="bg1"/>
                </a:solidFill>
              </a:rPr>
              <a:t>Data Definition </a:t>
            </a:r>
            <a:r>
              <a:rPr lang="en-US" dirty="0"/>
              <a:t>– describe the structure of our data</a:t>
            </a:r>
          </a:p>
          <a:p>
            <a:pPr lvl="1">
              <a:buClr>
                <a:srgbClr val="234465"/>
              </a:buClr>
            </a:pPr>
            <a:r>
              <a:rPr lang="en-US" b="1" dirty="0">
                <a:solidFill>
                  <a:schemeClr val="bg1"/>
                </a:solidFill>
              </a:rPr>
              <a:t>Data Manipulation </a:t>
            </a:r>
            <a:r>
              <a:rPr lang="en-US" dirty="0"/>
              <a:t>– store and retrieve data</a:t>
            </a:r>
          </a:p>
          <a:p>
            <a:pPr lvl="1">
              <a:buClr>
                <a:srgbClr val="234465"/>
              </a:buClr>
            </a:pPr>
            <a:r>
              <a:rPr lang="en-US" b="1" dirty="0">
                <a:solidFill>
                  <a:schemeClr val="bg1"/>
                </a:solidFill>
              </a:rPr>
              <a:t>Data Control </a:t>
            </a:r>
            <a:r>
              <a:rPr lang="en-US" dirty="0"/>
              <a:t>– define who can access the data</a:t>
            </a:r>
          </a:p>
          <a:p>
            <a:pPr lvl="1">
              <a:buClr>
                <a:srgbClr val="234465"/>
              </a:buClr>
            </a:pPr>
            <a:r>
              <a:rPr lang="en-US" b="1" dirty="0">
                <a:solidFill>
                  <a:schemeClr val="bg1"/>
                </a:solidFill>
              </a:rPr>
              <a:t>Transaction Control </a:t>
            </a:r>
            <a:r>
              <a:rPr lang="en-US" dirty="0"/>
              <a:t>– bundle operations and allow rollback </a:t>
            </a:r>
          </a:p>
        </p:txBody>
      </p:sp>
      <p:sp>
        <p:nvSpPr>
          <p:cNvPr id="4" name="Title 3"/>
          <p:cNvSpPr>
            <a:spLocks noGrp="1"/>
          </p:cNvSpPr>
          <p:nvPr>
            <p:ph type="title"/>
          </p:nvPr>
        </p:nvSpPr>
        <p:spPr/>
        <p:txBody>
          <a:bodyPr/>
          <a:lstStyle/>
          <a:p>
            <a:r>
              <a:rPr lang="en-US" dirty="0"/>
              <a:t>Structured Query Language (3)</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4240995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85699" y="1020073"/>
            <a:ext cx="10111105" cy="1416050"/>
          </a:xfrm>
          <a:prstGeom prst="rect">
            <a:avLst/>
          </a:prstGeom>
        </p:spPr>
        <p:txBody>
          <a:bodyPr vert="horz" wrap="square" lIns="0" tIns="189230" rIns="0" bIns="0" rtlCol="0">
            <a:spAutoFit/>
          </a:bodyPr>
          <a:lstStyle/>
          <a:p>
            <a:pPr marL="372110" indent="-360045">
              <a:lnSpc>
                <a:spcPct val="100000"/>
              </a:lnSpc>
              <a:spcBef>
                <a:spcPts val="1490"/>
              </a:spcBef>
              <a:buFont typeface="Wingdings"/>
              <a:buChar char=""/>
              <a:tabLst>
                <a:tab pos="372745" algn="l"/>
              </a:tabLst>
            </a:pPr>
            <a:r>
              <a:rPr sz="3400" spc="-60" dirty="0">
                <a:solidFill>
                  <a:srgbClr val="224464"/>
                </a:solidFill>
                <a:latin typeface="Calibri"/>
                <a:cs typeface="Calibri"/>
              </a:rPr>
              <a:t>We</a:t>
            </a:r>
            <a:r>
              <a:rPr sz="3400" spc="-10" dirty="0">
                <a:solidFill>
                  <a:srgbClr val="224464"/>
                </a:solidFill>
                <a:latin typeface="Calibri"/>
                <a:cs typeface="Calibri"/>
              </a:rPr>
              <a:t> </a:t>
            </a:r>
            <a:r>
              <a:rPr sz="3400" spc="-5" dirty="0">
                <a:solidFill>
                  <a:srgbClr val="224464"/>
                </a:solidFill>
                <a:latin typeface="Calibri"/>
                <a:cs typeface="Calibri"/>
              </a:rPr>
              <a:t>can</a:t>
            </a:r>
            <a:r>
              <a:rPr sz="3400" spc="-20" dirty="0">
                <a:solidFill>
                  <a:srgbClr val="224464"/>
                </a:solidFill>
                <a:latin typeface="Calibri"/>
                <a:cs typeface="Calibri"/>
              </a:rPr>
              <a:t> </a:t>
            </a:r>
            <a:r>
              <a:rPr sz="3400" b="1" spc="-15" dirty="0">
                <a:solidFill>
                  <a:srgbClr val="FF9F00"/>
                </a:solidFill>
                <a:latin typeface="Calibri"/>
                <a:cs typeface="Calibri"/>
              </a:rPr>
              <a:t>communicate</a:t>
            </a:r>
            <a:r>
              <a:rPr sz="3400" b="1" spc="-25" dirty="0">
                <a:solidFill>
                  <a:srgbClr val="FF9F00"/>
                </a:solidFill>
                <a:latin typeface="Calibri"/>
                <a:cs typeface="Calibri"/>
              </a:rPr>
              <a:t> </a:t>
            </a:r>
            <a:r>
              <a:rPr sz="3400" spc="5" dirty="0">
                <a:solidFill>
                  <a:srgbClr val="224464"/>
                </a:solidFill>
                <a:latin typeface="Calibri"/>
                <a:cs typeface="Calibri"/>
              </a:rPr>
              <a:t>with</a:t>
            </a:r>
            <a:r>
              <a:rPr sz="3400" spc="-50" dirty="0">
                <a:solidFill>
                  <a:srgbClr val="224464"/>
                </a:solidFill>
                <a:latin typeface="Calibri"/>
                <a:cs typeface="Calibri"/>
              </a:rPr>
              <a:t> </a:t>
            </a:r>
            <a:r>
              <a:rPr sz="3400" spc="5" dirty="0">
                <a:solidFill>
                  <a:srgbClr val="224464"/>
                </a:solidFill>
                <a:latin typeface="Calibri"/>
                <a:cs typeface="Calibri"/>
              </a:rPr>
              <a:t>the</a:t>
            </a:r>
            <a:r>
              <a:rPr sz="3400" spc="-35" dirty="0">
                <a:solidFill>
                  <a:srgbClr val="224464"/>
                </a:solidFill>
                <a:latin typeface="Calibri"/>
                <a:cs typeface="Calibri"/>
              </a:rPr>
              <a:t> </a:t>
            </a:r>
            <a:r>
              <a:rPr sz="3400" spc="-5" dirty="0">
                <a:solidFill>
                  <a:srgbClr val="224464"/>
                </a:solidFill>
                <a:latin typeface="Calibri"/>
                <a:cs typeface="Calibri"/>
              </a:rPr>
              <a:t>database</a:t>
            </a:r>
            <a:r>
              <a:rPr sz="3400" spc="-85" dirty="0">
                <a:solidFill>
                  <a:srgbClr val="224464"/>
                </a:solidFill>
                <a:latin typeface="Calibri"/>
                <a:cs typeface="Calibri"/>
              </a:rPr>
              <a:t> </a:t>
            </a:r>
            <a:r>
              <a:rPr sz="3400" spc="5" dirty="0">
                <a:solidFill>
                  <a:srgbClr val="224464"/>
                </a:solidFill>
                <a:latin typeface="Calibri"/>
                <a:cs typeface="Calibri"/>
              </a:rPr>
              <a:t>engine</a:t>
            </a:r>
            <a:r>
              <a:rPr sz="3400" spc="-85" dirty="0">
                <a:solidFill>
                  <a:srgbClr val="224464"/>
                </a:solidFill>
                <a:latin typeface="Calibri"/>
                <a:cs typeface="Calibri"/>
              </a:rPr>
              <a:t> </a:t>
            </a:r>
            <a:r>
              <a:rPr sz="3400" dirty="0">
                <a:solidFill>
                  <a:srgbClr val="224464"/>
                </a:solidFill>
                <a:latin typeface="Calibri"/>
                <a:cs typeface="Calibri"/>
              </a:rPr>
              <a:t>via </a:t>
            </a:r>
            <a:r>
              <a:rPr sz="3400" b="1" spc="-5" dirty="0">
                <a:solidFill>
                  <a:srgbClr val="FF9F00"/>
                </a:solidFill>
                <a:latin typeface="Calibri"/>
                <a:cs typeface="Calibri"/>
              </a:rPr>
              <a:t>SQL</a:t>
            </a:r>
            <a:endParaRPr sz="3400" dirty="0">
              <a:latin typeface="Calibri"/>
              <a:cs typeface="Calibri"/>
            </a:endParaRPr>
          </a:p>
          <a:p>
            <a:pPr marL="372110" indent="-360045">
              <a:lnSpc>
                <a:spcPct val="100000"/>
              </a:lnSpc>
              <a:spcBef>
                <a:spcPts val="1395"/>
              </a:spcBef>
              <a:buFont typeface="Wingdings"/>
              <a:buChar char=""/>
              <a:tabLst>
                <a:tab pos="372745" algn="l"/>
              </a:tabLst>
            </a:pPr>
            <a:r>
              <a:rPr sz="3400" b="1" dirty="0">
                <a:solidFill>
                  <a:srgbClr val="224464"/>
                </a:solidFill>
                <a:latin typeface="Calibri"/>
                <a:cs typeface="Calibri"/>
              </a:rPr>
              <a:t>SQL</a:t>
            </a:r>
            <a:r>
              <a:rPr sz="3400" b="1" spc="-35" dirty="0">
                <a:solidFill>
                  <a:srgbClr val="224464"/>
                </a:solidFill>
                <a:latin typeface="Calibri"/>
                <a:cs typeface="Calibri"/>
              </a:rPr>
              <a:t> </a:t>
            </a:r>
            <a:r>
              <a:rPr sz="3400" b="1" dirty="0">
                <a:solidFill>
                  <a:srgbClr val="224464"/>
                </a:solidFill>
                <a:latin typeface="Calibri"/>
                <a:cs typeface="Calibri"/>
              </a:rPr>
              <a:t>commands</a:t>
            </a:r>
            <a:r>
              <a:rPr sz="3400" b="1" spc="-70" dirty="0">
                <a:solidFill>
                  <a:srgbClr val="224464"/>
                </a:solidFill>
                <a:latin typeface="Calibri"/>
                <a:cs typeface="Calibri"/>
              </a:rPr>
              <a:t> </a:t>
            </a:r>
            <a:r>
              <a:rPr sz="3400" spc="-5" dirty="0">
                <a:solidFill>
                  <a:srgbClr val="224464"/>
                </a:solidFill>
                <a:latin typeface="Calibri"/>
                <a:cs typeface="Calibri"/>
              </a:rPr>
              <a:t>provide</a:t>
            </a:r>
            <a:r>
              <a:rPr sz="3400" spc="-95" dirty="0">
                <a:solidFill>
                  <a:srgbClr val="224464"/>
                </a:solidFill>
                <a:latin typeface="Calibri"/>
                <a:cs typeface="Calibri"/>
              </a:rPr>
              <a:t> </a:t>
            </a:r>
            <a:r>
              <a:rPr sz="3400" spc="-10" dirty="0">
                <a:solidFill>
                  <a:srgbClr val="224464"/>
                </a:solidFill>
                <a:latin typeface="Calibri"/>
                <a:cs typeface="Calibri"/>
              </a:rPr>
              <a:t>greater</a:t>
            </a:r>
            <a:r>
              <a:rPr sz="3400" spc="-65" dirty="0">
                <a:solidFill>
                  <a:srgbClr val="224464"/>
                </a:solidFill>
                <a:latin typeface="Calibri"/>
                <a:cs typeface="Calibri"/>
              </a:rPr>
              <a:t> </a:t>
            </a:r>
            <a:r>
              <a:rPr sz="3400" b="1" spc="-20" dirty="0">
                <a:solidFill>
                  <a:srgbClr val="FF9F00"/>
                </a:solidFill>
                <a:latin typeface="Calibri"/>
                <a:cs typeface="Calibri"/>
              </a:rPr>
              <a:t>control</a:t>
            </a:r>
            <a:r>
              <a:rPr sz="3400" b="1" spc="15" dirty="0">
                <a:solidFill>
                  <a:srgbClr val="FF9F00"/>
                </a:solidFill>
                <a:latin typeface="Calibri"/>
                <a:cs typeface="Calibri"/>
              </a:rPr>
              <a:t> </a:t>
            </a:r>
            <a:r>
              <a:rPr sz="3400" spc="5" dirty="0">
                <a:solidFill>
                  <a:srgbClr val="224464"/>
                </a:solidFill>
                <a:latin typeface="Calibri"/>
                <a:cs typeface="Calibri"/>
              </a:rPr>
              <a:t>and</a:t>
            </a:r>
            <a:r>
              <a:rPr sz="3400" spc="-45" dirty="0">
                <a:solidFill>
                  <a:srgbClr val="224464"/>
                </a:solidFill>
                <a:latin typeface="Calibri"/>
                <a:cs typeface="Calibri"/>
              </a:rPr>
              <a:t> </a:t>
            </a:r>
            <a:r>
              <a:rPr sz="3400" b="1" spc="-5" dirty="0">
                <a:solidFill>
                  <a:srgbClr val="FF9F00"/>
                </a:solidFill>
                <a:latin typeface="Calibri"/>
                <a:cs typeface="Calibri"/>
              </a:rPr>
              <a:t>flexibility</a:t>
            </a:r>
            <a:endParaRPr sz="3400" dirty="0">
              <a:latin typeface="Calibri"/>
              <a:cs typeface="Calibri"/>
            </a:endParaRPr>
          </a:p>
        </p:txBody>
      </p:sp>
      <p:sp>
        <p:nvSpPr>
          <p:cNvPr id="7" name="object 7"/>
          <p:cNvSpPr txBox="1"/>
          <p:nvPr/>
        </p:nvSpPr>
        <p:spPr>
          <a:xfrm>
            <a:off x="285699" y="4361179"/>
            <a:ext cx="5978525" cy="544830"/>
          </a:xfrm>
          <a:prstGeom prst="rect">
            <a:avLst/>
          </a:prstGeom>
        </p:spPr>
        <p:txBody>
          <a:bodyPr vert="horz" wrap="square" lIns="0" tIns="13335" rIns="0" bIns="0" rtlCol="0">
            <a:spAutoFit/>
          </a:bodyPr>
          <a:lstStyle/>
          <a:p>
            <a:pPr marL="372110" indent="-360045">
              <a:lnSpc>
                <a:spcPct val="100000"/>
              </a:lnSpc>
              <a:spcBef>
                <a:spcPts val="105"/>
              </a:spcBef>
              <a:buFont typeface="Wingdings"/>
              <a:buChar char=""/>
              <a:tabLst>
                <a:tab pos="372745" algn="l"/>
              </a:tabLst>
            </a:pPr>
            <a:r>
              <a:rPr sz="3400" b="1" spc="-5" dirty="0">
                <a:solidFill>
                  <a:srgbClr val="224464"/>
                </a:solidFill>
                <a:latin typeface="Calibri"/>
                <a:cs typeface="Calibri"/>
              </a:rPr>
              <a:t>Display</a:t>
            </a:r>
            <a:r>
              <a:rPr sz="3400" b="1" spc="-70" dirty="0">
                <a:solidFill>
                  <a:srgbClr val="224464"/>
                </a:solidFill>
                <a:latin typeface="Calibri"/>
                <a:cs typeface="Calibri"/>
              </a:rPr>
              <a:t> </a:t>
            </a:r>
            <a:r>
              <a:rPr sz="3400" b="1" dirty="0">
                <a:solidFill>
                  <a:srgbClr val="224464"/>
                </a:solidFill>
                <a:latin typeface="Calibri"/>
                <a:cs typeface="Calibri"/>
              </a:rPr>
              <a:t>all</a:t>
            </a:r>
            <a:r>
              <a:rPr sz="3400" b="1" spc="-20" dirty="0">
                <a:solidFill>
                  <a:srgbClr val="224464"/>
                </a:solidFill>
                <a:latin typeface="Calibri"/>
                <a:cs typeface="Calibri"/>
              </a:rPr>
              <a:t> </a:t>
            </a:r>
            <a:r>
              <a:rPr sz="3400" b="1" spc="-5" dirty="0">
                <a:solidFill>
                  <a:srgbClr val="224464"/>
                </a:solidFill>
                <a:latin typeface="Calibri"/>
                <a:cs typeface="Calibri"/>
              </a:rPr>
              <a:t>databases</a:t>
            </a:r>
            <a:r>
              <a:rPr sz="3400" b="1" spc="-120" dirty="0">
                <a:solidFill>
                  <a:srgbClr val="224464"/>
                </a:solidFill>
                <a:latin typeface="Calibri"/>
                <a:cs typeface="Calibri"/>
              </a:rPr>
              <a:t> </a:t>
            </a:r>
            <a:r>
              <a:rPr sz="3400" dirty="0">
                <a:solidFill>
                  <a:srgbClr val="224464"/>
                </a:solidFill>
                <a:latin typeface="Calibri"/>
                <a:cs typeface="Calibri"/>
              </a:rPr>
              <a:t>in</a:t>
            </a:r>
            <a:r>
              <a:rPr sz="3400" spc="-25" dirty="0">
                <a:solidFill>
                  <a:srgbClr val="224464"/>
                </a:solidFill>
                <a:latin typeface="Calibri"/>
                <a:cs typeface="Calibri"/>
              </a:rPr>
              <a:t> </a:t>
            </a:r>
            <a:r>
              <a:rPr sz="3400" dirty="0">
                <a:solidFill>
                  <a:srgbClr val="224464"/>
                </a:solidFill>
                <a:latin typeface="Calibri"/>
                <a:cs typeface="Calibri"/>
              </a:rPr>
              <a:t>MySQL:</a:t>
            </a:r>
            <a:endParaRPr sz="3400" dirty="0">
              <a:latin typeface="Calibri"/>
              <a:cs typeface="Calibri"/>
            </a:endParaRPr>
          </a:p>
        </p:txBody>
      </p:sp>
      <p:sp>
        <p:nvSpPr>
          <p:cNvPr id="8" name="object 8"/>
          <p:cNvSpPr txBox="1">
            <a:spLocks noGrp="1"/>
          </p:cNvSpPr>
          <p:nvPr>
            <p:ph type="title"/>
          </p:nvPr>
        </p:nvSpPr>
        <p:spPr/>
        <p:txBody>
          <a:bodyPr/>
          <a:lstStyle/>
          <a:p>
            <a:r>
              <a:rPr lang="en-US" dirty="0"/>
              <a:t>SQL Commands</a:t>
            </a:r>
            <a:endParaRPr lang="en-US"/>
          </a:p>
        </p:txBody>
      </p:sp>
      <p:grpSp>
        <p:nvGrpSpPr>
          <p:cNvPr id="9" name="object 9"/>
          <p:cNvGrpSpPr/>
          <p:nvPr/>
        </p:nvGrpSpPr>
        <p:grpSpPr>
          <a:xfrm>
            <a:off x="804418" y="3459226"/>
            <a:ext cx="6151880" cy="723265"/>
            <a:chOff x="804418" y="3459226"/>
            <a:chExt cx="6151880" cy="723265"/>
          </a:xfrm>
        </p:grpSpPr>
        <p:sp>
          <p:nvSpPr>
            <p:cNvPr id="10" name="object 10"/>
            <p:cNvSpPr/>
            <p:nvPr/>
          </p:nvSpPr>
          <p:spPr>
            <a:xfrm>
              <a:off x="810768" y="3465576"/>
              <a:ext cx="6139180" cy="710565"/>
            </a:xfrm>
            <a:custGeom>
              <a:avLst/>
              <a:gdLst/>
              <a:ahLst/>
              <a:cxnLst/>
              <a:rect l="l" t="t" r="r" b="b"/>
              <a:pathLst>
                <a:path w="6139180" h="710564">
                  <a:moveTo>
                    <a:pt x="6138672" y="0"/>
                  </a:moveTo>
                  <a:lnTo>
                    <a:pt x="0" y="0"/>
                  </a:lnTo>
                  <a:lnTo>
                    <a:pt x="0" y="710184"/>
                  </a:lnTo>
                  <a:lnTo>
                    <a:pt x="6138672" y="710184"/>
                  </a:lnTo>
                  <a:lnTo>
                    <a:pt x="6138672" y="0"/>
                  </a:lnTo>
                  <a:close/>
                </a:path>
              </a:pathLst>
            </a:custGeom>
            <a:solidFill>
              <a:srgbClr val="ACB4C3">
                <a:alpha val="14901"/>
              </a:srgbClr>
            </a:solidFill>
          </p:spPr>
          <p:txBody>
            <a:bodyPr wrap="square" lIns="0" tIns="0" rIns="0" bIns="0" rtlCol="0"/>
            <a:lstStyle/>
            <a:p>
              <a:endParaRPr/>
            </a:p>
          </p:txBody>
        </p:sp>
        <p:sp>
          <p:nvSpPr>
            <p:cNvPr id="11" name="object 11"/>
            <p:cNvSpPr/>
            <p:nvPr/>
          </p:nvSpPr>
          <p:spPr>
            <a:xfrm>
              <a:off x="810768" y="3465576"/>
              <a:ext cx="6139180" cy="710565"/>
            </a:xfrm>
            <a:custGeom>
              <a:avLst/>
              <a:gdLst/>
              <a:ahLst/>
              <a:cxnLst/>
              <a:rect l="l" t="t" r="r" b="b"/>
              <a:pathLst>
                <a:path w="6139180" h="710564">
                  <a:moveTo>
                    <a:pt x="0" y="710184"/>
                  </a:moveTo>
                  <a:lnTo>
                    <a:pt x="6138672" y="710184"/>
                  </a:lnTo>
                  <a:lnTo>
                    <a:pt x="6138672" y="0"/>
                  </a:lnTo>
                  <a:lnTo>
                    <a:pt x="0" y="0"/>
                  </a:lnTo>
                  <a:lnTo>
                    <a:pt x="0" y="710184"/>
                  </a:lnTo>
                  <a:close/>
                </a:path>
              </a:pathLst>
            </a:custGeom>
            <a:ln w="12700">
              <a:solidFill>
                <a:srgbClr val="122133"/>
              </a:solidFill>
            </a:ln>
          </p:spPr>
          <p:txBody>
            <a:bodyPr wrap="square" lIns="0" tIns="0" rIns="0" bIns="0" rtlCol="0"/>
            <a:lstStyle/>
            <a:p>
              <a:endParaRPr/>
            </a:p>
          </p:txBody>
        </p:sp>
      </p:grpSp>
      <p:sp>
        <p:nvSpPr>
          <p:cNvPr id="12" name="object 12"/>
          <p:cNvSpPr txBox="1"/>
          <p:nvPr/>
        </p:nvSpPr>
        <p:spPr>
          <a:xfrm>
            <a:off x="285699" y="2442313"/>
            <a:ext cx="6276340" cy="1610995"/>
          </a:xfrm>
          <a:prstGeom prst="rect">
            <a:avLst/>
          </a:prstGeom>
        </p:spPr>
        <p:txBody>
          <a:bodyPr vert="horz" wrap="square" lIns="0" tIns="313055" rIns="0" bIns="0" rtlCol="0">
            <a:spAutoFit/>
          </a:bodyPr>
          <a:lstStyle/>
          <a:p>
            <a:pPr marL="372110" indent="-360045">
              <a:lnSpc>
                <a:spcPct val="100000"/>
              </a:lnSpc>
              <a:spcBef>
                <a:spcPts val="2465"/>
              </a:spcBef>
              <a:buFont typeface="Wingdings"/>
              <a:buChar char=""/>
              <a:tabLst>
                <a:tab pos="372745" algn="l"/>
              </a:tabLst>
            </a:pPr>
            <a:r>
              <a:rPr sz="3400" spc="-155" dirty="0">
                <a:solidFill>
                  <a:srgbClr val="224464"/>
                </a:solidFill>
                <a:latin typeface="Calibri"/>
                <a:cs typeface="Calibri"/>
              </a:rPr>
              <a:t>To</a:t>
            </a:r>
            <a:r>
              <a:rPr sz="3400" spc="-35" dirty="0">
                <a:solidFill>
                  <a:srgbClr val="224464"/>
                </a:solidFill>
                <a:latin typeface="Calibri"/>
                <a:cs typeface="Calibri"/>
              </a:rPr>
              <a:t> </a:t>
            </a:r>
            <a:r>
              <a:rPr sz="3400" b="1" spc="-25" dirty="0">
                <a:solidFill>
                  <a:srgbClr val="224464"/>
                </a:solidFill>
                <a:latin typeface="Calibri"/>
                <a:cs typeface="Calibri"/>
              </a:rPr>
              <a:t>create</a:t>
            </a:r>
            <a:r>
              <a:rPr sz="3400" b="1" spc="20" dirty="0">
                <a:solidFill>
                  <a:srgbClr val="224464"/>
                </a:solidFill>
                <a:latin typeface="Calibri"/>
                <a:cs typeface="Calibri"/>
              </a:rPr>
              <a:t> </a:t>
            </a:r>
            <a:r>
              <a:rPr sz="3400" b="1" spc="5" dirty="0">
                <a:solidFill>
                  <a:srgbClr val="224464"/>
                </a:solidFill>
                <a:latin typeface="Calibri"/>
                <a:cs typeface="Calibri"/>
              </a:rPr>
              <a:t>a</a:t>
            </a:r>
            <a:r>
              <a:rPr sz="3400" b="1" spc="-35" dirty="0">
                <a:solidFill>
                  <a:srgbClr val="224464"/>
                </a:solidFill>
                <a:latin typeface="Calibri"/>
                <a:cs typeface="Calibri"/>
              </a:rPr>
              <a:t> </a:t>
            </a:r>
            <a:r>
              <a:rPr sz="3400" b="1" spc="-10" dirty="0">
                <a:solidFill>
                  <a:srgbClr val="224464"/>
                </a:solidFill>
                <a:latin typeface="Calibri"/>
                <a:cs typeface="Calibri"/>
              </a:rPr>
              <a:t>database</a:t>
            </a:r>
            <a:r>
              <a:rPr sz="3400" b="1" spc="-40" dirty="0">
                <a:solidFill>
                  <a:srgbClr val="224464"/>
                </a:solidFill>
                <a:latin typeface="Calibri"/>
                <a:cs typeface="Calibri"/>
              </a:rPr>
              <a:t> </a:t>
            </a:r>
            <a:r>
              <a:rPr sz="3400" dirty="0">
                <a:solidFill>
                  <a:srgbClr val="224464"/>
                </a:solidFill>
                <a:latin typeface="Calibri"/>
                <a:cs typeface="Calibri"/>
              </a:rPr>
              <a:t>in</a:t>
            </a:r>
            <a:r>
              <a:rPr sz="3400" spc="-45" dirty="0">
                <a:solidFill>
                  <a:srgbClr val="224464"/>
                </a:solidFill>
                <a:latin typeface="Calibri"/>
                <a:cs typeface="Calibri"/>
              </a:rPr>
              <a:t> </a:t>
            </a:r>
            <a:r>
              <a:rPr sz="3400" dirty="0">
                <a:solidFill>
                  <a:srgbClr val="224464"/>
                </a:solidFill>
                <a:latin typeface="Calibri"/>
                <a:cs typeface="Calibri"/>
              </a:rPr>
              <a:t>MySQL:</a:t>
            </a:r>
            <a:endParaRPr sz="3400" dirty="0">
              <a:latin typeface="Calibri"/>
              <a:cs typeface="Calibri"/>
            </a:endParaRPr>
          </a:p>
          <a:p>
            <a:pPr marL="669925">
              <a:lnSpc>
                <a:spcPct val="100000"/>
              </a:lnSpc>
              <a:spcBef>
                <a:spcPts val="2200"/>
              </a:spcBef>
            </a:pPr>
            <a:r>
              <a:rPr sz="3200" b="1" spc="-5" dirty="0">
                <a:solidFill>
                  <a:srgbClr val="FF9F00"/>
                </a:solidFill>
                <a:latin typeface="Consolas"/>
                <a:cs typeface="Consolas"/>
              </a:rPr>
              <a:t>CREATE</a:t>
            </a:r>
            <a:r>
              <a:rPr sz="3200" b="1" spc="-15" dirty="0">
                <a:solidFill>
                  <a:srgbClr val="FF9F00"/>
                </a:solidFill>
                <a:latin typeface="Consolas"/>
                <a:cs typeface="Consolas"/>
              </a:rPr>
              <a:t> </a:t>
            </a:r>
            <a:r>
              <a:rPr sz="3200" b="1" dirty="0">
                <a:solidFill>
                  <a:srgbClr val="FF9F00"/>
                </a:solidFill>
                <a:latin typeface="Consolas"/>
                <a:cs typeface="Consolas"/>
              </a:rPr>
              <a:t>DATABASE</a:t>
            </a:r>
            <a:r>
              <a:rPr sz="3200" b="1" spc="20" dirty="0">
                <a:solidFill>
                  <a:srgbClr val="FF9F00"/>
                </a:solidFill>
                <a:latin typeface="Consolas"/>
                <a:cs typeface="Consolas"/>
              </a:rPr>
              <a:t> </a:t>
            </a:r>
            <a:r>
              <a:rPr sz="3200" b="1" spc="-5" dirty="0">
                <a:solidFill>
                  <a:srgbClr val="224464"/>
                </a:solidFill>
                <a:latin typeface="Consolas"/>
                <a:cs typeface="Consolas"/>
              </a:rPr>
              <a:t>employees</a:t>
            </a:r>
            <a:endParaRPr sz="3200" dirty="0">
              <a:latin typeface="Consolas"/>
              <a:cs typeface="Consolas"/>
            </a:endParaRPr>
          </a:p>
        </p:txBody>
      </p:sp>
      <p:sp>
        <p:nvSpPr>
          <p:cNvPr id="19" name="object 19"/>
          <p:cNvSpPr/>
          <p:nvPr/>
        </p:nvSpPr>
        <p:spPr>
          <a:xfrm>
            <a:off x="810768" y="5093208"/>
            <a:ext cx="6139180" cy="710565"/>
          </a:xfrm>
          <a:custGeom>
            <a:avLst/>
            <a:gdLst/>
            <a:ahLst/>
            <a:cxnLst/>
            <a:rect l="l" t="t" r="r" b="b"/>
            <a:pathLst>
              <a:path w="6139180" h="710564">
                <a:moveTo>
                  <a:pt x="6138672" y="0"/>
                </a:moveTo>
                <a:lnTo>
                  <a:pt x="0" y="0"/>
                </a:lnTo>
                <a:lnTo>
                  <a:pt x="0" y="710184"/>
                </a:lnTo>
                <a:lnTo>
                  <a:pt x="6138672" y="710184"/>
                </a:lnTo>
                <a:lnTo>
                  <a:pt x="6138672" y="0"/>
                </a:lnTo>
                <a:close/>
              </a:path>
            </a:pathLst>
          </a:custGeom>
          <a:solidFill>
            <a:srgbClr val="ACB4C3">
              <a:alpha val="14901"/>
            </a:srgbClr>
          </a:solidFill>
        </p:spPr>
        <p:txBody>
          <a:bodyPr wrap="square" lIns="0" tIns="0" rIns="0" bIns="0" rtlCol="0"/>
          <a:lstStyle/>
          <a:p>
            <a:endParaRPr/>
          </a:p>
        </p:txBody>
      </p:sp>
      <p:sp>
        <p:nvSpPr>
          <p:cNvPr id="20" name="object 20"/>
          <p:cNvSpPr txBox="1"/>
          <p:nvPr/>
        </p:nvSpPr>
        <p:spPr>
          <a:xfrm>
            <a:off x="810768" y="5068197"/>
            <a:ext cx="6139180" cy="710565"/>
          </a:xfrm>
          <a:prstGeom prst="rect">
            <a:avLst/>
          </a:prstGeom>
          <a:solidFill>
            <a:srgbClr val="ACB4C3">
              <a:alpha val="14901"/>
            </a:srgbClr>
          </a:solidFill>
          <a:ln w="12700">
            <a:solidFill>
              <a:srgbClr val="122133"/>
            </a:solidFill>
          </a:ln>
        </p:spPr>
        <p:txBody>
          <a:bodyPr vert="horz" wrap="square" lIns="0" tIns="88265" rIns="0" bIns="0" rtlCol="0">
            <a:spAutoFit/>
          </a:bodyPr>
          <a:lstStyle/>
          <a:p>
            <a:pPr marL="144780">
              <a:lnSpc>
                <a:spcPct val="100000"/>
              </a:lnSpc>
              <a:spcBef>
                <a:spcPts val="695"/>
              </a:spcBef>
            </a:pPr>
            <a:r>
              <a:rPr sz="3200" b="1" spc="-5" dirty="0">
                <a:solidFill>
                  <a:srgbClr val="FF9F00"/>
                </a:solidFill>
                <a:latin typeface="Consolas"/>
                <a:cs typeface="Consolas"/>
              </a:rPr>
              <a:t>SHOW</a:t>
            </a:r>
            <a:r>
              <a:rPr sz="3200" b="1" spc="-30" dirty="0">
                <a:solidFill>
                  <a:srgbClr val="FF9F00"/>
                </a:solidFill>
                <a:latin typeface="Consolas"/>
                <a:cs typeface="Consolas"/>
              </a:rPr>
              <a:t> </a:t>
            </a:r>
            <a:r>
              <a:rPr sz="3200" b="1" dirty="0">
                <a:solidFill>
                  <a:srgbClr val="FF9F00"/>
                </a:solidFill>
                <a:latin typeface="Consolas"/>
                <a:cs typeface="Consolas"/>
              </a:rPr>
              <a:t>DATABASES</a:t>
            </a:r>
            <a:endParaRPr sz="3200" dirty="0">
              <a:latin typeface="Consolas"/>
              <a:cs typeface="Consolas"/>
            </a:endParaRPr>
          </a:p>
        </p:txBody>
      </p:sp>
      <p:sp>
        <p:nvSpPr>
          <p:cNvPr id="22" name="AutoShape 7">
            <a:extLst>
              <a:ext uri="{FF2B5EF4-FFF2-40B4-BE49-F238E27FC236}">
                <a16:creationId xmlns:a16="http://schemas.microsoft.com/office/drawing/2014/main" id="{095A2344-0CDE-282F-6B9A-DC580A0B6AE8}"/>
              </a:ext>
            </a:extLst>
          </p:cNvPr>
          <p:cNvSpPr>
            <a:spLocks noChangeArrowheads="1"/>
          </p:cNvSpPr>
          <p:nvPr/>
        </p:nvSpPr>
        <p:spPr bwMode="auto">
          <a:xfrm>
            <a:off x="7496788" y="2968371"/>
            <a:ext cx="2260092" cy="994409"/>
          </a:xfrm>
          <a:prstGeom prst="wedgeRoundRectCallout">
            <a:avLst>
              <a:gd name="adj1" fmla="val -85872"/>
              <a:gd name="adj2" fmla="val 38652"/>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2"/>
                </a:solidFill>
                <a:effectLst>
                  <a:outerShdw blurRad="38100" dist="38100" dir="2700000" algn="tl">
                    <a:srgbClr val="000000">
                      <a:alpha val="43137"/>
                    </a:srgbClr>
                  </a:outerShdw>
                </a:effectLst>
              </a:rPr>
              <a:t>Database name</a:t>
            </a:r>
          </a:p>
        </p:txBody>
      </p:sp>
      <p:sp>
        <p:nvSpPr>
          <p:cNvPr id="15" name="Slide Number">
            <a:extLst>
              <a:ext uri="{FF2B5EF4-FFF2-40B4-BE49-F238E27FC236}">
                <a16:creationId xmlns:a16="http://schemas.microsoft.com/office/drawing/2014/main" id="{5FF3FF63-33AF-882C-29B7-27725F465B6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16959520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bject 80"/>
          <p:cNvSpPr txBox="1">
            <a:spLocks noGrp="1"/>
          </p:cNvSpPr>
          <p:nvPr>
            <p:ph type="title"/>
          </p:nvPr>
        </p:nvSpPr>
        <p:spPr>
          <a:xfrm>
            <a:off x="285699" y="191211"/>
            <a:ext cx="3100070" cy="636905"/>
          </a:xfrm>
          <a:prstGeom prst="rect">
            <a:avLst/>
          </a:prstGeom>
        </p:spPr>
        <p:txBody>
          <a:bodyPr vert="horz" wrap="square" lIns="0" tIns="13970" rIns="0" bIns="0" rtlCol="0">
            <a:spAutoFit/>
          </a:bodyPr>
          <a:lstStyle/>
          <a:p>
            <a:pPr marL="12700">
              <a:lnSpc>
                <a:spcPct val="100000"/>
              </a:lnSpc>
              <a:spcBef>
                <a:spcPts val="110"/>
              </a:spcBef>
            </a:pPr>
            <a:r>
              <a:rPr sz="4000" spc="5" dirty="0">
                <a:solidFill>
                  <a:srgbClr val="FFFFFF"/>
                </a:solidFill>
              </a:rPr>
              <a:t>SQL</a:t>
            </a:r>
            <a:r>
              <a:rPr sz="4000" spc="-65" dirty="0">
                <a:solidFill>
                  <a:srgbClr val="FFFFFF"/>
                </a:solidFill>
              </a:rPr>
              <a:t> </a:t>
            </a:r>
            <a:r>
              <a:rPr sz="4000" spc="5" dirty="0">
                <a:solidFill>
                  <a:srgbClr val="FFFFFF"/>
                </a:solidFill>
              </a:rPr>
              <a:t>–</a:t>
            </a:r>
            <a:r>
              <a:rPr sz="4000" spc="-60" dirty="0">
                <a:solidFill>
                  <a:srgbClr val="FFFFFF"/>
                </a:solidFill>
              </a:rPr>
              <a:t> </a:t>
            </a:r>
            <a:r>
              <a:rPr sz="4000" spc="-15" dirty="0">
                <a:solidFill>
                  <a:srgbClr val="FFFFFF"/>
                </a:solidFill>
              </a:rPr>
              <a:t>Example</a:t>
            </a:r>
            <a:endParaRPr sz="4000"/>
          </a:p>
        </p:txBody>
      </p:sp>
      <p:grpSp>
        <p:nvGrpSpPr>
          <p:cNvPr id="81" name="object 81"/>
          <p:cNvGrpSpPr/>
          <p:nvPr/>
        </p:nvGrpSpPr>
        <p:grpSpPr>
          <a:xfrm>
            <a:off x="1005586" y="1926082"/>
            <a:ext cx="6889115" cy="628650"/>
            <a:chOff x="1005586" y="1926082"/>
            <a:chExt cx="6889115" cy="628650"/>
          </a:xfrm>
        </p:grpSpPr>
        <p:sp>
          <p:nvSpPr>
            <p:cNvPr id="82" name="object 82"/>
            <p:cNvSpPr/>
            <p:nvPr/>
          </p:nvSpPr>
          <p:spPr>
            <a:xfrm>
              <a:off x="1011936" y="1932432"/>
              <a:ext cx="6876415" cy="615950"/>
            </a:xfrm>
            <a:custGeom>
              <a:avLst/>
              <a:gdLst/>
              <a:ahLst/>
              <a:cxnLst/>
              <a:rect l="l" t="t" r="r" b="b"/>
              <a:pathLst>
                <a:path w="6876415" h="615950">
                  <a:moveTo>
                    <a:pt x="6876288" y="0"/>
                  </a:moveTo>
                  <a:lnTo>
                    <a:pt x="0" y="0"/>
                  </a:lnTo>
                  <a:lnTo>
                    <a:pt x="0" y="615696"/>
                  </a:lnTo>
                  <a:lnTo>
                    <a:pt x="6876288" y="615696"/>
                  </a:lnTo>
                  <a:lnTo>
                    <a:pt x="6876288" y="0"/>
                  </a:lnTo>
                  <a:close/>
                </a:path>
              </a:pathLst>
            </a:custGeom>
            <a:solidFill>
              <a:srgbClr val="ACB4C3">
                <a:alpha val="14901"/>
              </a:srgbClr>
            </a:solidFill>
          </p:spPr>
          <p:txBody>
            <a:bodyPr wrap="square" lIns="0" tIns="0" rIns="0" bIns="0" rtlCol="0"/>
            <a:lstStyle/>
            <a:p>
              <a:endParaRPr/>
            </a:p>
          </p:txBody>
        </p:sp>
        <p:sp>
          <p:nvSpPr>
            <p:cNvPr id="83" name="object 83"/>
            <p:cNvSpPr/>
            <p:nvPr/>
          </p:nvSpPr>
          <p:spPr>
            <a:xfrm>
              <a:off x="1011936" y="1932432"/>
              <a:ext cx="6876415" cy="615950"/>
            </a:xfrm>
            <a:custGeom>
              <a:avLst/>
              <a:gdLst/>
              <a:ahLst/>
              <a:cxnLst/>
              <a:rect l="l" t="t" r="r" b="b"/>
              <a:pathLst>
                <a:path w="6876415" h="615950">
                  <a:moveTo>
                    <a:pt x="0" y="615696"/>
                  </a:moveTo>
                  <a:lnTo>
                    <a:pt x="6876288" y="615696"/>
                  </a:lnTo>
                  <a:lnTo>
                    <a:pt x="6876288" y="0"/>
                  </a:lnTo>
                  <a:lnTo>
                    <a:pt x="0" y="0"/>
                  </a:lnTo>
                  <a:lnTo>
                    <a:pt x="0" y="615696"/>
                  </a:lnTo>
                  <a:close/>
                </a:path>
              </a:pathLst>
            </a:custGeom>
            <a:ln w="12700">
              <a:solidFill>
                <a:srgbClr val="122133"/>
              </a:solidFill>
            </a:ln>
          </p:spPr>
          <p:txBody>
            <a:bodyPr wrap="square" lIns="0" tIns="0" rIns="0" bIns="0" rtlCol="0"/>
            <a:lstStyle/>
            <a:p>
              <a:endParaRPr/>
            </a:p>
          </p:txBody>
        </p:sp>
      </p:grpSp>
      <p:sp>
        <p:nvSpPr>
          <p:cNvPr id="84" name="object 84"/>
          <p:cNvSpPr txBox="1"/>
          <p:nvPr/>
        </p:nvSpPr>
        <p:spPr>
          <a:xfrm>
            <a:off x="285699" y="1195527"/>
            <a:ext cx="7907655" cy="2604135"/>
          </a:xfrm>
          <a:prstGeom prst="rect">
            <a:avLst/>
          </a:prstGeom>
        </p:spPr>
        <p:txBody>
          <a:bodyPr vert="horz" wrap="square" lIns="0" tIns="13970" rIns="0" bIns="0" rtlCol="0">
            <a:spAutoFit/>
          </a:bodyPr>
          <a:lstStyle/>
          <a:p>
            <a:pPr marL="372110" indent="-360045">
              <a:lnSpc>
                <a:spcPct val="100000"/>
              </a:lnSpc>
              <a:spcBef>
                <a:spcPts val="110"/>
              </a:spcBef>
              <a:buFont typeface="Wingdings"/>
              <a:buChar char=""/>
              <a:tabLst>
                <a:tab pos="372745" algn="l"/>
              </a:tabLst>
            </a:pPr>
            <a:r>
              <a:rPr sz="3400" spc="-10" dirty="0">
                <a:solidFill>
                  <a:srgbClr val="224464"/>
                </a:solidFill>
                <a:latin typeface="Calibri"/>
                <a:cs typeface="Calibri"/>
              </a:rPr>
              <a:t>Example</a:t>
            </a:r>
            <a:r>
              <a:rPr sz="3400" spc="-50" dirty="0">
                <a:solidFill>
                  <a:srgbClr val="224464"/>
                </a:solidFill>
                <a:latin typeface="Calibri"/>
                <a:cs typeface="Calibri"/>
              </a:rPr>
              <a:t> </a:t>
            </a:r>
            <a:r>
              <a:rPr sz="3400" dirty="0">
                <a:solidFill>
                  <a:srgbClr val="224464"/>
                </a:solidFill>
                <a:latin typeface="Calibri"/>
                <a:cs typeface="Calibri"/>
              </a:rPr>
              <a:t>of</a:t>
            </a:r>
            <a:r>
              <a:rPr sz="3400" spc="-40" dirty="0">
                <a:solidFill>
                  <a:srgbClr val="224464"/>
                </a:solidFill>
                <a:latin typeface="Calibri"/>
                <a:cs typeface="Calibri"/>
              </a:rPr>
              <a:t> </a:t>
            </a:r>
            <a:r>
              <a:rPr sz="3400" b="1" spc="-5" dirty="0">
                <a:solidFill>
                  <a:srgbClr val="224464"/>
                </a:solidFill>
                <a:latin typeface="Calibri"/>
                <a:cs typeface="Calibri"/>
              </a:rPr>
              <a:t>SQL</a:t>
            </a:r>
            <a:r>
              <a:rPr sz="3400" b="1" spc="-35" dirty="0">
                <a:solidFill>
                  <a:srgbClr val="224464"/>
                </a:solidFill>
                <a:latin typeface="Calibri"/>
                <a:cs typeface="Calibri"/>
              </a:rPr>
              <a:t> </a:t>
            </a:r>
            <a:r>
              <a:rPr sz="3400" b="1" spc="-5" dirty="0">
                <a:solidFill>
                  <a:srgbClr val="224464"/>
                </a:solidFill>
                <a:latin typeface="Calibri"/>
                <a:cs typeface="Calibri"/>
              </a:rPr>
              <a:t>query</a:t>
            </a:r>
            <a:r>
              <a:rPr sz="3400" spc="-5" dirty="0">
                <a:solidFill>
                  <a:srgbClr val="224464"/>
                </a:solidFill>
                <a:latin typeface="Calibri"/>
                <a:cs typeface="Calibri"/>
              </a:rPr>
              <a:t>:</a:t>
            </a:r>
            <a:endParaRPr sz="3400" dirty="0">
              <a:latin typeface="Calibri"/>
              <a:cs typeface="Calibri"/>
            </a:endParaRPr>
          </a:p>
          <a:p>
            <a:pPr marL="868680">
              <a:lnSpc>
                <a:spcPct val="100000"/>
              </a:lnSpc>
              <a:spcBef>
                <a:spcPts val="2305"/>
              </a:spcBef>
            </a:pPr>
            <a:r>
              <a:rPr sz="2600" b="1" spc="-10" dirty="0">
                <a:solidFill>
                  <a:srgbClr val="FF9F00"/>
                </a:solidFill>
                <a:latin typeface="Consolas"/>
                <a:cs typeface="Consolas"/>
              </a:rPr>
              <a:t>SELECT</a:t>
            </a:r>
            <a:r>
              <a:rPr sz="2600" b="1" spc="-25" dirty="0">
                <a:solidFill>
                  <a:srgbClr val="FF9F00"/>
                </a:solidFill>
                <a:latin typeface="Consolas"/>
                <a:cs typeface="Consolas"/>
              </a:rPr>
              <a:t> </a:t>
            </a:r>
            <a:r>
              <a:rPr sz="2600" b="1" spc="-5" dirty="0">
                <a:solidFill>
                  <a:srgbClr val="FF9F00"/>
                </a:solidFill>
                <a:latin typeface="Consolas"/>
                <a:cs typeface="Consolas"/>
              </a:rPr>
              <a:t>*</a:t>
            </a:r>
            <a:r>
              <a:rPr sz="2600" b="1" spc="-25" dirty="0">
                <a:solidFill>
                  <a:srgbClr val="FF9F00"/>
                </a:solidFill>
                <a:latin typeface="Consolas"/>
                <a:cs typeface="Consolas"/>
              </a:rPr>
              <a:t> </a:t>
            </a:r>
            <a:r>
              <a:rPr sz="2600" b="1" spc="-10" dirty="0">
                <a:solidFill>
                  <a:srgbClr val="FF9F00"/>
                </a:solidFill>
                <a:latin typeface="Consolas"/>
                <a:cs typeface="Consolas"/>
              </a:rPr>
              <a:t>FROM</a:t>
            </a:r>
            <a:r>
              <a:rPr sz="2600" b="1" spc="-5" dirty="0">
                <a:solidFill>
                  <a:srgbClr val="FF9F00"/>
                </a:solidFill>
                <a:latin typeface="Consolas"/>
                <a:cs typeface="Consolas"/>
              </a:rPr>
              <a:t> </a:t>
            </a:r>
            <a:r>
              <a:rPr sz="2600" b="1" spc="-10" dirty="0">
                <a:solidFill>
                  <a:srgbClr val="224464"/>
                </a:solidFill>
                <a:latin typeface="Consolas"/>
                <a:cs typeface="Consolas"/>
              </a:rPr>
              <a:t>people</a:t>
            </a:r>
            <a:endParaRPr sz="2600" dirty="0">
              <a:latin typeface="Consolas"/>
              <a:cs typeface="Consolas"/>
            </a:endParaRPr>
          </a:p>
          <a:p>
            <a:pPr marL="372110" indent="-360045">
              <a:lnSpc>
                <a:spcPct val="100000"/>
              </a:lnSpc>
              <a:spcBef>
                <a:spcPts val="2065"/>
              </a:spcBef>
              <a:buFont typeface="Wingdings"/>
              <a:buChar char=""/>
              <a:tabLst>
                <a:tab pos="372745" algn="l"/>
              </a:tabLst>
            </a:pPr>
            <a:r>
              <a:rPr sz="3400" dirty="0">
                <a:solidFill>
                  <a:srgbClr val="224464"/>
                </a:solidFill>
                <a:latin typeface="Calibri"/>
                <a:cs typeface="Calibri"/>
              </a:rPr>
              <a:t>The</a:t>
            </a:r>
            <a:r>
              <a:rPr sz="3400" spc="-45" dirty="0">
                <a:solidFill>
                  <a:srgbClr val="224464"/>
                </a:solidFill>
                <a:latin typeface="Calibri"/>
                <a:cs typeface="Calibri"/>
              </a:rPr>
              <a:t> </a:t>
            </a:r>
            <a:r>
              <a:rPr sz="3400" spc="10" dirty="0">
                <a:solidFill>
                  <a:srgbClr val="224464"/>
                </a:solidFill>
                <a:latin typeface="Calibri"/>
                <a:cs typeface="Calibri"/>
              </a:rPr>
              <a:t>query</a:t>
            </a:r>
            <a:r>
              <a:rPr sz="3400" spc="-60" dirty="0">
                <a:solidFill>
                  <a:srgbClr val="224464"/>
                </a:solidFill>
                <a:latin typeface="Calibri"/>
                <a:cs typeface="Calibri"/>
              </a:rPr>
              <a:t> </a:t>
            </a:r>
            <a:r>
              <a:rPr sz="3400" dirty="0">
                <a:solidFill>
                  <a:srgbClr val="224464"/>
                </a:solidFill>
                <a:latin typeface="Calibri"/>
                <a:cs typeface="Calibri"/>
              </a:rPr>
              <a:t>is</a:t>
            </a:r>
            <a:r>
              <a:rPr sz="3400" spc="-40" dirty="0">
                <a:solidFill>
                  <a:srgbClr val="224464"/>
                </a:solidFill>
                <a:latin typeface="Calibri"/>
                <a:cs typeface="Calibri"/>
              </a:rPr>
              <a:t> </a:t>
            </a:r>
            <a:r>
              <a:rPr sz="3400" spc="-15" dirty="0">
                <a:solidFill>
                  <a:srgbClr val="224464"/>
                </a:solidFill>
                <a:latin typeface="Calibri"/>
                <a:cs typeface="Calibri"/>
              </a:rPr>
              <a:t>executed</a:t>
            </a:r>
            <a:r>
              <a:rPr sz="3400" spc="-80" dirty="0">
                <a:solidFill>
                  <a:srgbClr val="224464"/>
                </a:solidFill>
                <a:latin typeface="Calibri"/>
                <a:cs typeface="Calibri"/>
              </a:rPr>
              <a:t> </a:t>
            </a:r>
            <a:r>
              <a:rPr sz="3400" spc="-5" dirty="0">
                <a:solidFill>
                  <a:srgbClr val="224464"/>
                </a:solidFill>
                <a:latin typeface="Calibri"/>
                <a:cs typeface="Calibri"/>
              </a:rPr>
              <a:t>by </a:t>
            </a:r>
            <a:r>
              <a:rPr sz="3400" spc="5" dirty="0">
                <a:solidFill>
                  <a:srgbClr val="224464"/>
                </a:solidFill>
                <a:latin typeface="Calibri"/>
                <a:cs typeface="Calibri"/>
              </a:rPr>
              <a:t>the</a:t>
            </a:r>
            <a:r>
              <a:rPr sz="3400" spc="-95" dirty="0">
                <a:solidFill>
                  <a:srgbClr val="224464"/>
                </a:solidFill>
                <a:latin typeface="Calibri"/>
                <a:cs typeface="Calibri"/>
              </a:rPr>
              <a:t> </a:t>
            </a:r>
            <a:r>
              <a:rPr sz="3400" b="1" spc="5" dirty="0">
                <a:solidFill>
                  <a:srgbClr val="224464"/>
                </a:solidFill>
                <a:latin typeface="Calibri"/>
                <a:cs typeface="Calibri"/>
              </a:rPr>
              <a:t>DBMS</a:t>
            </a:r>
            <a:r>
              <a:rPr sz="3400" b="1" spc="-55" dirty="0">
                <a:solidFill>
                  <a:srgbClr val="224464"/>
                </a:solidFill>
                <a:latin typeface="Calibri"/>
                <a:cs typeface="Calibri"/>
              </a:rPr>
              <a:t> </a:t>
            </a:r>
            <a:r>
              <a:rPr sz="3400" spc="-25" dirty="0">
                <a:solidFill>
                  <a:srgbClr val="224464"/>
                </a:solidFill>
                <a:latin typeface="Calibri"/>
                <a:cs typeface="Calibri"/>
              </a:rPr>
              <a:t>system</a:t>
            </a:r>
            <a:endParaRPr sz="3400" dirty="0">
              <a:latin typeface="Calibri"/>
              <a:cs typeface="Calibri"/>
            </a:endParaRPr>
          </a:p>
          <a:p>
            <a:pPr marL="805180" lvl="1" indent="-360680">
              <a:lnSpc>
                <a:spcPct val="100000"/>
              </a:lnSpc>
              <a:spcBef>
                <a:spcPts val="805"/>
              </a:spcBef>
              <a:buFont typeface="Wingdings"/>
              <a:buChar char=""/>
              <a:tabLst>
                <a:tab pos="805180" algn="l"/>
                <a:tab pos="805815" algn="l"/>
              </a:tabLst>
            </a:pPr>
            <a:r>
              <a:rPr sz="3200" dirty="0">
                <a:solidFill>
                  <a:srgbClr val="224464"/>
                </a:solidFill>
                <a:latin typeface="Calibri"/>
                <a:cs typeface="Calibri"/>
              </a:rPr>
              <a:t>It</a:t>
            </a:r>
            <a:r>
              <a:rPr sz="3200" spc="-30" dirty="0">
                <a:solidFill>
                  <a:srgbClr val="224464"/>
                </a:solidFill>
                <a:latin typeface="Calibri"/>
                <a:cs typeface="Calibri"/>
              </a:rPr>
              <a:t> </a:t>
            </a:r>
            <a:r>
              <a:rPr sz="3200" spc="-20" dirty="0">
                <a:solidFill>
                  <a:srgbClr val="224464"/>
                </a:solidFill>
                <a:latin typeface="Calibri"/>
                <a:cs typeface="Calibri"/>
              </a:rPr>
              <a:t>returns</a:t>
            </a:r>
            <a:r>
              <a:rPr sz="3200" dirty="0">
                <a:solidFill>
                  <a:srgbClr val="224464"/>
                </a:solidFill>
                <a:latin typeface="Calibri"/>
                <a:cs typeface="Calibri"/>
              </a:rPr>
              <a:t> </a:t>
            </a:r>
            <a:r>
              <a:rPr sz="3200" spc="-5" dirty="0">
                <a:solidFill>
                  <a:srgbClr val="224464"/>
                </a:solidFill>
                <a:latin typeface="Calibri"/>
                <a:cs typeface="Calibri"/>
              </a:rPr>
              <a:t>a</a:t>
            </a:r>
            <a:r>
              <a:rPr sz="3200" spc="15" dirty="0">
                <a:solidFill>
                  <a:srgbClr val="224464"/>
                </a:solidFill>
                <a:latin typeface="Calibri"/>
                <a:cs typeface="Calibri"/>
              </a:rPr>
              <a:t> </a:t>
            </a:r>
            <a:r>
              <a:rPr sz="3200" spc="-10" dirty="0">
                <a:solidFill>
                  <a:srgbClr val="224464"/>
                </a:solidFill>
                <a:latin typeface="Calibri"/>
                <a:cs typeface="Calibri"/>
              </a:rPr>
              <a:t>sequence</a:t>
            </a:r>
            <a:r>
              <a:rPr sz="3200" spc="-5" dirty="0">
                <a:solidFill>
                  <a:srgbClr val="224464"/>
                </a:solidFill>
                <a:latin typeface="Calibri"/>
                <a:cs typeface="Calibri"/>
              </a:rPr>
              <a:t> </a:t>
            </a:r>
            <a:r>
              <a:rPr sz="3200" spc="-10" dirty="0">
                <a:solidFill>
                  <a:srgbClr val="224464"/>
                </a:solidFill>
                <a:latin typeface="Calibri"/>
                <a:cs typeface="Calibri"/>
              </a:rPr>
              <a:t>of</a:t>
            </a:r>
            <a:r>
              <a:rPr sz="3200" spc="30" dirty="0">
                <a:solidFill>
                  <a:srgbClr val="224464"/>
                </a:solidFill>
                <a:latin typeface="Calibri"/>
                <a:cs typeface="Calibri"/>
              </a:rPr>
              <a:t> </a:t>
            </a:r>
            <a:r>
              <a:rPr sz="3200" b="1" spc="-20" dirty="0">
                <a:solidFill>
                  <a:srgbClr val="224464"/>
                </a:solidFill>
                <a:latin typeface="Calibri"/>
                <a:cs typeface="Calibri"/>
              </a:rPr>
              <a:t>data</a:t>
            </a:r>
            <a:r>
              <a:rPr sz="3200" b="1" spc="-5" dirty="0">
                <a:solidFill>
                  <a:srgbClr val="224464"/>
                </a:solidFill>
                <a:latin typeface="Calibri"/>
                <a:cs typeface="Calibri"/>
              </a:rPr>
              <a:t> </a:t>
            </a:r>
            <a:r>
              <a:rPr sz="3200" b="1" spc="-20" dirty="0">
                <a:solidFill>
                  <a:srgbClr val="224464"/>
                </a:solidFill>
                <a:latin typeface="Calibri"/>
                <a:cs typeface="Calibri"/>
              </a:rPr>
              <a:t>rows</a:t>
            </a:r>
            <a:r>
              <a:rPr sz="3200" spc="-20" dirty="0">
                <a:solidFill>
                  <a:srgbClr val="224464"/>
                </a:solidFill>
                <a:latin typeface="Calibri"/>
                <a:cs typeface="Calibri"/>
              </a:rPr>
              <a:t>,</a:t>
            </a:r>
            <a:r>
              <a:rPr sz="3200" spc="30" dirty="0">
                <a:solidFill>
                  <a:srgbClr val="224464"/>
                </a:solidFill>
                <a:latin typeface="Calibri"/>
                <a:cs typeface="Calibri"/>
              </a:rPr>
              <a:t> </a:t>
            </a:r>
            <a:r>
              <a:rPr sz="3200" spc="5" dirty="0">
                <a:solidFill>
                  <a:srgbClr val="224464"/>
                </a:solidFill>
                <a:latin typeface="Calibri"/>
                <a:cs typeface="Calibri"/>
              </a:rPr>
              <a:t>e.g.</a:t>
            </a:r>
            <a:endParaRPr sz="3200" dirty="0">
              <a:latin typeface="Calibri"/>
              <a:cs typeface="Calibri"/>
            </a:endParaRPr>
          </a:p>
        </p:txBody>
      </p:sp>
      <p:sp>
        <p:nvSpPr>
          <p:cNvPr id="85" name="object 85"/>
          <p:cNvSpPr/>
          <p:nvPr/>
        </p:nvSpPr>
        <p:spPr>
          <a:xfrm>
            <a:off x="1010742" y="4018724"/>
            <a:ext cx="6877050" cy="577215"/>
          </a:xfrm>
          <a:custGeom>
            <a:avLst/>
            <a:gdLst/>
            <a:ahLst/>
            <a:cxnLst/>
            <a:rect l="l" t="t" r="r" b="b"/>
            <a:pathLst>
              <a:path w="6877050" h="577214">
                <a:moveTo>
                  <a:pt x="505485" y="0"/>
                </a:moveTo>
                <a:lnTo>
                  <a:pt x="0" y="0"/>
                </a:lnTo>
                <a:lnTo>
                  <a:pt x="0" y="576897"/>
                </a:lnTo>
                <a:lnTo>
                  <a:pt x="505485" y="576897"/>
                </a:lnTo>
                <a:lnTo>
                  <a:pt x="505485" y="0"/>
                </a:lnTo>
                <a:close/>
              </a:path>
              <a:path w="6877050" h="577214">
                <a:moveTo>
                  <a:pt x="6876720" y="0"/>
                </a:moveTo>
                <a:lnTo>
                  <a:pt x="5382438" y="0"/>
                </a:lnTo>
                <a:lnTo>
                  <a:pt x="3257473" y="0"/>
                </a:lnTo>
                <a:lnTo>
                  <a:pt x="505510" y="0"/>
                </a:lnTo>
                <a:lnTo>
                  <a:pt x="505510" y="576897"/>
                </a:lnTo>
                <a:lnTo>
                  <a:pt x="3257473" y="576897"/>
                </a:lnTo>
                <a:lnTo>
                  <a:pt x="5382438" y="576897"/>
                </a:lnTo>
                <a:lnTo>
                  <a:pt x="6876720" y="576897"/>
                </a:lnTo>
                <a:lnTo>
                  <a:pt x="6876720" y="0"/>
                </a:lnTo>
                <a:close/>
              </a:path>
            </a:pathLst>
          </a:custGeom>
          <a:solidFill>
            <a:srgbClr val="D1D4DD"/>
          </a:solidFill>
        </p:spPr>
        <p:txBody>
          <a:bodyPr wrap="square" lIns="0" tIns="0" rIns="0" bIns="0" rtlCol="0"/>
          <a:lstStyle/>
          <a:p>
            <a:endParaRPr/>
          </a:p>
        </p:txBody>
      </p:sp>
      <p:sp>
        <p:nvSpPr>
          <p:cNvPr id="86" name="object 86"/>
          <p:cNvSpPr/>
          <p:nvPr/>
        </p:nvSpPr>
        <p:spPr>
          <a:xfrm>
            <a:off x="1010742" y="4595596"/>
            <a:ext cx="6877050" cy="484505"/>
          </a:xfrm>
          <a:custGeom>
            <a:avLst/>
            <a:gdLst/>
            <a:ahLst/>
            <a:cxnLst/>
            <a:rect l="l" t="t" r="r" b="b"/>
            <a:pathLst>
              <a:path w="6877050" h="484504">
                <a:moveTo>
                  <a:pt x="505485" y="0"/>
                </a:moveTo>
                <a:lnTo>
                  <a:pt x="0" y="0"/>
                </a:lnTo>
                <a:lnTo>
                  <a:pt x="0" y="484403"/>
                </a:lnTo>
                <a:lnTo>
                  <a:pt x="505485" y="484403"/>
                </a:lnTo>
                <a:lnTo>
                  <a:pt x="505485" y="0"/>
                </a:lnTo>
                <a:close/>
              </a:path>
              <a:path w="6877050" h="484504">
                <a:moveTo>
                  <a:pt x="6876720" y="0"/>
                </a:moveTo>
                <a:lnTo>
                  <a:pt x="5382438" y="0"/>
                </a:lnTo>
                <a:lnTo>
                  <a:pt x="3257473" y="0"/>
                </a:lnTo>
                <a:lnTo>
                  <a:pt x="505510" y="0"/>
                </a:lnTo>
                <a:lnTo>
                  <a:pt x="505510" y="484403"/>
                </a:lnTo>
                <a:lnTo>
                  <a:pt x="3257473" y="484403"/>
                </a:lnTo>
                <a:lnTo>
                  <a:pt x="5382438" y="484403"/>
                </a:lnTo>
                <a:lnTo>
                  <a:pt x="6876720" y="484403"/>
                </a:lnTo>
                <a:lnTo>
                  <a:pt x="6876720" y="0"/>
                </a:lnTo>
                <a:close/>
              </a:path>
            </a:pathLst>
          </a:custGeom>
          <a:solidFill>
            <a:srgbClr val="FFFFFF"/>
          </a:solidFill>
        </p:spPr>
        <p:txBody>
          <a:bodyPr wrap="square" lIns="0" tIns="0" rIns="0" bIns="0" rtlCol="0"/>
          <a:lstStyle/>
          <a:p>
            <a:endParaRPr/>
          </a:p>
        </p:txBody>
      </p:sp>
      <p:sp>
        <p:nvSpPr>
          <p:cNvPr id="87" name="object 87"/>
          <p:cNvSpPr/>
          <p:nvPr/>
        </p:nvSpPr>
        <p:spPr>
          <a:xfrm>
            <a:off x="1516253" y="5564390"/>
            <a:ext cx="6371590" cy="484505"/>
          </a:xfrm>
          <a:custGeom>
            <a:avLst/>
            <a:gdLst/>
            <a:ahLst/>
            <a:cxnLst/>
            <a:rect l="l" t="t" r="r" b="b"/>
            <a:pathLst>
              <a:path w="6371590" h="484504">
                <a:moveTo>
                  <a:pt x="6371209" y="0"/>
                </a:moveTo>
                <a:lnTo>
                  <a:pt x="4876927" y="0"/>
                </a:lnTo>
                <a:lnTo>
                  <a:pt x="2751963" y="0"/>
                </a:lnTo>
                <a:lnTo>
                  <a:pt x="0" y="0"/>
                </a:lnTo>
                <a:lnTo>
                  <a:pt x="0" y="484403"/>
                </a:lnTo>
                <a:lnTo>
                  <a:pt x="2751963" y="484403"/>
                </a:lnTo>
                <a:lnTo>
                  <a:pt x="4876927" y="484403"/>
                </a:lnTo>
                <a:lnTo>
                  <a:pt x="6371209" y="484403"/>
                </a:lnTo>
                <a:lnTo>
                  <a:pt x="6371209" y="0"/>
                </a:lnTo>
                <a:close/>
              </a:path>
            </a:pathLst>
          </a:custGeom>
          <a:solidFill>
            <a:srgbClr val="FFFFFF"/>
          </a:solidFill>
        </p:spPr>
        <p:txBody>
          <a:bodyPr wrap="square" lIns="0" tIns="0" rIns="0" bIns="0" rtlCol="0"/>
          <a:lstStyle/>
          <a:p>
            <a:endParaRPr/>
          </a:p>
        </p:txBody>
      </p:sp>
      <p:graphicFrame>
        <p:nvGraphicFramePr>
          <p:cNvPr id="88" name="object 88"/>
          <p:cNvGraphicFramePr>
            <a:graphicFrameLocks noGrp="1"/>
          </p:cNvGraphicFramePr>
          <p:nvPr>
            <p:extLst>
              <p:ext uri="{D42A27DB-BD31-4B8C-83A1-F6EECF244321}">
                <p14:modId xmlns:p14="http://schemas.microsoft.com/office/powerpoint/2010/main" val="3081264185"/>
              </p:ext>
            </p:extLst>
          </p:nvPr>
        </p:nvGraphicFramePr>
        <p:xfrm>
          <a:off x="0" y="4018723"/>
          <a:ext cx="10589891" cy="2508122"/>
        </p:xfrm>
        <a:graphic>
          <a:graphicData uri="http://schemas.openxmlformats.org/drawingml/2006/table">
            <a:tbl>
              <a:tblPr firstRow="1" bandRow="1">
                <a:tableStyleId>{2D5ABB26-0587-4C30-8999-92F81FD0307C}</a:tableStyleId>
              </a:tblPr>
              <a:tblGrid>
                <a:gridCol w="1010919">
                  <a:extLst>
                    <a:ext uri="{9D8B030D-6E8A-4147-A177-3AD203B41FA5}">
                      <a16:colId xmlns:a16="http://schemas.microsoft.com/office/drawing/2014/main" val="20000"/>
                    </a:ext>
                  </a:extLst>
                </a:gridCol>
                <a:gridCol w="505459">
                  <a:extLst>
                    <a:ext uri="{9D8B030D-6E8A-4147-A177-3AD203B41FA5}">
                      <a16:colId xmlns:a16="http://schemas.microsoft.com/office/drawing/2014/main" val="20001"/>
                    </a:ext>
                  </a:extLst>
                </a:gridCol>
                <a:gridCol w="2752090">
                  <a:extLst>
                    <a:ext uri="{9D8B030D-6E8A-4147-A177-3AD203B41FA5}">
                      <a16:colId xmlns:a16="http://schemas.microsoft.com/office/drawing/2014/main" val="20002"/>
                    </a:ext>
                  </a:extLst>
                </a:gridCol>
                <a:gridCol w="2125344">
                  <a:extLst>
                    <a:ext uri="{9D8B030D-6E8A-4147-A177-3AD203B41FA5}">
                      <a16:colId xmlns:a16="http://schemas.microsoft.com/office/drawing/2014/main" val="20003"/>
                    </a:ext>
                  </a:extLst>
                </a:gridCol>
                <a:gridCol w="1494790">
                  <a:extLst>
                    <a:ext uri="{9D8B030D-6E8A-4147-A177-3AD203B41FA5}">
                      <a16:colId xmlns:a16="http://schemas.microsoft.com/office/drawing/2014/main" val="20004"/>
                    </a:ext>
                  </a:extLst>
                </a:gridCol>
                <a:gridCol w="2701289">
                  <a:extLst>
                    <a:ext uri="{9D8B030D-6E8A-4147-A177-3AD203B41FA5}">
                      <a16:colId xmlns:a16="http://schemas.microsoft.com/office/drawing/2014/main" val="20005"/>
                    </a:ext>
                  </a:extLst>
                </a:gridCol>
              </a:tblGrid>
              <a:tr h="575055">
                <a:tc rowSpan="5">
                  <a:txBody>
                    <a:bodyPr/>
                    <a:lstStyle/>
                    <a:p>
                      <a:pPr>
                        <a:lnSpc>
                          <a:spcPct val="100000"/>
                        </a:lnSpc>
                      </a:pPr>
                      <a:endParaRPr sz="2600" dirty="0">
                        <a:latin typeface="Times New Roman"/>
                        <a:cs typeface="Times New Roman"/>
                      </a:endParaRPr>
                    </a:p>
                  </a:txBody>
                  <a:tcPr marL="0" marR="0" marT="0" marB="0">
                    <a:lnR w="12700">
                      <a:solidFill>
                        <a:srgbClr val="224464"/>
                      </a:solidFill>
                      <a:prstDash val="solid"/>
                    </a:lnR>
                  </a:tcPr>
                </a:tc>
                <a:tc>
                  <a:txBody>
                    <a:bodyPr/>
                    <a:lstStyle/>
                    <a:p>
                      <a:pPr marL="3810" algn="ctr">
                        <a:lnSpc>
                          <a:spcPct val="100000"/>
                        </a:lnSpc>
                        <a:spcBef>
                          <a:spcPts val="830"/>
                        </a:spcBef>
                      </a:pPr>
                      <a:r>
                        <a:rPr sz="2200" b="1" spc="5" dirty="0">
                          <a:solidFill>
                            <a:srgbClr val="224464"/>
                          </a:solidFill>
                          <a:latin typeface="Calibri"/>
                          <a:cs typeface="Calibri"/>
                        </a:rPr>
                        <a:t>id</a:t>
                      </a:r>
                      <a:endParaRPr sz="2200" dirty="0">
                        <a:latin typeface="Calibri"/>
                        <a:cs typeface="Calibri"/>
                      </a:endParaRPr>
                    </a:p>
                  </a:txBody>
                  <a:tcPr marL="0" marR="0" marT="105410" marB="0">
                    <a:lnL w="12700">
                      <a:solidFill>
                        <a:srgbClr val="22446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D1D4DD"/>
                    </a:solidFill>
                  </a:tcPr>
                </a:tc>
                <a:tc>
                  <a:txBody>
                    <a:bodyPr/>
                    <a:lstStyle/>
                    <a:p>
                      <a:pPr algn="ctr">
                        <a:lnSpc>
                          <a:spcPct val="100000"/>
                        </a:lnSpc>
                        <a:spcBef>
                          <a:spcPts val="830"/>
                        </a:spcBef>
                      </a:pPr>
                      <a:r>
                        <a:rPr sz="2200" b="1" spc="-5" dirty="0">
                          <a:solidFill>
                            <a:srgbClr val="224464"/>
                          </a:solidFill>
                          <a:latin typeface="Calibri"/>
                          <a:cs typeface="Calibri"/>
                        </a:rPr>
                        <a:t>email</a:t>
                      </a:r>
                      <a:endParaRPr sz="2200" dirty="0">
                        <a:latin typeface="Calibri"/>
                        <a:cs typeface="Calibri"/>
                      </a:endParaRPr>
                    </a:p>
                  </a:txBody>
                  <a:tcPr marL="0" marR="0" marT="10541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D1D4DD"/>
                    </a:solidFill>
                  </a:tcPr>
                </a:tc>
                <a:tc>
                  <a:txBody>
                    <a:bodyPr/>
                    <a:lstStyle/>
                    <a:p>
                      <a:pPr marL="635" algn="ctr">
                        <a:lnSpc>
                          <a:spcPct val="100000"/>
                        </a:lnSpc>
                        <a:spcBef>
                          <a:spcPts val="830"/>
                        </a:spcBef>
                      </a:pPr>
                      <a:r>
                        <a:rPr sz="2200" b="1" spc="-5" dirty="0">
                          <a:solidFill>
                            <a:srgbClr val="224464"/>
                          </a:solidFill>
                          <a:latin typeface="Calibri"/>
                          <a:cs typeface="Calibri"/>
                        </a:rPr>
                        <a:t>first_name</a:t>
                      </a:r>
                      <a:endParaRPr sz="2200" dirty="0">
                        <a:latin typeface="Calibri"/>
                        <a:cs typeface="Calibri"/>
                      </a:endParaRPr>
                    </a:p>
                  </a:txBody>
                  <a:tcPr marL="0" marR="0" marT="10541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D1D4DD"/>
                    </a:solidFill>
                  </a:tcPr>
                </a:tc>
                <a:tc>
                  <a:txBody>
                    <a:bodyPr/>
                    <a:lstStyle/>
                    <a:p>
                      <a:pPr algn="ctr">
                        <a:lnSpc>
                          <a:spcPct val="100000"/>
                        </a:lnSpc>
                        <a:spcBef>
                          <a:spcPts val="830"/>
                        </a:spcBef>
                      </a:pPr>
                      <a:r>
                        <a:rPr sz="2200" b="1" spc="-5" dirty="0">
                          <a:solidFill>
                            <a:srgbClr val="224464"/>
                          </a:solidFill>
                          <a:latin typeface="Calibri"/>
                          <a:cs typeface="Calibri"/>
                        </a:rPr>
                        <a:t>last_name</a:t>
                      </a:r>
                      <a:endParaRPr sz="2200">
                        <a:latin typeface="Calibri"/>
                        <a:cs typeface="Calibri"/>
                      </a:endParaRPr>
                    </a:p>
                  </a:txBody>
                  <a:tcPr marL="0" marR="0" marT="105410" marB="0">
                    <a:lnL w="9525">
                      <a:solidFill>
                        <a:srgbClr val="DFE1E4"/>
                      </a:solidFill>
                      <a:prstDash val="solid"/>
                    </a:lnL>
                    <a:lnR w="12700">
                      <a:solidFill>
                        <a:srgbClr val="224464"/>
                      </a:solidFill>
                      <a:prstDash val="solid"/>
                    </a:lnR>
                    <a:lnT w="12700">
                      <a:solidFill>
                        <a:srgbClr val="224464"/>
                      </a:solidFill>
                      <a:prstDash val="solid"/>
                    </a:lnT>
                    <a:lnB w="12700">
                      <a:solidFill>
                        <a:srgbClr val="224464"/>
                      </a:solidFill>
                      <a:prstDash val="solid"/>
                    </a:lnB>
                    <a:solidFill>
                      <a:srgbClr val="D1D4DD"/>
                    </a:solidFill>
                  </a:tcPr>
                </a:tc>
                <a:tc rowSpan="5">
                  <a:txBody>
                    <a:bodyPr/>
                    <a:lstStyle/>
                    <a:p>
                      <a:pPr>
                        <a:lnSpc>
                          <a:spcPct val="100000"/>
                        </a:lnSpc>
                      </a:pPr>
                      <a:endParaRPr sz="2600" dirty="0">
                        <a:latin typeface="Times New Roman"/>
                        <a:cs typeface="Times New Roman"/>
                      </a:endParaRPr>
                    </a:p>
                  </a:txBody>
                  <a:tcPr marL="0" marR="0" marT="0" marB="0">
                    <a:lnL w="12700">
                      <a:solidFill>
                        <a:srgbClr val="224464"/>
                      </a:solidFill>
                      <a:prstDash val="solid"/>
                    </a:lnL>
                  </a:tcPr>
                </a:tc>
                <a:extLst>
                  <a:ext uri="{0D108BD9-81ED-4DB2-BD59-A6C34878D82A}">
                    <a16:rowId xmlns:a16="http://schemas.microsoft.com/office/drawing/2014/main" val="10000"/>
                  </a:ext>
                </a:extLst>
              </a:tr>
              <a:tr h="482777">
                <a:tc vMerge="1">
                  <a:txBody>
                    <a:bodyPr/>
                    <a:lstStyle/>
                    <a:p>
                      <a:endParaRPr/>
                    </a:p>
                  </a:txBody>
                  <a:tcPr marL="0" marR="0" marT="0" marB="0">
                    <a:lnR w="12700">
                      <a:solidFill>
                        <a:srgbClr val="224464"/>
                      </a:solidFill>
                      <a:prstDash val="solid"/>
                    </a:lnR>
                  </a:tcPr>
                </a:tc>
                <a:tc>
                  <a:txBody>
                    <a:bodyPr/>
                    <a:lstStyle/>
                    <a:p>
                      <a:pPr algn="ctr">
                        <a:lnSpc>
                          <a:spcPct val="100000"/>
                        </a:lnSpc>
                        <a:spcBef>
                          <a:spcPts val="465"/>
                        </a:spcBef>
                      </a:pPr>
                      <a:r>
                        <a:rPr sz="2200" b="1" dirty="0">
                          <a:solidFill>
                            <a:srgbClr val="224464"/>
                          </a:solidFill>
                          <a:latin typeface="Calibri"/>
                          <a:cs typeface="Calibri"/>
                        </a:rPr>
                        <a:t>1</a:t>
                      </a:r>
                      <a:endParaRPr sz="2200">
                        <a:latin typeface="Calibri"/>
                        <a:cs typeface="Calibri"/>
                      </a:endParaRPr>
                    </a:p>
                  </a:txBody>
                  <a:tcPr marL="0" marR="0" marT="59055" marB="0">
                    <a:lnL w="12700">
                      <a:solidFill>
                        <a:srgbClr val="224464"/>
                      </a:solidFill>
                      <a:prstDash val="solid"/>
                    </a:lnL>
                    <a:lnR w="9525">
                      <a:solidFill>
                        <a:srgbClr val="DFE1E4"/>
                      </a:solidFill>
                      <a:prstDash val="solid"/>
                    </a:lnR>
                    <a:lnT w="12700">
                      <a:solidFill>
                        <a:srgbClr val="224464"/>
                      </a:solidFill>
                      <a:prstDash val="solid"/>
                    </a:lnT>
                    <a:lnB w="12700">
                      <a:solidFill>
                        <a:srgbClr val="224464"/>
                      </a:solidFill>
                      <a:prstDash val="solid"/>
                    </a:lnB>
                  </a:tcPr>
                </a:tc>
                <a:tc>
                  <a:txBody>
                    <a:bodyPr/>
                    <a:lstStyle/>
                    <a:p>
                      <a:pPr marL="1270" algn="ctr">
                        <a:lnSpc>
                          <a:spcPct val="100000"/>
                        </a:lnSpc>
                        <a:spcBef>
                          <a:spcPts val="465"/>
                        </a:spcBef>
                      </a:pPr>
                      <a:r>
                        <a:rPr sz="2200" b="1" dirty="0">
                          <a:solidFill>
                            <a:srgbClr val="224464"/>
                          </a:solidFill>
                          <a:latin typeface="Calibri"/>
                          <a:cs typeface="Calibri"/>
                          <a:hlinkClick r:id="rId2"/>
                        </a:rPr>
                        <a:t>smith@yahoo.co.uk</a:t>
                      </a:r>
                      <a:endParaRPr sz="2200" dirty="0">
                        <a:latin typeface="Calibri"/>
                        <a:cs typeface="Calibri"/>
                      </a:endParaRPr>
                    </a:p>
                  </a:txBody>
                  <a:tcPr marL="0" marR="0" marT="59055"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tcPr>
                </a:tc>
                <a:tc>
                  <a:txBody>
                    <a:bodyPr/>
                    <a:lstStyle/>
                    <a:p>
                      <a:pPr marL="1905" algn="ctr">
                        <a:lnSpc>
                          <a:spcPct val="100000"/>
                        </a:lnSpc>
                        <a:spcBef>
                          <a:spcPts val="465"/>
                        </a:spcBef>
                      </a:pPr>
                      <a:r>
                        <a:rPr sz="2200" b="1" spc="-10" dirty="0">
                          <a:solidFill>
                            <a:srgbClr val="224464"/>
                          </a:solidFill>
                          <a:latin typeface="Calibri"/>
                          <a:cs typeface="Calibri"/>
                        </a:rPr>
                        <a:t>John</a:t>
                      </a:r>
                      <a:endParaRPr sz="2200">
                        <a:latin typeface="Calibri"/>
                        <a:cs typeface="Calibri"/>
                      </a:endParaRPr>
                    </a:p>
                  </a:txBody>
                  <a:tcPr marL="0" marR="0" marT="59055"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tcPr>
                </a:tc>
                <a:tc>
                  <a:txBody>
                    <a:bodyPr/>
                    <a:lstStyle/>
                    <a:p>
                      <a:pPr marL="3175" algn="ctr">
                        <a:lnSpc>
                          <a:spcPct val="100000"/>
                        </a:lnSpc>
                        <a:spcBef>
                          <a:spcPts val="465"/>
                        </a:spcBef>
                      </a:pPr>
                      <a:r>
                        <a:rPr sz="2200" b="1" dirty="0">
                          <a:solidFill>
                            <a:srgbClr val="224464"/>
                          </a:solidFill>
                          <a:latin typeface="Calibri"/>
                          <a:cs typeface="Calibri"/>
                        </a:rPr>
                        <a:t>Smith</a:t>
                      </a:r>
                      <a:endParaRPr sz="2200">
                        <a:latin typeface="Calibri"/>
                        <a:cs typeface="Calibri"/>
                      </a:endParaRPr>
                    </a:p>
                  </a:txBody>
                  <a:tcPr marL="0" marR="0" marT="59055" marB="0">
                    <a:lnL w="9525">
                      <a:solidFill>
                        <a:srgbClr val="DFE1E4"/>
                      </a:solidFill>
                      <a:prstDash val="solid"/>
                    </a:lnL>
                    <a:lnR w="12700">
                      <a:solidFill>
                        <a:srgbClr val="224464"/>
                      </a:solidFill>
                      <a:prstDash val="solid"/>
                    </a:lnR>
                    <a:lnT w="12700">
                      <a:solidFill>
                        <a:srgbClr val="224464"/>
                      </a:solidFill>
                      <a:prstDash val="solid"/>
                    </a:lnT>
                    <a:lnB w="12700">
                      <a:solidFill>
                        <a:srgbClr val="224464"/>
                      </a:solidFill>
                      <a:prstDash val="solid"/>
                    </a:lnB>
                  </a:tcPr>
                </a:tc>
                <a:tc vMerge="1">
                  <a:txBody>
                    <a:bodyPr/>
                    <a:lstStyle/>
                    <a:p>
                      <a:endParaRPr/>
                    </a:p>
                  </a:txBody>
                  <a:tcPr marL="0" marR="0" marT="0" marB="0">
                    <a:lnL w="12700">
                      <a:solidFill>
                        <a:srgbClr val="224464"/>
                      </a:solidFill>
                      <a:prstDash val="solid"/>
                    </a:lnL>
                  </a:tcPr>
                </a:tc>
                <a:extLst>
                  <a:ext uri="{0D108BD9-81ED-4DB2-BD59-A6C34878D82A}">
                    <a16:rowId xmlns:a16="http://schemas.microsoft.com/office/drawing/2014/main" val="10001"/>
                  </a:ext>
                </a:extLst>
              </a:tr>
              <a:tr h="483430">
                <a:tc vMerge="1">
                  <a:txBody>
                    <a:bodyPr/>
                    <a:lstStyle/>
                    <a:p>
                      <a:endParaRPr/>
                    </a:p>
                  </a:txBody>
                  <a:tcPr marL="0" marR="0" marT="0" marB="0">
                    <a:lnR w="12700">
                      <a:solidFill>
                        <a:srgbClr val="224464"/>
                      </a:solidFill>
                      <a:prstDash val="solid"/>
                    </a:lnR>
                  </a:tcPr>
                </a:tc>
                <a:tc>
                  <a:txBody>
                    <a:bodyPr/>
                    <a:lstStyle/>
                    <a:p>
                      <a:pPr algn="ctr">
                        <a:lnSpc>
                          <a:spcPct val="100000"/>
                        </a:lnSpc>
                        <a:spcBef>
                          <a:spcPts val="470"/>
                        </a:spcBef>
                      </a:pPr>
                      <a:r>
                        <a:rPr sz="2200" b="1" dirty="0">
                          <a:solidFill>
                            <a:srgbClr val="224464"/>
                          </a:solidFill>
                          <a:latin typeface="Calibri"/>
                          <a:cs typeface="Calibri"/>
                        </a:rPr>
                        <a:t>2</a:t>
                      </a:r>
                      <a:endParaRPr sz="2200">
                        <a:latin typeface="Calibri"/>
                        <a:cs typeface="Calibri"/>
                      </a:endParaRPr>
                    </a:p>
                  </a:txBody>
                  <a:tcPr marL="0" marR="0" marT="59690" marB="0">
                    <a:lnL w="12700">
                      <a:solidFill>
                        <a:srgbClr val="22446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F6F8F9"/>
                    </a:solidFill>
                  </a:tcPr>
                </a:tc>
                <a:tc>
                  <a:txBody>
                    <a:bodyPr/>
                    <a:lstStyle/>
                    <a:p>
                      <a:pPr algn="ctr">
                        <a:lnSpc>
                          <a:spcPct val="100000"/>
                        </a:lnSpc>
                        <a:spcBef>
                          <a:spcPts val="470"/>
                        </a:spcBef>
                      </a:pPr>
                      <a:r>
                        <a:rPr sz="2200" b="1" spc="-5" dirty="0">
                          <a:solidFill>
                            <a:srgbClr val="224464"/>
                          </a:solidFill>
                          <a:latin typeface="Calibri"/>
                          <a:cs typeface="Calibri"/>
                          <a:hlinkClick r:id="rId3"/>
                        </a:rPr>
                        <a:t>pwh@gmail.com</a:t>
                      </a:r>
                      <a:endParaRPr sz="2200" dirty="0">
                        <a:latin typeface="Calibri"/>
                        <a:cs typeface="Calibri"/>
                      </a:endParaRPr>
                    </a:p>
                  </a:txBody>
                  <a:tcPr marL="0" marR="0" marT="5969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F6F8F9"/>
                    </a:solidFill>
                  </a:tcPr>
                </a:tc>
                <a:tc>
                  <a:txBody>
                    <a:bodyPr/>
                    <a:lstStyle/>
                    <a:p>
                      <a:pPr algn="ctr">
                        <a:lnSpc>
                          <a:spcPct val="100000"/>
                        </a:lnSpc>
                        <a:spcBef>
                          <a:spcPts val="470"/>
                        </a:spcBef>
                      </a:pPr>
                      <a:r>
                        <a:rPr sz="2200" b="1" spc="-15" dirty="0">
                          <a:solidFill>
                            <a:srgbClr val="224464"/>
                          </a:solidFill>
                          <a:latin typeface="Calibri"/>
                          <a:cs typeface="Calibri"/>
                        </a:rPr>
                        <a:t>Peter</a:t>
                      </a:r>
                      <a:endParaRPr sz="2200" dirty="0">
                        <a:latin typeface="Calibri"/>
                        <a:cs typeface="Calibri"/>
                      </a:endParaRPr>
                    </a:p>
                  </a:txBody>
                  <a:tcPr marL="0" marR="0" marT="5969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F6F8F9"/>
                    </a:solidFill>
                  </a:tcPr>
                </a:tc>
                <a:tc>
                  <a:txBody>
                    <a:bodyPr/>
                    <a:lstStyle/>
                    <a:p>
                      <a:pPr marL="3175" algn="ctr">
                        <a:lnSpc>
                          <a:spcPct val="100000"/>
                        </a:lnSpc>
                        <a:spcBef>
                          <a:spcPts val="470"/>
                        </a:spcBef>
                      </a:pPr>
                      <a:r>
                        <a:rPr sz="2200" b="1" spc="-5" dirty="0">
                          <a:solidFill>
                            <a:srgbClr val="224464"/>
                          </a:solidFill>
                          <a:latin typeface="Calibri"/>
                          <a:cs typeface="Calibri"/>
                        </a:rPr>
                        <a:t>White</a:t>
                      </a:r>
                      <a:endParaRPr sz="2200">
                        <a:latin typeface="Calibri"/>
                        <a:cs typeface="Calibri"/>
                      </a:endParaRPr>
                    </a:p>
                  </a:txBody>
                  <a:tcPr marL="0" marR="0" marT="59690" marB="0">
                    <a:lnL w="9525">
                      <a:solidFill>
                        <a:srgbClr val="DFE1E4"/>
                      </a:solidFill>
                      <a:prstDash val="solid"/>
                    </a:lnL>
                    <a:lnR w="12700">
                      <a:solidFill>
                        <a:srgbClr val="224464"/>
                      </a:solidFill>
                      <a:prstDash val="solid"/>
                    </a:lnR>
                    <a:lnT w="12700">
                      <a:solidFill>
                        <a:srgbClr val="224464"/>
                      </a:solidFill>
                      <a:prstDash val="solid"/>
                    </a:lnT>
                    <a:lnB w="12700">
                      <a:solidFill>
                        <a:srgbClr val="224464"/>
                      </a:solidFill>
                      <a:prstDash val="solid"/>
                    </a:lnB>
                    <a:solidFill>
                      <a:srgbClr val="F6F8F9"/>
                    </a:solidFill>
                  </a:tcPr>
                </a:tc>
                <a:tc vMerge="1">
                  <a:txBody>
                    <a:bodyPr/>
                    <a:lstStyle/>
                    <a:p>
                      <a:endParaRPr/>
                    </a:p>
                  </a:txBody>
                  <a:tcPr marL="0" marR="0" marT="0" marB="0">
                    <a:lnL w="12700">
                      <a:solidFill>
                        <a:srgbClr val="224464"/>
                      </a:solidFill>
                      <a:prstDash val="solid"/>
                    </a:lnL>
                  </a:tcPr>
                </a:tc>
                <a:extLst>
                  <a:ext uri="{0D108BD9-81ED-4DB2-BD59-A6C34878D82A}">
                    <a16:rowId xmlns:a16="http://schemas.microsoft.com/office/drawing/2014/main" val="10002"/>
                  </a:ext>
                </a:extLst>
              </a:tr>
              <a:tr h="483430">
                <a:tc vMerge="1">
                  <a:txBody>
                    <a:bodyPr/>
                    <a:lstStyle/>
                    <a:p>
                      <a:endParaRPr/>
                    </a:p>
                  </a:txBody>
                  <a:tcPr marL="0" marR="0" marT="0" marB="0">
                    <a:lnR w="12700">
                      <a:solidFill>
                        <a:srgbClr val="224464"/>
                      </a:solidFill>
                      <a:prstDash val="solid"/>
                    </a:lnR>
                  </a:tcPr>
                </a:tc>
                <a:tc>
                  <a:txBody>
                    <a:bodyPr/>
                    <a:lstStyle/>
                    <a:p>
                      <a:pPr algn="ctr">
                        <a:lnSpc>
                          <a:spcPct val="100000"/>
                        </a:lnSpc>
                        <a:spcBef>
                          <a:spcPts val="470"/>
                        </a:spcBef>
                      </a:pPr>
                      <a:r>
                        <a:rPr sz="2200" b="1" dirty="0">
                          <a:solidFill>
                            <a:srgbClr val="224464"/>
                          </a:solidFill>
                          <a:latin typeface="Calibri"/>
                          <a:cs typeface="Calibri"/>
                        </a:rPr>
                        <a:t>3</a:t>
                      </a:r>
                      <a:endParaRPr sz="2200">
                        <a:latin typeface="Calibri"/>
                        <a:cs typeface="Calibri"/>
                      </a:endParaRPr>
                    </a:p>
                  </a:txBody>
                  <a:tcPr marL="0" marR="0" marT="59690" marB="0">
                    <a:lnL w="12700">
                      <a:solidFill>
                        <a:srgbClr val="224464"/>
                      </a:solidFill>
                      <a:prstDash val="solid"/>
                    </a:lnL>
                    <a:lnR w="9525">
                      <a:solidFill>
                        <a:srgbClr val="DFE1E4"/>
                      </a:solidFill>
                      <a:prstDash val="solid"/>
                    </a:lnR>
                    <a:lnT w="12700">
                      <a:solidFill>
                        <a:srgbClr val="224464"/>
                      </a:solidFill>
                      <a:prstDash val="solid"/>
                    </a:lnT>
                    <a:lnB w="12700">
                      <a:solidFill>
                        <a:srgbClr val="224464"/>
                      </a:solidFill>
                      <a:prstDash val="solid"/>
                    </a:lnB>
                  </a:tcPr>
                </a:tc>
                <a:tc>
                  <a:txBody>
                    <a:bodyPr/>
                    <a:lstStyle/>
                    <a:p>
                      <a:pPr algn="ctr">
                        <a:lnSpc>
                          <a:spcPct val="100000"/>
                        </a:lnSpc>
                        <a:spcBef>
                          <a:spcPts val="470"/>
                        </a:spcBef>
                      </a:pPr>
                      <a:r>
                        <a:rPr sz="2200" b="1" spc="-5" dirty="0">
                          <a:solidFill>
                            <a:srgbClr val="224464"/>
                          </a:solidFill>
                          <a:latin typeface="Calibri"/>
                          <a:cs typeface="Calibri"/>
                          <a:hlinkClick r:id="rId4"/>
                        </a:rPr>
                        <a:t>anne@anne.com</a:t>
                      </a:r>
                      <a:endParaRPr sz="2200">
                        <a:latin typeface="Calibri"/>
                        <a:cs typeface="Calibri"/>
                      </a:endParaRPr>
                    </a:p>
                  </a:txBody>
                  <a:tcPr marL="0" marR="0" marT="5969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tcPr>
                </a:tc>
                <a:tc>
                  <a:txBody>
                    <a:bodyPr/>
                    <a:lstStyle/>
                    <a:p>
                      <a:pPr algn="ctr">
                        <a:lnSpc>
                          <a:spcPct val="100000"/>
                        </a:lnSpc>
                        <a:spcBef>
                          <a:spcPts val="470"/>
                        </a:spcBef>
                      </a:pPr>
                      <a:r>
                        <a:rPr sz="2200" b="1" dirty="0">
                          <a:solidFill>
                            <a:srgbClr val="224464"/>
                          </a:solidFill>
                          <a:latin typeface="Calibri"/>
                          <a:cs typeface="Calibri"/>
                        </a:rPr>
                        <a:t>Anne</a:t>
                      </a:r>
                      <a:endParaRPr sz="2200" dirty="0">
                        <a:latin typeface="Calibri"/>
                        <a:cs typeface="Calibri"/>
                      </a:endParaRPr>
                    </a:p>
                  </a:txBody>
                  <a:tcPr marL="0" marR="0" marT="5969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tcPr>
                </a:tc>
                <a:tc>
                  <a:txBody>
                    <a:bodyPr/>
                    <a:lstStyle/>
                    <a:p>
                      <a:pPr marL="3175" algn="ctr">
                        <a:lnSpc>
                          <a:spcPct val="100000"/>
                        </a:lnSpc>
                        <a:spcBef>
                          <a:spcPts val="470"/>
                        </a:spcBef>
                      </a:pPr>
                      <a:r>
                        <a:rPr sz="2200" b="1" spc="-5" dirty="0">
                          <a:solidFill>
                            <a:srgbClr val="224464"/>
                          </a:solidFill>
                          <a:latin typeface="Calibri"/>
                          <a:cs typeface="Calibri"/>
                        </a:rPr>
                        <a:t>Green</a:t>
                      </a:r>
                      <a:endParaRPr sz="2200" dirty="0">
                        <a:latin typeface="Calibri"/>
                        <a:cs typeface="Calibri"/>
                      </a:endParaRPr>
                    </a:p>
                  </a:txBody>
                  <a:tcPr marL="0" marR="0" marT="59690" marB="0">
                    <a:lnL w="9525">
                      <a:solidFill>
                        <a:srgbClr val="DFE1E4"/>
                      </a:solidFill>
                      <a:prstDash val="solid"/>
                    </a:lnL>
                    <a:lnR w="12700">
                      <a:solidFill>
                        <a:srgbClr val="224464"/>
                      </a:solidFill>
                      <a:prstDash val="solid"/>
                    </a:lnR>
                    <a:lnT w="12700">
                      <a:solidFill>
                        <a:srgbClr val="224464"/>
                      </a:solidFill>
                      <a:prstDash val="solid"/>
                    </a:lnT>
                    <a:lnB w="12700">
                      <a:solidFill>
                        <a:srgbClr val="224464"/>
                      </a:solidFill>
                      <a:prstDash val="solid"/>
                    </a:lnB>
                  </a:tcPr>
                </a:tc>
                <a:tc vMerge="1">
                  <a:txBody>
                    <a:bodyPr/>
                    <a:lstStyle/>
                    <a:p>
                      <a:endParaRPr/>
                    </a:p>
                  </a:txBody>
                  <a:tcPr marL="0" marR="0" marT="0" marB="0">
                    <a:lnL w="12700">
                      <a:solidFill>
                        <a:srgbClr val="224464"/>
                      </a:solidFill>
                      <a:prstDash val="solid"/>
                    </a:lnL>
                  </a:tcPr>
                </a:tc>
                <a:extLst>
                  <a:ext uri="{0D108BD9-81ED-4DB2-BD59-A6C34878D82A}">
                    <a16:rowId xmlns:a16="http://schemas.microsoft.com/office/drawing/2014/main" val="10003"/>
                  </a:ext>
                </a:extLst>
              </a:tr>
              <a:tr h="483430">
                <a:tc vMerge="1">
                  <a:txBody>
                    <a:bodyPr/>
                    <a:lstStyle/>
                    <a:p>
                      <a:endParaRPr/>
                    </a:p>
                  </a:txBody>
                  <a:tcPr marL="0" marR="0" marT="0" marB="0">
                    <a:lnR w="12700">
                      <a:solidFill>
                        <a:srgbClr val="224464"/>
                      </a:solidFill>
                      <a:prstDash val="solid"/>
                    </a:lnR>
                  </a:tcPr>
                </a:tc>
                <a:tc>
                  <a:txBody>
                    <a:bodyPr/>
                    <a:lstStyle/>
                    <a:p>
                      <a:pPr algn="ctr">
                        <a:lnSpc>
                          <a:spcPct val="100000"/>
                        </a:lnSpc>
                        <a:spcBef>
                          <a:spcPts val="470"/>
                        </a:spcBef>
                      </a:pPr>
                      <a:r>
                        <a:rPr sz="2200" b="1" dirty="0">
                          <a:solidFill>
                            <a:srgbClr val="224464"/>
                          </a:solidFill>
                          <a:latin typeface="Calibri"/>
                          <a:cs typeface="Calibri"/>
                        </a:rPr>
                        <a:t>4</a:t>
                      </a:r>
                      <a:endParaRPr sz="2200">
                        <a:latin typeface="Calibri"/>
                        <a:cs typeface="Calibri"/>
                      </a:endParaRPr>
                    </a:p>
                  </a:txBody>
                  <a:tcPr marL="0" marR="0" marT="59690" marB="0">
                    <a:lnL w="12700">
                      <a:solidFill>
                        <a:srgbClr val="22446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F6F8F9"/>
                    </a:solidFill>
                  </a:tcPr>
                </a:tc>
                <a:tc>
                  <a:txBody>
                    <a:bodyPr/>
                    <a:lstStyle/>
                    <a:p>
                      <a:pPr algn="ctr">
                        <a:lnSpc>
                          <a:spcPct val="100000"/>
                        </a:lnSpc>
                        <a:spcBef>
                          <a:spcPts val="470"/>
                        </a:spcBef>
                      </a:pPr>
                      <a:r>
                        <a:rPr sz="2200" b="1" dirty="0">
                          <a:solidFill>
                            <a:srgbClr val="224464"/>
                          </a:solidFill>
                          <a:latin typeface="Calibri"/>
                          <a:cs typeface="Calibri"/>
                          <a:hlinkClick r:id="rId5"/>
                        </a:rPr>
                        <a:t>jason.jj@gmail.com</a:t>
                      </a:r>
                      <a:endParaRPr sz="2200">
                        <a:latin typeface="Calibri"/>
                        <a:cs typeface="Calibri"/>
                      </a:endParaRPr>
                    </a:p>
                  </a:txBody>
                  <a:tcPr marL="0" marR="0" marT="5969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F6F8F9"/>
                    </a:solidFill>
                  </a:tcPr>
                </a:tc>
                <a:tc>
                  <a:txBody>
                    <a:bodyPr/>
                    <a:lstStyle/>
                    <a:p>
                      <a:pPr algn="ctr">
                        <a:lnSpc>
                          <a:spcPct val="100000"/>
                        </a:lnSpc>
                        <a:spcBef>
                          <a:spcPts val="470"/>
                        </a:spcBef>
                      </a:pPr>
                      <a:r>
                        <a:rPr sz="2200" b="1" spc="-5" dirty="0">
                          <a:solidFill>
                            <a:srgbClr val="224464"/>
                          </a:solidFill>
                          <a:latin typeface="Calibri"/>
                          <a:cs typeface="Calibri"/>
                        </a:rPr>
                        <a:t>Jason</a:t>
                      </a:r>
                      <a:endParaRPr sz="2200">
                        <a:latin typeface="Calibri"/>
                        <a:cs typeface="Calibri"/>
                      </a:endParaRPr>
                    </a:p>
                  </a:txBody>
                  <a:tcPr marL="0" marR="0" marT="59690" marB="0">
                    <a:lnL w="9525">
                      <a:solidFill>
                        <a:srgbClr val="DFE1E4"/>
                      </a:solidFill>
                      <a:prstDash val="solid"/>
                    </a:lnL>
                    <a:lnR w="9525">
                      <a:solidFill>
                        <a:srgbClr val="DFE1E4"/>
                      </a:solidFill>
                      <a:prstDash val="solid"/>
                    </a:lnR>
                    <a:lnT w="12700">
                      <a:solidFill>
                        <a:srgbClr val="224464"/>
                      </a:solidFill>
                      <a:prstDash val="solid"/>
                    </a:lnT>
                    <a:lnB w="12700">
                      <a:solidFill>
                        <a:srgbClr val="224464"/>
                      </a:solidFill>
                      <a:prstDash val="solid"/>
                    </a:lnB>
                    <a:solidFill>
                      <a:srgbClr val="F6F8F9"/>
                    </a:solidFill>
                  </a:tcPr>
                </a:tc>
                <a:tc>
                  <a:txBody>
                    <a:bodyPr/>
                    <a:lstStyle/>
                    <a:p>
                      <a:pPr algn="ctr">
                        <a:lnSpc>
                          <a:spcPct val="100000"/>
                        </a:lnSpc>
                        <a:spcBef>
                          <a:spcPts val="470"/>
                        </a:spcBef>
                      </a:pPr>
                      <a:r>
                        <a:rPr sz="2200" b="1" spc="-5" dirty="0">
                          <a:solidFill>
                            <a:srgbClr val="224464"/>
                          </a:solidFill>
                          <a:latin typeface="Calibri"/>
                          <a:cs typeface="Calibri"/>
                        </a:rPr>
                        <a:t>Anderson</a:t>
                      </a:r>
                      <a:endParaRPr sz="2200" dirty="0">
                        <a:latin typeface="Calibri"/>
                        <a:cs typeface="Calibri"/>
                      </a:endParaRPr>
                    </a:p>
                  </a:txBody>
                  <a:tcPr marL="0" marR="0" marT="59690" marB="0">
                    <a:lnL w="9525">
                      <a:solidFill>
                        <a:srgbClr val="DFE1E4"/>
                      </a:solidFill>
                      <a:prstDash val="solid"/>
                    </a:lnL>
                    <a:lnR w="12700">
                      <a:solidFill>
                        <a:srgbClr val="224464"/>
                      </a:solidFill>
                      <a:prstDash val="solid"/>
                    </a:lnR>
                    <a:lnT w="12700">
                      <a:solidFill>
                        <a:srgbClr val="224464"/>
                      </a:solidFill>
                      <a:prstDash val="solid"/>
                    </a:lnT>
                    <a:lnB w="12700">
                      <a:solidFill>
                        <a:srgbClr val="224464"/>
                      </a:solidFill>
                      <a:prstDash val="solid"/>
                    </a:lnB>
                    <a:solidFill>
                      <a:srgbClr val="F6F8F9"/>
                    </a:solidFill>
                  </a:tcPr>
                </a:tc>
                <a:tc vMerge="1">
                  <a:txBody>
                    <a:bodyPr/>
                    <a:lstStyle/>
                    <a:p>
                      <a:endParaRPr/>
                    </a:p>
                  </a:txBody>
                  <a:tcPr marL="0" marR="0" marT="0" marB="0">
                    <a:lnL w="12700">
                      <a:solidFill>
                        <a:srgbClr val="224464"/>
                      </a:solidFill>
                      <a:prstDash val="solid"/>
                    </a:lnL>
                  </a:tcPr>
                </a:tc>
                <a:extLst>
                  <a:ext uri="{0D108BD9-81ED-4DB2-BD59-A6C34878D82A}">
                    <a16:rowId xmlns:a16="http://schemas.microsoft.com/office/drawing/2014/main" val="10004"/>
                  </a:ext>
                </a:extLst>
              </a:tr>
            </a:tbl>
          </a:graphicData>
        </a:graphic>
      </p:graphicFrame>
      <p:pic>
        <p:nvPicPr>
          <p:cNvPr id="89" name="object 89"/>
          <p:cNvPicPr/>
          <p:nvPr/>
        </p:nvPicPr>
        <p:blipFill>
          <a:blip r:embed="rId6" cstate="print"/>
          <a:stretch>
            <a:fillRect/>
          </a:stretch>
        </p:blipFill>
        <p:spPr>
          <a:xfrm>
            <a:off x="10034016" y="1408175"/>
            <a:ext cx="1831848" cy="1664208"/>
          </a:xfrm>
          <a:prstGeom prst="rect">
            <a:avLst/>
          </a:prstGeom>
        </p:spPr>
      </p:pic>
      <p:pic>
        <p:nvPicPr>
          <p:cNvPr id="90" name="object 90"/>
          <p:cNvPicPr/>
          <p:nvPr/>
        </p:nvPicPr>
        <p:blipFill>
          <a:blip r:embed="rId7" cstate="print"/>
          <a:stretch>
            <a:fillRect/>
          </a:stretch>
        </p:blipFill>
        <p:spPr>
          <a:xfrm>
            <a:off x="8385047" y="1645920"/>
            <a:ext cx="954024" cy="1072896"/>
          </a:xfrm>
          <a:prstGeom prst="rect">
            <a:avLst/>
          </a:prstGeom>
        </p:spPr>
      </p:pic>
      <p:grpSp>
        <p:nvGrpSpPr>
          <p:cNvPr id="91" name="object 91"/>
          <p:cNvGrpSpPr/>
          <p:nvPr/>
        </p:nvGrpSpPr>
        <p:grpSpPr>
          <a:xfrm>
            <a:off x="9497059" y="2017267"/>
            <a:ext cx="488950" cy="333375"/>
            <a:chOff x="9497059" y="2017267"/>
            <a:chExt cx="488950" cy="333375"/>
          </a:xfrm>
        </p:grpSpPr>
        <p:sp>
          <p:nvSpPr>
            <p:cNvPr id="92" name="object 92"/>
            <p:cNvSpPr/>
            <p:nvPr/>
          </p:nvSpPr>
          <p:spPr>
            <a:xfrm>
              <a:off x="9509759" y="2029967"/>
              <a:ext cx="463550" cy="307975"/>
            </a:xfrm>
            <a:custGeom>
              <a:avLst/>
              <a:gdLst/>
              <a:ahLst/>
              <a:cxnLst/>
              <a:rect l="l" t="t" r="r" b="b"/>
              <a:pathLst>
                <a:path w="463550" h="307975">
                  <a:moveTo>
                    <a:pt x="309372" y="0"/>
                  </a:moveTo>
                  <a:lnTo>
                    <a:pt x="309372" y="76962"/>
                  </a:lnTo>
                  <a:lnTo>
                    <a:pt x="0" y="76962"/>
                  </a:lnTo>
                  <a:lnTo>
                    <a:pt x="0" y="230886"/>
                  </a:lnTo>
                  <a:lnTo>
                    <a:pt x="309372" y="230886"/>
                  </a:lnTo>
                  <a:lnTo>
                    <a:pt x="309372" y="307848"/>
                  </a:lnTo>
                  <a:lnTo>
                    <a:pt x="463296" y="153924"/>
                  </a:lnTo>
                  <a:lnTo>
                    <a:pt x="309372" y="0"/>
                  </a:lnTo>
                  <a:close/>
                </a:path>
              </a:pathLst>
            </a:custGeom>
            <a:solidFill>
              <a:srgbClr val="224464"/>
            </a:solidFill>
          </p:spPr>
          <p:txBody>
            <a:bodyPr wrap="square" lIns="0" tIns="0" rIns="0" bIns="0" rtlCol="0"/>
            <a:lstStyle/>
            <a:p>
              <a:endParaRPr/>
            </a:p>
          </p:txBody>
        </p:sp>
        <p:sp>
          <p:nvSpPr>
            <p:cNvPr id="93" name="object 93"/>
            <p:cNvSpPr/>
            <p:nvPr/>
          </p:nvSpPr>
          <p:spPr>
            <a:xfrm>
              <a:off x="9509759" y="2029967"/>
              <a:ext cx="463550" cy="307975"/>
            </a:xfrm>
            <a:custGeom>
              <a:avLst/>
              <a:gdLst/>
              <a:ahLst/>
              <a:cxnLst/>
              <a:rect l="l" t="t" r="r" b="b"/>
              <a:pathLst>
                <a:path w="463550" h="307975">
                  <a:moveTo>
                    <a:pt x="0" y="76962"/>
                  </a:moveTo>
                  <a:lnTo>
                    <a:pt x="309372" y="76962"/>
                  </a:lnTo>
                  <a:lnTo>
                    <a:pt x="309372" y="0"/>
                  </a:lnTo>
                  <a:lnTo>
                    <a:pt x="463296" y="153924"/>
                  </a:lnTo>
                  <a:lnTo>
                    <a:pt x="309372" y="307848"/>
                  </a:lnTo>
                  <a:lnTo>
                    <a:pt x="309372" y="230886"/>
                  </a:lnTo>
                  <a:lnTo>
                    <a:pt x="0" y="230886"/>
                  </a:lnTo>
                  <a:lnTo>
                    <a:pt x="0" y="76962"/>
                  </a:lnTo>
                  <a:close/>
                </a:path>
              </a:pathLst>
            </a:custGeom>
            <a:ln w="25400">
              <a:solidFill>
                <a:srgbClr val="224464"/>
              </a:solidFill>
            </a:ln>
          </p:spPr>
          <p:txBody>
            <a:bodyPr wrap="square" lIns="0" tIns="0" rIns="0" bIns="0" rtlCol="0"/>
            <a:lstStyle/>
            <a:p>
              <a:endParaRPr/>
            </a:p>
          </p:txBody>
        </p:sp>
      </p:grpSp>
      <p:grpSp>
        <p:nvGrpSpPr>
          <p:cNvPr id="94" name="object 94"/>
          <p:cNvGrpSpPr/>
          <p:nvPr/>
        </p:nvGrpSpPr>
        <p:grpSpPr>
          <a:xfrm>
            <a:off x="10262107" y="3318764"/>
            <a:ext cx="827405" cy="842644"/>
            <a:chOff x="10262107" y="3318764"/>
            <a:chExt cx="827405" cy="842644"/>
          </a:xfrm>
        </p:grpSpPr>
        <p:sp>
          <p:nvSpPr>
            <p:cNvPr id="95" name="object 95"/>
            <p:cNvSpPr/>
            <p:nvPr/>
          </p:nvSpPr>
          <p:spPr>
            <a:xfrm>
              <a:off x="10274807" y="3331464"/>
              <a:ext cx="802005" cy="817244"/>
            </a:xfrm>
            <a:custGeom>
              <a:avLst/>
              <a:gdLst/>
              <a:ahLst/>
              <a:cxnLst/>
              <a:rect l="l" t="t" r="r" b="b"/>
              <a:pathLst>
                <a:path w="802004" h="817245">
                  <a:moveTo>
                    <a:pt x="801624" y="0"/>
                  </a:moveTo>
                  <a:lnTo>
                    <a:pt x="586613" y="0"/>
                  </a:lnTo>
                  <a:lnTo>
                    <a:pt x="586613" y="504571"/>
                  </a:lnTo>
                  <a:lnTo>
                    <a:pt x="317373" y="504571"/>
                  </a:lnTo>
                  <a:lnTo>
                    <a:pt x="317373" y="407416"/>
                  </a:lnTo>
                  <a:lnTo>
                    <a:pt x="0" y="612140"/>
                  </a:lnTo>
                  <a:lnTo>
                    <a:pt x="317373" y="816863"/>
                  </a:lnTo>
                  <a:lnTo>
                    <a:pt x="317373" y="719709"/>
                  </a:lnTo>
                  <a:lnTo>
                    <a:pt x="593090" y="719709"/>
                  </a:lnTo>
                  <a:lnTo>
                    <a:pt x="640910" y="714195"/>
                  </a:lnTo>
                  <a:lnTo>
                    <a:pt x="684806" y="698491"/>
                  </a:lnTo>
                  <a:lnTo>
                    <a:pt x="723525" y="673852"/>
                  </a:lnTo>
                  <a:lnTo>
                    <a:pt x="755817" y="641533"/>
                  </a:lnTo>
                  <a:lnTo>
                    <a:pt x="780431" y="602789"/>
                  </a:lnTo>
                  <a:lnTo>
                    <a:pt x="796117" y="558875"/>
                  </a:lnTo>
                  <a:lnTo>
                    <a:pt x="801624" y="511048"/>
                  </a:lnTo>
                  <a:lnTo>
                    <a:pt x="801624" y="0"/>
                  </a:lnTo>
                  <a:close/>
                </a:path>
              </a:pathLst>
            </a:custGeom>
            <a:solidFill>
              <a:srgbClr val="224464"/>
            </a:solidFill>
          </p:spPr>
          <p:txBody>
            <a:bodyPr wrap="square" lIns="0" tIns="0" rIns="0" bIns="0" rtlCol="0"/>
            <a:lstStyle/>
            <a:p>
              <a:endParaRPr/>
            </a:p>
          </p:txBody>
        </p:sp>
        <p:sp>
          <p:nvSpPr>
            <p:cNvPr id="96" name="object 96"/>
            <p:cNvSpPr/>
            <p:nvPr/>
          </p:nvSpPr>
          <p:spPr>
            <a:xfrm>
              <a:off x="10274807" y="3331464"/>
              <a:ext cx="802005" cy="817244"/>
            </a:xfrm>
            <a:custGeom>
              <a:avLst/>
              <a:gdLst/>
              <a:ahLst/>
              <a:cxnLst/>
              <a:rect l="l" t="t" r="r" b="b"/>
              <a:pathLst>
                <a:path w="802004" h="817245">
                  <a:moveTo>
                    <a:pt x="801624" y="0"/>
                  </a:moveTo>
                  <a:lnTo>
                    <a:pt x="801624" y="511048"/>
                  </a:lnTo>
                  <a:lnTo>
                    <a:pt x="796117" y="558875"/>
                  </a:lnTo>
                  <a:lnTo>
                    <a:pt x="780431" y="602789"/>
                  </a:lnTo>
                  <a:lnTo>
                    <a:pt x="755817" y="641533"/>
                  </a:lnTo>
                  <a:lnTo>
                    <a:pt x="723525" y="673852"/>
                  </a:lnTo>
                  <a:lnTo>
                    <a:pt x="684806" y="698491"/>
                  </a:lnTo>
                  <a:lnTo>
                    <a:pt x="640910" y="714195"/>
                  </a:lnTo>
                  <a:lnTo>
                    <a:pt x="593090" y="719709"/>
                  </a:lnTo>
                  <a:lnTo>
                    <a:pt x="317373" y="719709"/>
                  </a:lnTo>
                  <a:lnTo>
                    <a:pt x="317373" y="816863"/>
                  </a:lnTo>
                  <a:lnTo>
                    <a:pt x="0" y="612140"/>
                  </a:lnTo>
                  <a:lnTo>
                    <a:pt x="317373" y="407416"/>
                  </a:lnTo>
                  <a:lnTo>
                    <a:pt x="317373" y="504571"/>
                  </a:lnTo>
                  <a:lnTo>
                    <a:pt x="586613" y="504571"/>
                  </a:lnTo>
                  <a:lnTo>
                    <a:pt x="586613" y="0"/>
                  </a:lnTo>
                  <a:lnTo>
                    <a:pt x="801624" y="0"/>
                  </a:lnTo>
                  <a:close/>
                </a:path>
              </a:pathLst>
            </a:custGeom>
            <a:ln w="25399">
              <a:solidFill>
                <a:srgbClr val="224464"/>
              </a:solidFill>
            </a:ln>
          </p:spPr>
          <p:txBody>
            <a:bodyPr wrap="square" lIns="0" tIns="0" rIns="0" bIns="0" rtlCol="0"/>
            <a:lstStyle/>
            <a:p>
              <a:endParaRPr/>
            </a:p>
          </p:txBody>
        </p:sp>
      </p:grpSp>
      <p:pic>
        <p:nvPicPr>
          <p:cNvPr id="97" name="object 97"/>
          <p:cNvPicPr/>
          <p:nvPr/>
        </p:nvPicPr>
        <p:blipFill>
          <a:blip r:embed="rId8" cstate="print"/>
          <a:stretch>
            <a:fillRect/>
          </a:stretch>
        </p:blipFill>
        <p:spPr>
          <a:xfrm>
            <a:off x="8382000" y="3364991"/>
            <a:ext cx="1652016" cy="1158240"/>
          </a:xfrm>
          <a:prstGeom prst="rect">
            <a:avLst/>
          </a:prstGeom>
        </p:spPr>
      </p:pic>
      <p:sp>
        <p:nvSpPr>
          <p:cNvPr id="99" name="Slide Number">
            <a:extLst>
              <a:ext uri="{FF2B5EF4-FFF2-40B4-BE49-F238E27FC236}">
                <a16:creationId xmlns:a16="http://schemas.microsoft.com/office/drawing/2014/main" id="{A1DDB910-D987-35FF-6149-EB83005505A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933069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a:t>
            </a:r>
            <a:r>
              <a:rPr lang="en-US" b="1" dirty="0"/>
              <a:t>Departments</a:t>
            </a:r>
            <a:r>
              <a:rPr lang="en-US" dirty="0"/>
              <a:t>"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823912" y="1916489"/>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838200" y="5334158"/>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4228601765"/>
              </p:ext>
            </p:extLst>
          </p:nvPr>
        </p:nvGraphicFramePr>
        <p:xfrm>
          <a:off x="823912" y="2630424"/>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82639548"/>
              </p:ext>
            </p:extLst>
          </p:nvPr>
        </p:nvGraphicFramePr>
        <p:xfrm>
          <a:off x="6490848" y="4840224"/>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5849876" y="5599273"/>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E4D873FA-2332-4843-B369-6BC74F060E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2490082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D631DD5F-C231-483F-BA1E-043A13D943E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3</a:t>
            </a:fld>
            <a:endParaRPr lang="en-US"/>
          </a:p>
        </p:txBody>
      </p:sp>
      <p:sp>
        <p:nvSpPr>
          <p:cNvPr id="8" name="Slide Body">
            <a:extLst>
              <a:ext uri="{FF2B5EF4-FFF2-40B4-BE49-F238E27FC236}">
                <a16:creationId xmlns:a16="http://schemas.microsoft.com/office/drawing/2014/main" id="{AA287FCE-0667-4256-B6C3-85EEA9B9995C}"/>
              </a:ext>
            </a:extLst>
          </p:cNvPr>
          <p:cNvSpPr>
            <a:spLocks noGrp="1"/>
          </p:cNvSpPr>
          <p:nvPr>
            <p:ph type="body" sz="quarter" idx="10"/>
          </p:nvPr>
        </p:nvSpPr>
        <p:spPr>
          <a:xfrm>
            <a:off x="190402" y="1404000"/>
            <a:ext cx="11818096" cy="5320890"/>
          </a:xfrm>
        </p:spPr>
        <p:txBody>
          <a:bodyPr>
            <a:normAutofit/>
          </a:bodyPr>
          <a:lstStyle/>
          <a:p>
            <a:pPr marL="0" indent="0" algn="ctr">
              <a:buNone/>
            </a:pPr>
            <a:endParaRPr lang="en-US" sz="1000" dirty="0"/>
          </a:p>
          <a:p>
            <a:pPr marL="0" indent="0" algn="ctr">
              <a:buNone/>
            </a:pPr>
            <a:r>
              <a:rPr lang="en-US" sz="11500" b="1" dirty="0">
                <a:solidFill>
                  <a:schemeClr val="bg1"/>
                </a:solidFill>
              </a:rPr>
              <a:t>sli.do</a:t>
            </a:r>
          </a:p>
          <a:p>
            <a:pPr marL="0" indent="0" algn="ctr">
              <a:buNone/>
            </a:pPr>
            <a:r>
              <a:rPr lang="en-US" sz="11500" b="1" dirty="0"/>
              <a:t>#qa-fund</a:t>
            </a:r>
            <a:endParaRPr lang="bg-BG" sz="11500" b="1" dirty="0"/>
          </a:p>
        </p:txBody>
      </p:sp>
      <p:sp>
        <p:nvSpPr>
          <p:cNvPr id="7" name="Slide Title">
            <a:extLst>
              <a:ext uri="{FF2B5EF4-FFF2-40B4-BE49-F238E27FC236}">
                <a16:creationId xmlns:a16="http://schemas.microsoft.com/office/drawing/2014/main" id="{82485852-BA6B-4D95-A06E-D18F832FEBA9}"/>
              </a:ext>
            </a:extLst>
          </p:cNvPr>
          <p:cNvSpPr>
            <a:spLocks noGrp="1"/>
          </p:cNvSpPr>
          <p:nvPr>
            <p:ph type="title"/>
          </p:nvPr>
        </p:nvSpPr>
        <p:spPr/>
        <p:txBody>
          <a:bodyPr/>
          <a:lstStyle/>
          <a:p>
            <a:r>
              <a:rPr lang="en-US"/>
              <a:t>Have a Question?</a:t>
            </a:r>
            <a:endParaRPr lang="bg-BG"/>
          </a:p>
        </p:txBody>
      </p:sp>
    </p:spTree>
    <p:extLst>
      <p:ext uri="{BB962C8B-B14F-4D97-AF65-F5344CB8AC3E}">
        <p14:creationId xmlns:p14="http://schemas.microsoft.com/office/powerpoint/2010/main" val="33660938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8976" y="1406149"/>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895362"/>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2155449"/>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4052415"/>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584448"/>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
        <p:nvSpPr>
          <p:cNvPr id="9" name="Slide Number">
            <a:extLst>
              <a:ext uri="{FF2B5EF4-FFF2-40B4-BE49-F238E27FC236}">
                <a16:creationId xmlns:a16="http://schemas.microsoft.com/office/drawing/2014/main" id="{86889366-3393-4DAD-83F5-57612E696E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1032344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8" name="Slide Number">
            <a:extLst>
              <a:ext uri="{FF2B5EF4-FFF2-40B4-BE49-F238E27FC236}">
                <a16:creationId xmlns:a16="http://schemas.microsoft.com/office/drawing/2014/main" id="{B619F7DB-C4C5-4A61-B3D3-7DAC2B5B11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31493383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0" name="Slide Number">
            <a:extLst>
              <a:ext uri="{FF2B5EF4-FFF2-40B4-BE49-F238E27FC236}">
                <a16:creationId xmlns:a16="http://schemas.microsoft.com/office/drawing/2014/main" id="{9D23CA8C-3965-4309-B026-E567525867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42719600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A7B38D-55F6-4BCB-6079-D71721969FA2}"/>
              </a:ext>
            </a:extLst>
          </p:cNvPr>
          <p:cNvSpPr>
            <a:spLocks noGrp="1"/>
          </p:cNvSpPr>
          <p:nvPr>
            <p:ph type="title" sz="quarter" idx="10"/>
          </p:nvPr>
        </p:nvSpPr>
        <p:spPr/>
        <p:txBody>
          <a:bodyPr/>
          <a:lstStyle/>
          <a:p>
            <a:r>
              <a:rPr lang="en-US" dirty="0"/>
              <a:t>MySQL</a:t>
            </a:r>
          </a:p>
        </p:txBody>
      </p:sp>
      <p:sp>
        <p:nvSpPr>
          <p:cNvPr id="6" name="Slide Subtitle">
            <a:extLst>
              <a:ext uri="{FF2B5EF4-FFF2-40B4-BE49-F238E27FC236}">
                <a16:creationId xmlns:a16="http://schemas.microsoft.com/office/drawing/2014/main" id="{BEB5BB41-09D4-4E9F-8C80-EE8709171CB3}"/>
              </a:ext>
            </a:extLst>
          </p:cNvPr>
          <p:cNvSpPr>
            <a:spLocks noGrp="1"/>
          </p:cNvSpPr>
          <p:nvPr>
            <p:ph type="subTitle" sz="quarter" idx="11"/>
          </p:nvPr>
        </p:nvSpPr>
        <p:spPr>
          <a:xfrm>
            <a:off x="615109" y="5585916"/>
            <a:ext cx="10961783" cy="768084"/>
          </a:xfrm>
        </p:spPr>
        <p:txBody>
          <a:bodyPr/>
          <a:lstStyle/>
          <a:p>
            <a:r>
              <a:rPr lang="en-US" dirty="0"/>
              <a:t>Working with Relational Database</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 r="49648"/>
          <a:stretch/>
        </p:blipFill>
        <p:spPr>
          <a:xfrm>
            <a:off x="5345627" y="1669772"/>
            <a:ext cx="1492492" cy="1933903"/>
          </a:xfrm>
          <a:prstGeom prst="rect">
            <a:avLst/>
          </a:prstGeom>
        </p:spPr>
      </p:pic>
    </p:spTree>
    <p:extLst>
      <p:ext uri="{BB962C8B-B14F-4D97-AF65-F5344CB8AC3E}">
        <p14:creationId xmlns:p14="http://schemas.microsoft.com/office/powerpoint/2010/main" val="205429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192000" y="1147809"/>
            <a:ext cx="11928444" cy="5570355"/>
          </a:xfrm>
        </p:spPr>
        <p:txBody>
          <a:bodyPr>
            <a:normAutofit/>
          </a:bodyPr>
          <a:lstStyle/>
          <a:p>
            <a:pPr>
              <a:buClr>
                <a:srgbClr val="234465"/>
              </a:buClr>
            </a:pPr>
            <a:r>
              <a:rPr lang="en-US" b="1" dirty="0">
                <a:solidFill>
                  <a:schemeClr val="bg1"/>
                </a:solidFill>
              </a:rPr>
              <a:t>Open-source</a:t>
            </a:r>
            <a:r>
              <a:rPr lang="en-US" dirty="0">
                <a:solidFill>
                  <a:srgbClr val="F3CD60"/>
                </a:solidFill>
              </a:rPr>
              <a:t> </a:t>
            </a:r>
            <a:r>
              <a:rPr lang="en-US" dirty="0"/>
              <a:t>relational database management system</a:t>
            </a:r>
          </a:p>
          <a:p>
            <a:r>
              <a:rPr lang="en-US" dirty="0"/>
              <a:t>Used in many </a:t>
            </a:r>
            <a:r>
              <a:rPr lang="en-US" b="1" dirty="0">
                <a:solidFill>
                  <a:schemeClr val="bg1"/>
                </a:solidFill>
              </a:rPr>
              <a:t>large-scale websites </a:t>
            </a:r>
            <a:r>
              <a:rPr lang="en-US" dirty="0"/>
              <a:t>like including Google,         Facebook, YouTube etc.</a:t>
            </a:r>
          </a:p>
          <a:p>
            <a:r>
              <a:rPr lang="en-US" dirty="0"/>
              <a:t>Works on </a:t>
            </a:r>
            <a:r>
              <a:rPr lang="en-US" b="1" dirty="0">
                <a:solidFill>
                  <a:schemeClr val="bg1"/>
                </a:solidFill>
              </a:rPr>
              <a:t>many</a:t>
            </a:r>
            <a:r>
              <a:rPr lang="en-US" dirty="0"/>
              <a:t> system platforms</a:t>
            </a:r>
            <a:r>
              <a:rPr lang="bg-BG" dirty="0"/>
              <a:t> – </a:t>
            </a:r>
            <a:br>
              <a:rPr lang="en-US" dirty="0"/>
            </a:br>
            <a:r>
              <a:rPr lang="en-US" dirty="0"/>
              <a:t>macOS, Windows, Linux</a:t>
            </a:r>
          </a:p>
          <a:p>
            <a:r>
              <a:rPr lang="en-US" dirty="0"/>
              <a:t>Download </a:t>
            </a:r>
            <a:r>
              <a:rPr lang="en-US" b="1" dirty="0">
                <a:solidFill>
                  <a:schemeClr val="bg1"/>
                </a:solidFill>
              </a:rPr>
              <a:t>MySQL Community Server</a:t>
            </a:r>
          </a:p>
          <a:p>
            <a:pPr lvl="1">
              <a:buClr>
                <a:srgbClr val="234465"/>
              </a:buClr>
            </a:pPr>
            <a:r>
              <a:rPr lang="en-US" b="1" dirty="0">
                <a:solidFill>
                  <a:schemeClr val="bg1"/>
                </a:solidFill>
              </a:rPr>
              <a:t>Windows</a:t>
            </a:r>
            <a:r>
              <a:rPr lang="en-US" dirty="0"/>
              <a:t>:</a:t>
            </a:r>
            <a:endParaRPr lang="bg-BG" dirty="0"/>
          </a:p>
          <a:p>
            <a:pPr lvl="1">
              <a:buClr>
                <a:srgbClr val="234465"/>
              </a:buClr>
            </a:pPr>
            <a:r>
              <a:rPr lang="en-US" b="1" dirty="0">
                <a:solidFill>
                  <a:schemeClr val="bg1"/>
                </a:solidFill>
              </a:rPr>
              <a:t>Ubuntu/Debian</a:t>
            </a:r>
            <a:r>
              <a:rPr lang="en-US" dirty="0"/>
              <a:t>:</a:t>
            </a:r>
            <a:r>
              <a:rPr lang="en-US" dirty="0">
                <a:solidFill>
                  <a:srgbClr val="F3CD60"/>
                </a:solidFill>
              </a:rPr>
              <a:t> </a:t>
            </a:r>
          </a:p>
        </p:txBody>
      </p:sp>
      <p:sp>
        <p:nvSpPr>
          <p:cNvPr id="465922" name="Rectangle 2"/>
          <p:cNvSpPr>
            <a:spLocks noGrp="1" noChangeArrowheads="1"/>
          </p:cNvSpPr>
          <p:nvPr>
            <p:ph type="title"/>
          </p:nvPr>
        </p:nvSpPr>
        <p:spPr/>
        <p:txBody>
          <a:bodyPr/>
          <a:lstStyle/>
          <a:p>
            <a:r>
              <a:rPr lang="en-US" dirty="0"/>
              <a:t>MySQL</a:t>
            </a:r>
            <a:endParaRPr lang="bg-BG" dirty="0"/>
          </a:p>
        </p:txBody>
      </p:sp>
      <p:pic>
        <p:nvPicPr>
          <p:cNvPr id="6" name="Картина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000" y="2690070"/>
            <a:ext cx="2302895" cy="2302895"/>
          </a:xfrm>
          <a:prstGeom prst="rect">
            <a:avLst/>
          </a:prstGeom>
        </p:spPr>
      </p:pic>
      <p:sp>
        <p:nvSpPr>
          <p:cNvPr id="7" name="Rectangle 14"/>
          <p:cNvSpPr>
            <a:spLocks noChangeArrowheads="1"/>
          </p:cNvSpPr>
          <p:nvPr/>
        </p:nvSpPr>
        <p:spPr bwMode="auto">
          <a:xfrm>
            <a:off x="2954743" y="5160818"/>
            <a:ext cx="6512308" cy="3831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b="1" dirty="0">
                <a:latin typeface="Consolas" panose="020B0609020204030204" pitchFamily="49" charset="0"/>
                <a:hlinkClick r:id="rId3"/>
              </a:rPr>
              <a:t>https://dev.mysql.com/downloads/mysql/</a:t>
            </a:r>
            <a:endParaRPr lang="en-US" b="1" noProof="1">
              <a:solidFill>
                <a:schemeClr val="bg1"/>
              </a:solidFill>
              <a:latin typeface="Consolas" panose="020B0609020204030204" pitchFamily="49" charset="0"/>
              <a:cs typeface="Arial" panose="020B0604020202020204" pitchFamily="34" charset="0"/>
            </a:endParaRPr>
          </a:p>
        </p:txBody>
      </p:sp>
      <p:sp>
        <p:nvSpPr>
          <p:cNvPr id="8" name="Rectangle 10"/>
          <p:cNvSpPr>
            <a:spLocks noChangeArrowheads="1"/>
          </p:cNvSpPr>
          <p:nvPr/>
        </p:nvSpPr>
        <p:spPr bwMode="auto">
          <a:xfrm>
            <a:off x="4026000" y="5835818"/>
            <a:ext cx="5441051" cy="3831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b="1" dirty="0">
                <a:latin typeface="Consolas" panose="020B0609020204030204" pitchFamily="49" charset="0"/>
                <a:hlinkClick r:id="rId4"/>
              </a:rPr>
              <a:t>https://dev.mysql.com/downloads/repo/apt/</a:t>
            </a:r>
            <a:endParaRPr lang="en-US" b="1" noProof="1">
              <a:solidFill>
                <a:schemeClr val="bg1"/>
              </a:solidFill>
              <a:latin typeface="Consolas" panose="020B0609020204030204" pitchFamily="49" charset="0"/>
              <a:cs typeface="Arial" panose="020B0604020202020204" pitchFamily="34" charset="0"/>
            </a:endParaRP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055468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b="1" dirty="0"/>
              <a:t>Logical Storage</a:t>
            </a:r>
          </a:p>
          <a:p>
            <a:pPr lvl="1"/>
            <a:r>
              <a:rPr lang="en-US" dirty="0"/>
              <a:t>Instance</a:t>
            </a:r>
          </a:p>
          <a:p>
            <a:pPr lvl="1"/>
            <a:r>
              <a:rPr lang="en-US" dirty="0"/>
              <a:t>Database/Schema</a:t>
            </a:r>
          </a:p>
          <a:p>
            <a:pPr lvl="1"/>
            <a:r>
              <a:rPr lang="en-US" dirty="0"/>
              <a:t>Table</a:t>
            </a:r>
          </a:p>
          <a:p>
            <a:pPr>
              <a:spcBef>
                <a:spcPts val="1800"/>
              </a:spcBef>
            </a:pPr>
            <a:r>
              <a:rPr lang="en-US" b="1" dirty="0"/>
              <a:t>Physical Storage</a:t>
            </a:r>
          </a:p>
          <a:p>
            <a:pPr lvl="1"/>
            <a:r>
              <a:rPr lang="en-US" dirty="0"/>
              <a:t>Data files and Log files</a:t>
            </a:r>
          </a:p>
          <a:p>
            <a:pPr lvl="1"/>
            <a:r>
              <a:rPr lang="en-US" dirty="0"/>
              <a:t>Data pages</a:t>
            </a:r>
          </a:p>
        </p:txBody>
      </p:sp>
      <p:sp>
        <p:nvSpPr>
          <p:cNvPr id="4" name="Title 3"/>
          <p:cNvSpPr>
            <a:spLocks noGrp="1"/>
          </p:cNvSpPr>
          <p:nvPr>
            <p:ph type="title"/>
          </p:nvPr>
        </p:nvSpPr>
        <p:spPr/>
        <p:txBody>
          <a:bodyPr/>
          <a:lstStyle/>
          <a:p>
            <a:r>
              <a:rPr lang="en-US" dirty="0"/>
              <a:t>MySQL Server Architecture</a:t>
            </a:r>
          </a:p>
        </p:txBody>
      </p:sp>
      <p:sp>
        <p:nvSpPr>
          <p:cNvPr id="9" name="Rectangle: Rounded Corners 13"/>
          <p:cNvSpPr/>
          <p:nvPr/>
        </p:nvSpPr>
        <p:spPr>
          <a:xfrm>
            <a:off x="5181601" y="1905001"/>
            <a:ext cx="3046011" cy="2202543"/>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234465"/>
                </a:solidFill>
                <a:latin typeface="Consolas" pitchFamily="49" charset="0"/>
                <a:cs typeface="Consolas" pitchFamily="49" charset="0"/>
              </a:rPr>
              <a:t>Database(Schema)</a:t>
            </a:r>
          </a:p>
        </p:txBody>
      </p:sp>
      <p:sp>
        <p:nvSpPr>
          <p:cNvPr id="12" name="Rectangle: Rounded Corners 13"/>
          <p:cNvSpPr/>
          <p:nvPr/>
        </p:nvSpPr>
        <p:spPr>
          <a:xfrm>
            <a:off x="5410200" y="2866534"/>
            <a:ext cx="1094528" cy="380048"/>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234465"/>
                </a:solidFill>
                <a:latin typeface="Consolas" pitchFamily="49" charset="0"/>
                <a:cs typeface="Consolas" pitchFamily="49" charset="0"/>
              </a:rPr>
              <a:t>Table</a:t>
            </a:r>
          </a:p>
        </p:txBody>
      </p:sp>
      <p:sp>
        <p:nvSpPr>
          <p:cNvPr id="13" name="Rectangle: Rounded Corners 13"/>
          <p:cNvSpPr/>
          <p:nvPr/>
        </p:nvSpPr>
        <p:spPr>
          <a:xfrm>
            <a:off x="6812021" y="2859505"/>
            <a:ext cx="1094528" cy="380048"/>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234465"/>
                </a:solidFill>
                <a:latin typeface="Consolas" pitchFamily="49" charset="0"/>
                <a:cs typeface="Consolas" pitchFamily="49" charset="0"/>
              </a:rPr>
              <a:t>Table</a:t>
            </a:r>
          </a:p>
        </p:txBody>
      </p:sp>
      <p:sp>
        <p:nvSpPr>
          <p:cNvPr id="14" name="Rectangle: Rounded Corners 13"/>
          <p:cNvSpPr/>
          <p:nvPr/>
        </p:nvSpPr>
        <p:spPr>
          <a:xfrm>
            <a:off x="5410200" y="3534109"/>
            <a:ext cx="1094528" cy="380048"/>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234465"/>
                </a:solidFill>
                <a:latin typeface="Consolas" pitchFamily="49" charset="0"/>
                <a:cs typeface="Consolas" pitchFamily="49" charset="0"/>
              </a:rPr>
              <a:t>Table</a:t>
            </a:r>
          </a:p>
        </p:txBody>
      </p:sp>
      <p:sp>
        <p:nvSpPr>
          <p:cNvPr id="23" name="Rectangle: Rounded Corners 13"/>
          <p:cNvSpPr/>
          <p:nvPr/>
        </p:nvSpPr>
        <p:spPr>
          <a:xfrm>
            <a:off x="8458201" y="1905001"/>
            <a:ext cx="2924151" cy="1012371"/>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234465"/>
                </a:solidFill>
                <a:latin typeface="Consolas" pitchFamily="49" charset="0"/>
                <a:cs typeface="Consolas" pitchFamily="49" charset="0"/>
              </a:rPr>
              <a:t>Database(Schema)</a:t>
            </a:r>
          </a:p>
        </p:txBody>
      </p:sp>
      <p:sp>
        <p:nvSpPr>
          <p:cNvPr id="40" name="Rectangle: Rounded Corners 13"/>
          <p:cNvSpPr/>
          <p:nvPr/>
        </p:nvSpPr>
        <p:spPr>
          <a:xfrm>
            <a:off x="8458201" y="3095173"/>
            <a:ext cx="2924151" cy="1012371"/>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234465"/>
                </a:solidFill>
                <a:latin typeface="Consolas" pitchFamily="49" charset="0"/>
                <a:cs typeface="Consolas" pitchFamily="49" charset="0"/>
              </a:rPr>
              <a:t>Database(Schema)</a:t>
            </a:r>
          </a:p>
        </p:txBody>
      </p:sp>
      <p:sp>
        <p:nvSpPr>
          <p:cNvPr id="51" name="Rectangle: Rounded Corners 50"/>
          <p:cNvSpPr/>
          <p:nvPr/>
        </p:nvSpPr>
        <p:spPr>
          <a:xfrm>
            <a:off x="5017800" y="4876800"/>
            <a:ext cx="6613200" cy="1630200"/>
          </a:xfrm>
          <a:prstGeom prst="roundRect">
            <a:avLst>
              <a:gd name="adj" fmla="val 5385"/>
            </a:avLst>
          </a:prstGeom>
          <a:noFill/>
          <a:ln w="57150">
            <a:solidFill>
              <a:srgbClr val="23446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53" name="Arrow: Right 52"/>
          <p:cNvSpPr/>
          <p:nvPr/>
        </p:nvSpPr>
        <p:spPr>
          <a:xfrm rot="5400000">
            <a:off x="8102890" y="4390902"/>
            <a:ext cx="421691" cy="362196"/>
          </a:xfrm>
          <a:prstGeom prst="rightArrow">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nvGrpSpPr>
          <p:cNvPr id="6" name="Group 5">
            <a:extLst>
              <a:ext uri="{FF2B5EF4-FFF2-40B4-BE49-F238E27FC236}">
                <a16:creationId xmlns:a16="http://schemas.microsoft.com/office/drawing/2014/main" id="{147CA2C1-39A9-0A34-BA53-F1D1F56DD871}"/>
              </a:ext>
            </a:extLst>
          </p:cNvPr>
          <p:cNvGrpSpPr/>
          <p:nvPr/>
        </p:nvGrpSpPr>
        <p:grpSpPr>
          <a:xfrm>
            <a:off x="9048909" y="5111421"/>
            <a:ext cx="2331854" cy="1191407"/>
            <a:chOff x="9048909" y="4978963"/>
            <a:chExt cx="2331854" cy="1191407"/>
          </a:xfrm>
        </p:grpSpPr>
        <p:sp>
          <p:nvSpPr>
            <p:cNvPr id="55" name="Rectangle: Rounded Corners 54"/>
            <p:cNvSpPr/>
            <p:nvPr/>
          </p:nvSpPr>
          <p:spPr>
            <a:xfrm>
              <a:off x="9048909" y="4978963"/>
              <a:ext cx="2331854" cy="1191407"/>
            </a:xfrm>
            <a:prstGeom prst="roundRect">
              <a:avLst>
                <a:gd name="adj" fmla="val 5319"/>
              </a:avLst>
            </a:prstGeom>
            <a:solidFill>
              <a:schemeClr val="accent2">
                <a:alpha val="25098"/>
              </a:schemeClr>
            </a:solidFill>
            <a:ln w="127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rgbClr val="234465"/>
                  </a:solidFill>
                  <a:latin typeface="Consolas" pitchFamily="49" charset="0"/>
                  <a:cs typeface="Consolas" pitchFamily="49" charset="0"/>
                </a:rPr>
                <a:t>Logs</a:t>
              </a:r>
            </a:p>
          </p:txBody>
        </p:sp>
        <p:grpSp>
          <p:nvGrpSpPr>
            <p:cNvPr id="44" name="Group 43"/>
            <p:cNvGrpSpPr/>
            <p:nvPr/>
          </p:nvGrpSpPr>
          <p:grpSpPr>
            <a:xfrm>
              <a:off x="9086850" y="5499904"/>
              <a:ext cx="609600" cy="533400"/>
              <a:chOff x="3998912" y="2209800"/>
              <a:chExt cx="609600" cy="533400"/>
            </a:xfrm>
          </p:grpSpPr>
          <p:sp>
            <p:nvSpPr>
              <p:cNvPr id="45" name="Rectangle: Folded Corner 44"/>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56" name="Group 55"/>
            <p:cNvGrpSpPr/>
            <p:nvPr/>
          </p:nvGrpSpPr>
          <p:grpSpPr>
            <a:xfrm>
              <a:off x="9630435" y="5499904"/>
              <a:ext cx="609600" cy="533400"/>
              <a:chOff x="3998912" y="2209800"/>
              <a:chExt cx="609600" cy="533400"/>
            </a:xfrm>
          </p:grpSpPr>
          <p:sp>
            <p:nvSpPr>
              <p:cNvPr id="57" name="Rectangle: Folded Corner 56"/>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59" name="Group 58"/>
            <p:cNvGrpSpPr/>
            <p:nvPr/>
          </p:nvGrpSpPr>
          <p:grpSpPr>
            <a:xfrm>
              <a:off x="10174020" y="5499904"/>
              <a:ext cx="609600" cy="533400"/>
              <a:chOff x="3998912" y="2209800"/>
              <a:chExt cx="609600" cy="533400"/>
            </a:xfrm>
          </p:grpSpPr>
          <p:sp>
            <p:nvSpPr>
              <p:cNvPr id="60" name="Rectangle: Folded Corner 59"/>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60"/>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2" name="Group 61"/>
            <p:cNvGrpSpPr/>
            <p:nvPr/>
          </p:nvGrpSpPr>
          <p:grpSpPr>
            <a:xfrm>
              <a:off x="10717605" y="5499904"/>
              <a:ext cx="609600" cy="533400"/>
              <a:chOff x="3998912" y="2209800"/>
              <a:chExt cx="609600" cy="533400"/>
            </a:xfrm>
          </p:grpSpPr>
          <p:sp>
            <p:nvSpPr>
              <p:cNvPr id="63" name="Rectangle: Folded Corner 62"/>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4" name="TextBox 63"/>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grpSp>
        <p:nvGrpSpPr>
          <p:cNvPr id="5" name="Group 4">
            <a:extLst>
              <a:ext uri="{FF2B5EF4-FFF2-40B4-BE49-F238E27FC236}">
                <a16:creationId xmlns:a16="http://schemas.microsoft.com/office/drawing/2014/main" id="{881B9494-7F19-9B98-D208-6CCEB18BB929}"/>
              </a:ext>
            </a:extLst>
          </p:cNvPr>
          <p:cNvGrpSpPr/>
          <p:nvPr/>
        </p:nvGrpSpPr>
        <p:grpSpPr>
          <a:xfrm>
            <a:off x="6477000" y="5111421"/>
            <a:ext cx="2331854" cy="1191407"/>
            <a:chOff x="6529146" y="4978963"/>
            <a:chExt cx="2331854" cy="1191407"/>
          </a:xfrm>
        </p:grpSpPr>
        <p:sp>
          <p:nvSpPr>
            <p:cNvPr id="52" name="Rectangle: Rounded Corners 51"/>
            <p:cNvSpPr/>
            <p:nvPr/>
          </p:nvSpPr>
          <p:spPr>
            <a:xfrm>
              <a:off x="6529146" y="4978963"/>
              <a:ext cx="2331854" cy="1191407"/>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rgbClr val="234465"/>
                  </a:solidFill>
                  <a:latin typeface="Consolas" pitchFamily="49" charset="0"/>
                  <a:cs typeface="Consolas" pitchFamily="49" charset="0"/>
                </a:rPr>
                <a:t>Data</a:t>
              </a:r>
            </a:p>
          </p:txBody>
        </p:sp>
        <p:grpSp>
          <p:nvGrpSpPr>
            <p:cNvPr id="67" name="Group 66"/>
            <p:cNvGrpSpPr/>
            <p:nvPr/>
          </p:nvGrpSpPr>
          <p:grpSpPr>
            <a:xfrm>
              <a:off x="6552724" y="5499904"/>
              <a:ext cx="609600" cy="533400"/>
              <a:chOff x="3998912" y="2209800"/>
              <a:chExt cx="609600" cy="533400"/>
            </a:xfrm>
          </p:grpSpPr>
          <p:sp>
            <p:nvSpPr>
              <p:cNvPr id="77" name="Rectangle: Folded Corner 76"/>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TextBox 77"/>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8" name="Group 67"/>
            <p:cNvGrpSpPr/>
            <p:nvPr/>
          </p:nvGrpSpPr>
          <p:grpSpPr>
            <a:xfrm>
              <a:off x="7096309" y="5499904"/>
              <a:ext cx="609600" cy="533400"/>
              <a:chOff x="3998912" y="2209800"/>
              <a:chExt cx="609600" cy="533400"/>
            </a:xfrm>
          </p:grpSpPr>
          <p:sp>
            <p:nvSpPr>
              <p:cNvPr id="75" name="Rectangle: Folded Corner 7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6" name="TextBox 75"/>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9" name="Group 68"/>
            <p:cNvGrpSpPr/>
            <p:nvPr/>
          </p:nvGrpSpPr>
          <p:grpSpPr>
            <a:xfrm>
              <a:off x="7639894" y="5499904"/>
              <a:ext cx="609600" cy="533400"/>
              <a:chOff x="3998912" y="2209800"/>
              <a:chExt cx="609600" cy="533400"/>
            </a:xfrm>
          </p:grpSpPr>
          <p:sp>
            <p:nvSpPr>
              <p:cNvPr id="73" name="Rectangle: Folded Corner 72"/>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70" name="Group 69"/>
            <p:cNvGrpSpPr/>
            <p:nvPr/>
          </p:nvGrpSpPr>
          <p:grpSpPr>
            <a:xfrm>
              <a:off x="8183479" y="5499904"/>
              <a:ext cx="609600" cy="533400"/>
              <a:chOff x="3998912" y="2209800"/>
              <a:chExt cx="609600" cy="533400"/>
            </a:xfrm>
          </p:grpSpPr>
          <p:sp>
            <p:nvSpPr>
              <p:cNvPr id="71" name="Rectangle: Folded Corner 70"/>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2" name="TextBox 71"/>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47" name="Rectangle: Rounded Corners 13"/>
          <p:cNvSpPr/>
          <p:nvPr/>
        </p:nvSpPr>
        <p:spPr>
          <a:xfrm>
            <a:off x="6812021" y="3507277"/>
            <a:ext cx="1094528" cy="380048"/>
          </a:xfrm>
          <a:prstGeom prst="roundRect">
            <a:avLst>
              <a:gd name="adj" fmla="val 5319"/>
            </a:avLst>
          </a:prstGeom>
          <a:solidFill>
            <a:srgbClr val="E9EBEF">
              <a:alpha val="25098"/>
            </a:srgbClr>
          </a:solidFill>
          <a:ln w="12700">
            <a:solidFill>
              <a:srgbClr val="A3AB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234465"/>
                </a:solidFill>
                <a:latin typeface="Consolas" pitchFamily="49" charset="0"/>
                <a:cs typeface="Consolas" pitchFamily="49" charset="0"/>
              </a:rPr>
              <a:t>Table</a:t>
            </a:r>
          </a:p>
        </p:txBody>
      </p:sp>
      <p:sp>
        <p:nvSpPr>
          <p:cNvPr id="8" name="TextBox 7">
            <a:extLst>
              <a:ext uri="{FF2B5EF4-FFF2-40B4-BE49-F238E27FC236}">
                <a16:creationId xmlns:a16="http://schemas.microsoft.com/office/drawing/2014/main" id="{A188AB67-CC5D-4EAA-A4DE-17F370717896}"/>
              </a:ext>
            </a:extLst>
          </p:cNvPr>
          <p:cNvSpPr txBox="1"/>
          <p:nvPr/>
        </p:nvSpPr>
        <p:spPr>
          <a:xfrm>
            <a:off x="7509302" y="1330699"/>
            <a:ext cx="1762021" cy="523220"/>
          </a:xfrm>
          <a:prstGeom prst="rect">
            <a:avLst/>
          </a:prstGeom>
          <a:noFill/>
        </p:spPr>
        <p:txBody>
          <a:bodyPr wrap="none" rtlCol="0">
            <a:spAutoFit/>
          </a:bodyPr>
          <a:lstStyle/>
          <a:p>
            <a:r>
              <a:rPr lang="en-US" sz="2800" b="1" dirty="0">
                <a:latin typeface="Consolas" panose="020B0609020204030204" pitchFamily="49" charset="0"/>
              </a:rPr>
              <a:t>Instance</a:t>
            </a:r>
          </a:p>
        </p:txBody>
      </p:sp>
      <p:sp>
        <p:nvSpPr>
          <p:cNvPr id="83" name="Rectangle: Rounded Corners 82">
            <a:extLst>
              <a:ext uri="{FF2B5EF4-FFF2-40B4-BE49-F238E27FC236}">
                <a16:creationId xmlns:a16="http://schemas.microsoft.com/office/drawing/2014/main" id="{D9E1871C-4635-4B58-AB78-902A6972E164}"/>
              </a:ext>
            </a:extLst>
          </p:cNvPr>
          <p:cNvSpPr/>
          <p:nvPr/>
        </p:nvSpPr>
        <p:spPr>
          <a:xfrm>
            <a:off x="5017800" y="1330700"/>
            <a:ext cx="6591869" cy="2936500"/>
          </a:xfrm>
          <a:prstGeom prst="roundRect">
            <a:avLst>
              <a:gd name="adj" fmla="val 5385"/>
            </a:avLst>
          </a:prstGeom>
          <a:noFill/>
          <a:ln w="57150">
            <a:solidFill>
              <a:srgbClr val="23446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4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pic>
        <p:nvPicPr>
          <p:cNvPr id="2" name="object 129">
            <a:extLst>
              <a:ext uri="{FF2B5EF4-FFF2-40B4-BE49-F238E27FC236}">
                <a16:creationId xmlns:a16="http://schemas.microsoft.com/office/drawing/2014/main" id="{D6833406-A4DD-A874-9907-ED18C3AC36B9}"/>
              </a:ext>
            </a:extLst>
          </p:cNvPr>
          <p:cNvPicPr/>
          <p:nvPr/>
        </p:nvPicPr>
        <p:blipFill>
          <a:blip r:embed="rId2" cstate="print">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5243013" y="5216217"/>
            <a:ext cx="948841" cy="1003584"/>
          </a:xfrm>
          <a:prstGeom prst="rect">
            <a:avLst/>
          </a:prstGeom>
        </p:spPr>
      </p:pic>
    </p:spTree>
    <p:extLst>
      <p:ext uri="{BB962C8B-B14F-4D97-AF65-F5344CB8AC3E}">
        <p14:creationId xmlns:p14="http://schemas.microsoft.com/office/powerpoint/2010/main" val="1199393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23" grpId="0" animBg="1"/>
      <p:bldP spid="40" grpId="0" animBg="1"/>
      <p:bldP spid="51" grpId="0" animBg="1"/>
      <p:bldP spid="53" grpId="0" animBg="1"/>
      <p:bldP spid="47" grpId="0" animBg="1"/>
      <p:bldP spid="8" grpId="0"/>
      <p:bldP spid="8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normAutofit/>
          </a:bodyPr>
          <a:lstStyle/>
          <a:p>
            <a:r>
              <a:rPr lang="en-US" dirty="0"/>
              <a:t>The table is the main </a:t>
            </a:r>
            <a:r>
              <a:rPr lang="en-US" b="1" dirty="0">
                <a:solidFill>
                  <a:schemeClr val="bg1"/>
                </a:solidFill>
              </a:rPr>
              <a:t>building block</a:t>
            </a:r>
            <a:r>
              <a:rPr lang="en-US" dirty="0">
                <a:solidFill>
                  <a:srgbClr val="F3CD60"/>
                </a:solidFill>
              </a:rPr>
              <a:t> </a:t>
            </a:r>
            <a:r>
              <a:rPr lang="en-US" dirty="0"/>
              <a:t>of any database</a:t>
            </a:r>
          </a:p>
          <a:p>
            <a:pPr>
              <a:spcBef>
                <a:spcPts val="27600"/>
              </a:spcBef>
            </a:pPr>
            <a:r>
              <a:rPr lang="en-US" dirty="0"/>
              <a:t>Each </a:t>
            </a:r>
            <a:r>
              <a:rPr lang="en-US" b="1" dirty="0">
                <a:solidFill>
                  <a:schemeClr val="bg1"/>
                </a:solidFill>
              </a:rPr>
              <a:t>row</a:t>
            </a:r>
            <a:r>
              <a:rPr lang="en-US" dirty="0"/>
              <a:t> is called a </a:t>
            </a:r>
            <a:r>
              <a:rPr lang="en-US" b="1" dirty="0">
                <a:solidFill>
                  <a:schemeClr val="bg1"/>
                </a:solidFill>
              </a:rPr>
              <a:t>record</a:t>
            </a:r>
            <a:r>
              <a:rPr lang="en-US" dirty="0">
                <a:solidFill>
                  <a:schemeClr val="accent1"/>
                </a:solidFill>
              </a:rPr>
              <a:t> </a:t>
            </a:r>
            <a:r>
              <a:rPr lang="en-US" dirty="0"/>
              <a:t>or</a:t>
            </a:r>
            <a:r>
              <a:rPr lang="en-US" dirty="0">
                <a:solidFill>
                  <a:schemeClr val="accent1"/>
                </a:solidFill>
              </a:rPr>
              <a:t> </a:t>
            </a:r>
            <a:r>
              <a:rPr lang="en-US" b="1" dirty="0">
                <a:solidFill>
                  <a:schemeClr val="bg1"/>
                </a:solidFill>
              </a:rPr>
              <a:t>entity</a:t>
            </a:r>
          </a:p>
          <a:p>
            <a:r>
              <a:rPr lang="en-US" dirty="0"/>
              <a:t>Columns (</a:t>
            </a:r>
            <a:r>
              <a:rPr lang="en-US" b="1" dirty="0">
                <a:solidFill>
                  <a:schemeClr val="bg1"/>
                </a:solidFill>
              </a:rPr>
              <a:t>fields</a:t>
            </a:r>
            <a:r>
              <a:rPr lang="en-US" dirty="0"/>
              <a:t>) define the </a:t>
            </a:r>
            <a:r>
              <a:rPr lang="en-US" b="1" dirty="0">
                <a:solidFill>
                  <a:schemeClr val="bg1"/>
                </a:solidFill>
              </a:rPr>
              <a:t>type</a:t>
            </a:r>
            <a:r>
              <a:rPr lang="en-US" dirty="0"/>
              <a:t> of data they contain</a:t>
            </a:r>
          </a:p>
        </p:txBody>
      </p:sp>
      <p:sp>
        <p:nvSpPr>
          <p:cNvPr id="465922" name="Rectangle 2"/>
          <p:cNvSpPr>
            <a:spLocks noGrp="1" noChangeArrowheads="1"/>
          </p:cNvSpPr>
          <p:nvPr>
            <p:ph type="title"/>
          </p:nvPr>
        </p:nvSpPr>
        <p:spPr/>
        <p:txBody>
          <a:bodyPr/>
          <a:lstStyle/>
          <a:p>
            <a:r>
              <a:rPr lang="en-US" dirty="0"/>
              <a:t>Database Table Elements</a:t>
            </a:r>
            <a:endParaRPr lang="bg-BG" dirty="0"/>
          </a:p>
        </p:txBody>
      </p:sp>
      <p:graphicFrame>
        <p:nvGraphicFramePr>
          <p:cNvPr id="15" name="Group 49"/>
          <p:cNvGraphicFramePr>
            <a:graphicFrameLocks/>
          </p:cNvGraphicFramePr>
          <p:nvPr/>
        </p:nvGraphicFramePr>
        <p:xfrm>
          <a:off x="1599554" y="2585890"/>
          <a:ext cx="9058119" cy="2415745"/>
        </p:xfrm>
        <a:graphic>
          <a:graphicData uri="http://schemas.openxmlformats.org/drawingml/2006/table">
            <a:tbl>
              <a:tblPr/>
              <a:tblGrid>
                <a:gridCol w="2174328">
                  <a:extLst>
                    <a:ext uri="{9D8B030D-6E8A-4147-A177-3AD203B41FA5}">
                      <a16:colId xmlns:a16="http://schemas.microsoft.com/office/drawing/2014/main" val="20000"/>
                    </a:ext>
                  </a:extLst>
                </a:gridCol>
                <a:gridCol w="2629763">
                  <a:extLst>
                    <a:ext uri="{9D8B030D-6E8A-4147-A177-3AD203B41FA5}">
                      <a16:colId xmlns:a16="http://schemas.microsoft.com/office/drawing/2014/main" val="20001"/>
                    </a:ext>
                  </a:extLst>
                </a:gridCol>
                <a:gridCol w="2552417">
                  <a:extLst>
                    <a:ext uri="{9D8B030D-6E8A-4147-A177-3AD203B41FA5}">
                      <a16:colId xmlns:a16="http://schemas.microsoft.com/office/drawing/2014/main" val="1808587013"/>
                    </a:ext>
                  </a:extLst>
                </a:gridCol>
                <a:gridCol w="1701611">
                  <a:extLst>
                    <a:ext uri="{9D8B030D-6E8A-4147-A177-3AD203B41FA5}">
                      <a16:colId xmlns:a16="http://schemas.microsoft.com/office/drawing/2014/main" val="1545185628"/>
                    </a:ext>
                  </a:extLst>
                </a:gridCol>
              </a:tblGrid>
              <a:tr h="58694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customer_id</a:t>
                      </a: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first_name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birthdate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city_id</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solidFill>
                  </a:tcPr>
                </a:tc>
                <a:extLst>
                  <a:ext uri="{0D108BD9-81ED-4DB2-BD59-A6C34878D82A}">
                    <a16:rowId xmlns:a16="http://schemas.microsoft.com/office/drawing/2014/main" val="10000"/>
                  </a:ext>
                </a:extLst>
              </a:tr>
              <a:tr h="457200">
                <a:tc>
                  <a:txBody>
                    <a:bodyPr/>
                    <a:lstStyle/>
                    <a:p>
                      <a:pPr algn="ctr"/>
                      <a:r>
                        <a:rPr lang="en-US" dirty="0">
                          <a:solidFill>
                            <a:schemeClr val="tx2"/>
                          </a:solidFill>
                        </a:rPr>
                        <a:t>1</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Brigitte</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03/12/1975</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ctr"/>
                      <a:r>
                        <a:rPr lang="en-US" dirty="0">
                          <a:solidFill>
                            <a:schemeClr val="tx2"/>
                          </a:solidFill>
                        </a:rPr>
                        <a:t>101</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algn="ctr"/>
                      <a:r>
                        <a:rPr lang="en-US" dirty="0">
                          <a:solidFill>
                            <a:schemeClr val="tx2"/>
                          </a:solidFill>
                        </a:rPr>
                        <a:t>2</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August</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27/05/1968</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ctr"/>
                      <a:r>
                        <a:rPr lang="en-US" dirty="0">
                          <a:solidFill>
                            <a:schemeClr val="tx2"/>
                          </a:solidFill>
                        </a:rPr>
                        <a:t>102</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algn="ctr"/>
                      <a:r>
                        <a:rPr lang="en-US" dirty="0">
                          <a:solidFill>
                            <a:schemeClr val="tx2"/>
                          </a:solidFill>
                        </a:rPr>
                        <a:t>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Benjamin</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15/10/1988</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ctr"/>
                      <a:r>
                        <a:rPr lang="en-US" dirty="0">
                          <a:solidFill>
                            <a:schemeClr val="tx2"/>
                          </a:solidFill>
                        </a:rPr>
                        <a:t>103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algn="ctr"/>
                      <a:r>
                        <a:rPr lang="en-US" dirty="0">
                          <a:solidFill>
                            <a:schemeClr val="tx2"/>
                          </a:solidFill>
                        </a:rPr>
                        <a:t>4</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Denis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r>
                        <a:rPr lang="en-US" dirty="0">
                          <a:solidFill>
                            <a:schemeClr val="tx2"/>
                          </a:solidFill>
                        </a:rPr>
                        <a:t>07/01/1993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ctr"/>
                      <a:r>
                        <a:rPr lang="en-US" dirty="0">
                          <a:solidFill>
                            <a:schemeClr val="tx2"/>
                          </a:solidFill>
                        </a:rPr>
                        <a:t>104</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 name="AutoShape 7"/>
          <p:cNvSpPr>
            <a:spLocks noChangeArrowheads="1"/>
          </p:cNvSpPr>
          <p:nvPr/>
        </p:nvSpPr>
        <p:spPr bwMode="auto">
          <a:xfrm>
            <a:off x="164511" y="4091597"/>
            <a:ext cx="1234638" cy="677820"/>
          </a:xfrm>
          <a:prstGeom prst="wedgeRoundRectCallout">
            <a:avLst>
              <a:gd name="adj1" fmla="val 53216"/>
              <a:gd name="adj2" fmla="val -77010"/>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noProof="1">
                <a:solidFill>
                  <a:schemeClr val="bg2"/>
                </a:solidFill>
              </a:rPr>
              <a:t>Row</a:t>
            </a:r>
          </a:p>
        </p:txBody>
      </p:sp>
      <p:sp>
        <p:nvSpPr>
          <p:cNvPr id="21" name="AutoShape 7"/>
          <p:cNvSpPr>
            <a:spLocks noChangeArrowheads="1"/>
          </p:cNvSpPr>
          <p:nvPr/>
        </p:nvSpPr>
        <p:spPr bwMode="auto">
          <a:xfrm>
            <a:off x="6532563" y="1801710"/>
            <a:ext cx="1736873" cy="677820"/>
          </a:xfrm>
          <a:prstGeom prst="wedgeRoundRectCallout">
            <a:avLst>
              <a:gd name="adj1" fmla="val -67266"/>
              <a:gd name="adj2" fmla="val 58036"/>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noProof="1">
                <a:solidFill>
                  <a:schemeClr val="bg2"/>
                </a:solidFill>
              </a:rPr>
              <a:t>Column</a:t>
            </a:r>
          </a:p>
        </p:txBody>
      </p:sp>
      <p:sp>
        <p:nvSpPr>
          <p:cNvPr id="2" name="Rectangle: Rounded Corners 1">
            <a:extLst>
              <a:ext uri="{FF2B5EF4-FFF2-40B4-BE49-F238E27FC236}">
                <a16:creationId xmlns:a16="http://schemas.microsoft.com/office/drawing/2014/main" id="{CE5F771A-2FCD-4777-9EE8-447F1081BE42}"/>
              </a:ext>
            </a:extLst>
          </p:cNvPr>
          <p:cNvSpPr/>
          <p:nvPr/>
        </p:nvSpPr>
        <p:spPr>
          <a:xfrm>
            <a:off x="1586592" y="3634397"/>
            <a:ext cx="9071081" cy="457200"/>
          </a:xfrm>
          <a:prstGeom prst="roundRect">
            <a:avLst/>
          </a:prstGeom>
          <a:solidFill>
            <a:schemeClr val="bg1">
              <a:alpha val="2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13">
            <a:extLst>
              <a:ext uri="{FF2B5EF4-FFF2-40B4-BE49-F238E27FC236}">
                <a16:creationId xmlns:a16="http://schemas.microsoft.com/office/drawing/2014/main" id="{3B652F33-E9BA-4BB5-AEAA-99F2C369A4B5}"/>
              </a:ext>
            </a:extLst>
          </p:cNvPr>
          <p:cNvSpPr/>
          <p:nvPr/>
        </p:nvSpPr>
        <p:spPr>
          <a:xfrm>
            <a:off x="3749957" y="2585888"/>
            <a:ext cx="2667000" cy="2415747"/>
          </a:xfrm>
          <a:prstGeom prst="roundRect">
            <a:avLst>
              <a:gd name="adj" fmla="val 4101"/>
            </a:avLst>
          </a:prstGeom>
          <a:solidFill>
            <a:schemeClr val="bg1">
              <a:alpha val="2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3" name="Rectangle: Rounded Corners 2">
            <a:extLst>
              <a:ext uri="{FF2B5EF4-FFF2-40B4-BE49-F238E27FC236}">
                <a16:creationId xmlns:a16="http://schemas.microsoft.com/office/drawing/2014/main" id="{BF4D3618-AA6D-4ADE-A20D-2DB6C028A784}"/>
              </a:ext>
            </a:extLst>
          </p:cNvPr>
          <p:cNvSpPr/>
          <p:nvPr/>
        </p:nvSpPr>
        <p:spPr>
          <a:xfrm>
            <a:off x="3757316" y="3634398"/>
            <a:ext cx="2667000" cy="457200"/>
          </a:xfrm>
          <a:prstGeom prst="roundRect">
            <a:avLst/>
          </a:prstGeom>
          <a:solidFill>
            <a:schemeClr val="bg1">
              <a:alpha val="26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AutoShape 7"/>
          <p:cNvSpPr>
            <a:spLocks noChangeArrowheads="1"/>
          </p:cNvSpPr>
          <p:nvPr/>
        </p:nvSpPr>
        <p:spPr bwMode="auto">
          <a:xfrm>
            <a:off x="5332936" y="4091597"/>
            <a:ext cx="1139994" cy="677820"/>
          </a:xfrm>
          <a:prstGeom prst="wedgeRoundRectCallout">
            <a:avLst>
              <a:gd name="adj1" fmla="val -50986"/>
              <a:gd name="adj2" fmla="val -77212"/>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noProof="1">
                <a:solidFill>
                  <a:schemeClr val="bg2"/>
                </a:solidFill>
              </a:rPr>
              <a:t>Cell</a:t>
            </a:r>
          </a:p>
        </p:txBody>
      </p:sp>
    </p:spTree>
    <p:extLst>
      <p:ext uri="{BB962C8B-B14F-4D97-AF65-F5344CB8AC3E}">
        <p14:creationId xmlns:p14="http://schemas.microsoft.com/office/powerpoint/2010/main" val="16099175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 grpId="0" animBg="1"/>
      <p:bldP spid="14" grpId="0" animBg="1"/>
      <p:bldP spid="3"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Split Related Data?</a:t>
            </a:r>
          </a:p>
        </p:txBody>
      </p:sp>
      <p:graphicFrame>
        <p:nvGraphicFramePr>
          <p:cNvPr id="6" name="Group 49"/>
          <p:cNvGraphicFramePr>
            <a:graphicFrameLocks/>
          </p:cNvGraphicFramePr>
          <p:nvPr/>
        </p:nvGraphicFramePr>
        <p:xfrm>
          <a:off x="291000" y="4118376"/>
          <a:ext cx="11692021" cy="2325624"/>
        </p:xfrm>
        <a:graphic>
          <a:graphicData uri="http://schemas.openxmlformats.org/drawingml/2006/table">
            <a:tbl>
              <a:tblPr/>
              <a:tblGrid>
                <a:gridCol w="1954214">
                  <a:extLst>
                    <a:ext uri="{9D8B030D-6E8A-4147-A177-3AD203B41FA5}">
                      <a16:colId xmlns:a16="http://schemas.microsoft.com/office/drawing/2014/main" val="20000"/>
                    </a:ext>
                  </a:extLst>
                </a:gridCol>
                <a:gridCol w="1758196">
                  <a:extLst>
                    <a:ext uri="{9D8B030D-6E8A-4147-A177-3AD203B41FA5}">
                      <a16:colId xmlns:a16="http://schemas.microsoft.com/office/drawing/2014/main" val="20001"/>
                    </a:ext>
                  </a:extLst>
                </a:gridCol>
                <a:gridCol w="2656414">
                  <a:extLst>
                    <a:ext uri="{9D8B030D-6E8A-4147-A177-3AD203B41FA5}">
                      <a16:colId xmlns:a16="http://schemas.microsoft.com/office/drawing/2014/main" val="1808587013"/>
                    </a:ext>
                  </a:extLst>
                </a:gridCol>
                <a:gridCol w="2091256">
                  <a:extLst>
                    <a:ext uri="{9D8B030D-6E8A-4147-A177-3AD203B41FA5}">
                      <a16:colId xmlns:a16="http://schemas.microsoft.com/office/drawing/2014/main" val="1545185628"/>
                    </a:ext>
                  </a:extLst>
                </a:gridCol>
                <a:gridCol w="1805530">
                  <a:extLst>
                    <a:ext uri="{9D8B030D-6E8A-4147-A177-3AD203B41FA5}">
                      <a16:colId xmlns:a16="http://schemas.microsoft.com/office/drawing/2014/main" val="749201295"/>
                    </a:ext>
                  </a:extLst>
                </a:gridCol>
                <a:gridCol w="1426411">
                  <a:extLst>
                    <a:ext uri="{9D8B030D-6E8A-4147-A177-3AD203B41FA5}">
                      <a16:colId xmlns:a16="http://schemas.microsoft.com/office/drawing/2014/main" val="3199884399"/>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order_id</a:t>
                      </a: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date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customer</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product</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s/n</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price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00315</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07/16/2016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David Rivers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Oil Pump</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OP147-0623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r"/>
                      <a:r>
                        <a:rPr lang="en-US" dirty="0">
                          <a:solidFill>
                            <a:schemeClr val="tx2"/>
                          </a:solidFill>
                        </a:rPr>
                        <a:t>69.90</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algn="l"/>
                      <a:r>
                        <a:rPr lang="en-US" dirty="0">
                          <a:solidFill>
                            <a:schemeClr val="tx2"/>
                          </a:solidFill>
                        </a:rPr>
                        <a:t>00315</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07/16/2016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David Rivers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Accessory Belt</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AB544-1648</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r"/>
                      <a:r>
                        <a:rPr lang="en-US" dirty="0">
                          <a:solidFill>
                            <a:schemeClr val="tx2"/>
                          </a:solidFill>
                        </a:rPr>
                        <a:t>149.99</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algn="l"/>
                      <a:r>
                        <a:rPr lang="en-US" dirty="0">
                          <a:solidFill>
                            <a:schemeClr val="tx2"/>
                          </a:solidFill>
                        </a:rPr>
                        <a:t>00316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07/17/2016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Sarah Thorne</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Wiper Fluid</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WF000-0001</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r"/>
                      <a:r>
                        <a:rPr lang="en-US" dirty="0">
                          <a:solidFill>
                            <a:schemeClr val="tx2"/>
                          </a:solidFill>
                        </a:rPr>
                        <a:t>99.90</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algn="l"/>
                      <a:r>
                        <a:rPr lang="en-US" dirty="0">
                          <a:solidFill>
                            <a:schemeClr val="tx2"/>
                          </a:solidFill>
                        </a:rPr>
                        <a:t>00317</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07/18/2016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Michael Walters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Oil Pump</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OP147-0623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r"/>
                      <a:r>
                        <a:rPr lang="en-US" dirty="0">
                          <a:solidFill>
                            <a:schemeClr val="tx2"/>
                          </a:solidFill>
                        </a:rPr>
                        <a:t>69.90</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 name="Group 49"/>
          <p:cNvGraphicFramePr>
            <a:graphicFrameLocks/>
          </p:cNvGraphicFramePr>
          <p:nvPr/>
        </p:nvGraphicFramePr>
        <p:xfrm>
          <a:off x="287009" y="1792752"/>
          <a:ext cx="8280000" cy="1868424"/>
        </p:xfrm>
        <a:graphic>
          <a:graphicData uri="http://schemas.openxmlformats.org/drawingml/2006/table">
            <a:tbl>
              <a:tblPr/>
              <a:tblGrid>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1808587013"/>
                    </a:ext>
                  </a:extLst>
                </a:gridCol>
                <a:gridCol w="1980000">
                  <a:extLst>
                    <a:ext uri="{9D8B030D-6E8A-4147-A177-3AD203B41FA5}">
                      <a16:colId xmlns:a16="http://schemas.microsoft.com/office/drawing/2014/main" val="749201295"/>
                    </a:ext>
                  </a:extLst>
                </a:gridCol>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first</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last</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registered</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email</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David</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Rivers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05/02/2016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drivers@mail.cx</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algn="l"/>
                      <a:r>
                        <a:rPr lang="en-US" dirty="0">
                          <a:solidFill>
                            <a:schemeClr val="tx2"/>
                          </a:solidFill>
                        </a:rPr>
                        <a:t>Sarah</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Thorne</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07/17/2016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sarah@mail.cx</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algn="l"/>
                      <a:r>
                        <a:rPr lang="en-US" dirty="0">
                          <a:solidFill>
                            <a:schemeClr val="tx2"/>
                          </a:solidFill>
                        </a:rPr>
                        <a:t>Michael</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11/23/2015</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walters_michael@mail.cx</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49"/>
          <p:cNvGraphicFramePr>
            <a:graphicFrameLocks/>
          </p:cNvGraphicFramePr>
          <p:nvPr/>
        </p:nvGraphicFramePr>
        <p:xfrm>
          <a:off x="8567009" y="1792752"/>
          <a:ext cx="3420000" cy="1868424"/>
        </p:xfrm>
        <a:graphic>
          <a:graphicData uri="http://schemas.openxmlformats.org/drawingml/2006/table">
            <a:tbl>
              <a:tblPr/>
              <a:tblGrid>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email2</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extLst>
                  <a:ext uri="{0D108BD9-81ED-4DB2-BD59-A6C34878D82A}">
                    <a16:rowId xmlns:a16="http://schemas.microsoft.com/office/drawing/2014/main" val="10000"/>
                  </a:ext>
                </a:extLst>
              </a:tr>
              <a:tr h="457200">
                <a:tc>
                  <a:txBody>
                    <a:bodyPr/>
                    <a:lstStyle/>
                    <a:p>
                      <a:pPr algn="l"/>
                      <a:r>
                        <a:rPr lang="en-US" i="1" dirty="0">
                          <a:solidFill>
                            <a:schemeClr val="tx2"/>
                          </a:solidFill>
                        </a:rPr>
                        <a:t>NULL</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algn="l"/>
                      <a:r>
                        <a:rPr lang="en-US" i="1" dirty="0">
                          <a:solidFill>
                            <a:schemeClr val="tx2"/>
                          </a:solidFill>
                        </a:rPr>
                        <a:t>NULL</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algn="l"/>
                      <a:r>
                        <a:rPr lang="en-US" i="1" dirty="0">
                          <a:solidFill>
                            <a:schemeClr val="tx2"/>
                          </a:solidFill>
                        </a:rPr>
                        <a:t>walters_michael@abv.bg</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AutoShape 7"/>
          <p:cNvSpPr>
            <a:spLocks noChangeArrowheads="1"/>
          </p:cNvSpPr>
          <p:nvPr/>
        </p:nvSpPr>
        <p:spPr bwMode="auto">
          <a:xfrm>
            <a:off x="7086000" y="1181752"/>
            <a:ext cx="2696568" cy="677820"/>
          </a:xfrm>
          <a:prstGeom prst="wedgeRoundRectCallout">
            <a:avLst>
              <a:gd name="adj1" fmla="val 45573"/>
              <a:gd name="adj2" fmla="val 105444"/>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noProof="1">
                <a:solidFill>
                  <a:schemeClr val="bg2"/>
                </a:solidFill>
              </a:rPr>
              <a:t>Empty records</a:t>
            </a:r>
          </a:p>
        </p:txBody>
      </p:sp>
      <p:sp>
        <p:nvSpPr>
          <p:cNvPr id="13" name="AutoShape 7"/>
          <p:cNvSpPr>
            <a:spLocks noChangeArrowheads="1"/>
          </p:cNvSpPr>
          <p:nvPr/>
        </p:nvSpPr>
        <p:spPr bwMode="auto">
          <a:xfrm>
            <a:off x="218233" y="3815117"/>
            <a:ext cx="3986441" cy="677820"/>
          </a:xfrm>
          <a:prstGeom prst="wedgeRoundRectCallout">
            <a:avLst>
              <a:gd name="adj1" fmla="val 55168"/>
              <a:gd name="adj2" fmla="val 51640"/>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noProof="1">
                <a:solidFill>
                  <a:schemeClr val="bg2"/>
                </a:solidFill>
              </a:rPr>
              <a:t>Redundant information</a:t>
            </a:r>
          </a:p>
        </p:txBody>
      </p:sp>
      <p:sp>
        <p:nvSpPr>
          <p:cNvPr id="9" name="Rectangle 8">
            <a:extLst>
              <a:ext uri="{FF2B5EF4-FFF2-40B4-BE49-F238E27FC236}">
                <a16:creationId xmlns:a16="http://schemas.microsoft.com/office/drawing/2014/main" id="{8239BB77-4EDB-478C-8549-59154F8C08BA}"/>
              </a:ext>
            </a:extLst>
          </p:cNvPr>
          <p:cNvSpPr/>
          <p:nvPr/>
        </p:nvSpPr>
        <p:spPr>
          <a:xfrm>
            <a:off x="8567009" y="2303174"/>
            <a:ext cx="3419856" cy="9144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F0000"/>
              </a:solidFill>
            </a:endParaRPr>
          </a:p>
        </p:txBody>
      </p:sp>
      <p:sp>
        <p:nvSpPr>
          <p:cNvPr id="18" name="Rectangle 17">
            <a:extLst>
              <a:ext uri="{FF2B5EF4-FFF2-40B4-BE49-F238E27FC236}">
                <a16:creationId xmlns:a16="http://schemas.microsoft.com/office/drawing/2014/main" id="{EBB2C3CA-C766-4918-82AB-B5E6EC949219}"/>
              </a:ext>
            </a:extLst>
          </p:cNvPr>
          <p:cNvSpPr/>
          <p:nvPr/>
        </p:nvSpPr>
        <p:spPr>
          <a:xfrm>
            <a:off x="287585" y="4616132"/>
            <a:ext cx="6373368" cy="914400"/>
          </a:xfrm>
          <a:prstGeom prst="rect">
            <a:avLst/>
          </a:pr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8">
            <a:extLst>
              <a:ext uri="{FF2B5EF4-FFF2-40B4-BE49-F238E27FC236}">
                <a16:creationId xmlns:a16="http://schemas.microsoft.com/office/drawing/2014/main" id="{B84975E8-AF0B-49CF-90D2-5983B31C3DCB}"/>
              </a:ext>
            </a:extLst>
          </p:cNvPr>
          <p:cNvSpPr/>
          <p:nvPr/>
        </p:nvSpPr>
        <p:spPr>
          <a:xfrm>
            <a:off x="6660428" y="4615201"/>
            <a:ext cx="5320211" cy="452523"/>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9">
            <a:extLst>
              <a:ext uri="{FF2B5EF4-FFF2-40B4-BE49-F238E27FC236}">
                <a16:creationId xmlns:a16="http://schemas.microsoft.com/office/drawing/2014/main" id="{531AF777-AEF9-4DFF-B92D-54895EBE9545}"/>
              </a:ext>
            </a:extLst>
          </p:cNvPr>
          <p:cNvSpPr/>
          <p:nvPr/>
        </p:nvSpPr>
        <p:spPr>
          <a:xfrm>
            <a:off x="6660428" y="5985347"/>
            <a:ext cx="5320210" cy="45627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3684960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9"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40133" y="1196125"/>
            <a:ext cx="11866826" cy="5201066"/>
          </a:xfrm>
        </p:spPr>
        <p:txBody>
          <a:bodyPr>
            <a:normAutofit lnSpcReduction="10000"/>
          </a:bodyPr>
          <a:lstStyle/>
          <a:p>
            <a:r>
              <a:rPr lang="en-US" dirty="0"/>
              <a:t>We split the data and introduce </a:t>
            </a:r>
            <a:r>
              <a:rPr lang="en-US" b="1" dirty="0">
                <a:solidFill>
                  <a:schemeClr val="bg1"/>
                </a:solidFill>
              </a:rPr>
              <a:t>relationships</a:t>
            </a:r>
            <a:r>
              <a:rPr lang="en-US" dirty="0"/>
              <a:t> between the tables to </a:t>
            </a:r>
            <a:r>
              <a:rPr lang="en-US" b="1" dirty="0">
                <a:solidFill>
                  <a:schemeClr val="bg1"/>
                </a:solidFill>
              </a:rPr>
              <a:t>avoid</a:t>
            </a:r>
            <a:r>
              <a:rPr lang="en-US" dirty="0"/>
              <a:t> repeating information</a:t>
            </a:r>
          </a:p>
          <a:p>
            <a:pPr>
              <a:spcBef>
                <a:spcPts val="24000"/>
              </a:spcBef>
            </a:pPr>
            <a:r>
              <a:rPr lang="en-US" dirty="0"/>
              <a:t>Connection via </a:t>
            </a:r>
            <a:r>
              <a:rPr lang="en-US" b="1" dirty="0">
                <a:solidFill>
                  <a:schemeClr val="bg1"/>
                </a:solidFill>
              </a:rPr>
              <a:t>Foreign Key</a:t>
            </a:r>
            <a:r>
              <a:rPr lang="en-US" dirty="0">
                <a:solidFill>
                  <a:srgbClr val="F3CD60"/>
                </a:solidFill>
              </a:rPr>
              <a:t> </a:t>
            </a:r>
            <a:r>
              <a:rPr lang="en-US" dirty="0"/>
              <a:t>in one table pointing to the </a:t>
            </a:r>
            <a:r>
              <a:rPr lang="en-US" b="1" dirty="0">
                <a:solidFill>
                  <a:schemeClr val="bg1"/>
                </a:solidFill>
              </a:rPr>
              <a:t>Primary</a:t>
            </a:r>
            <a:r>
              <a:rPr lang="en-US" dirty="0">
                <a:solidFill>
                  <a:srgbClr val="F3CD60"/>
                </a:solidFill>
              </a:rPr>
              <a:t> </a:t>
            </a:r>
            <a:r>
              <a:rPr lang="en-US" b="1" dirty="0">
                <a:solidFill>
                  <a:schemeClr val="bg1"/>
                </a:solidFill>
              </a:rPr>
              <a:t>Key</a:t>
            </a:r>
            <a:r>
              <a:rPr lang="en-US" dirty="0">
                <a:solidFill>
                  <a:schemeClr val="accent1"/>
                </a:solidFill>
              </a:rPr>
              <a:t> </a:t>
            </a:r>
            <a:r>
              <a:rPr lang="en-US" dirty="0"/>
              <a:t>in another</a:t>
            </a:r>
          </a:p>
        </p:txBody>
      </p:sp>
      <p:sp>
        <p:nvSpPr>
          <p:cNvPr id="4" name="Title 3"/>
          <p:cNvSpPr>
            <a:spLocks noGrp="1"/>
          </p:cNvSpPr>
          <p:nvPr>
            <p:ph type="title"/>
          </p:nvPr>
        </p:nvSpPr>
        <p:spPr/>
        <p:txBody>
          <a:bodyPr/>
          <a:lstStyle/>
          <a:p>
            <a:r>
              <a:rPr lang="en-US" dirty="0"/>
              <a:t>Related Tables</a:t>
            </a:r>
          </a:p>
        </p:txBody>
      </p:sp>
      <p:graphicFrame>
        <p:nvGraphicFramePr>
          <p:cNvPr id="5" name="Group 49"/>
          <p:cNvGraphicFramePr>
            <a:graphicFrameLocks/>
          </p:cNvGraphicFramePr>
          <p:nvPr/>
        </p:nvGraphicFramePr>
        <p:xfrm>
          <a:off x="407206" y="2364475"/>
          <a:ext cx="6300000" cy="1868424"/>
        </p:xfrm>
        <a:graphic>
          <a:graphicData uri="http://schemas.openxmlformats.org/drawingml/2006/table">
            <a:tbl>
              <a:tblPr/>
              <a:tblGrid>
                <a:gridCol w="1440000">
                  <a:extLst>
                    <a:ext uri="{9D8B030D-6E8A-4147-A177-3AD203B41FA5}">
                      <a16:colId xmlns:a16="http://schemas.microsoft.com/office/drawing/2014/main" val="1391986572"/>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1808587013"/>
                    </a:ext>
                  </a:extLst>
                </a:gridCol>
                <a:gridCol w="1980000">
                  <a:extLst>
                    <a:ext uri="{9D8B030D-6E8A-4147-A177-3AD203B41FA5}">
                      <a16:colId xmlns:a16="http://schemas.microsoft.com/office/drawing/2014/main" val="749201295"/>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user_id</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first</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last</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registered</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203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David</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Rivers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05/02/2016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algn="l"/>
                      <a:r>
                        <a:rPr lang="en-US" dirty="0">
                          <a:solidFill>
                            <a:schemeClr val="tx2"/>
                          </a:solidFill>
                        </a:rPr>
                        <a:t>204</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Sarah</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Thorne</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07/17/2016</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algn="l"/>
                      <a:r>
                        <a:rPr lang="en-US" dirty="0">
                          <a:solidFill>
                            <a:schemeClr val="tx2"/>
                          </a:solidFill>
                        </a:rPr>
                        <a:t>205</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Michael</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11/23/2015</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49"/>
          <p:cNvGraphicFramePr>
            <a:graphicFrameLocks/>
          </p:cNvGraphicFramePr>
          <p:nvPr/>
        </p:nvGraphicFramePr>
        <p:xfrm>
          <a:off x="6922411" y="2362200"/>
          <a:ext cx="4860000" cy="2325624"/>
        </p:xfrm>
        <a:graphic>
          <a:graphicData uri="http://schemas.openxmlformats.org/drawingml/2006/table">
            <a:tbl>
              <a:tblPr/>
              <a:tblGrid>
                <a:gridCol w="1440000">
                  <a:extLst>
                    <a:ext uri="{9D8B030D-6E8A-4147-A177-3AD203B41FA5}">
                      <a16:colId xmlns:a16="http://schemas.microsoft.com/office/drawing/2014/main" val="3440165915"/>
                    </a:ext>
                  </a:extLst>
                </a:gridCol>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user_id</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email</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solidFill>
                      <a:srgbClr val="E9EBEF">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203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drivers@mail.cx</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algn="l"/>
                      <a:r>
                        <a:rPr lang="en-US" dirty="0">
                          <a:solidFill>
                            <a:schemeClr val="tx2"/>
                          </a:solidFill>
                        </a:rPr>
                        <a:t>204</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sarah@mail.cx</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algn="l"/>
                      <a:r>
                        <a:rPr lang="en-US" dirty="0">
                          <a:solidFill>
                            <a:schemeClr val="tx2"/>
                          </a:solidFill>
                        </a:rPr>
                        <a:t>205</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walters_michael@mail.cx</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algn="l"/>
                      <a:r>
                        <a:rPr lang="en-US" dirty="0">
                          <a:solidFill>
                            <a:schemeClr val="tx2"/>
                          </a:solidFill>
                        </a:rPr>
                        <a:t>203</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tc>
                  <a:txBody>
                    <a:bodyPr/>
                    <a:lstStyle/>
                    <a:p>
                      <a:pPr algn="l"/>
                      <a:r>
                        <a:rPr lang="en-US" dirty="0">
                          <a:solidFill>
                            <a:schemeClr val="tx2"/>
                          </a:solidFill>
                        </a:rPr>
                        <a:t>david@homedomain.cx</a:t>
                      </a:r>
                    </a:p>
                  </a:txBody>
                  <a:tcPr>
                    <a:lnL w="12700" cap="flat" cmpd="sng" algn="ctr">
                      <a:solidFill>
                        <a:srgbClr val="234465"/>
                      </a:solidFill>
                      <a:prstDash val="solid"/>
                      <a:round/>
                      <a:headEnd type="none" w="med" len="med"/>
                      <a:tailEnd type="none" w="med" len="med"/>
                    </a:lnL>
                    <a:lnR w="12700" cap="flat" cmpd="sng" algn="ctr">
                      <a:solidFill>
                        <a:srgbClr val="234465"/>
                      </a:solidFill>
                      <a:prstDash val="solid"/>
                      <a:round/>
                      <a:headEnd type="none" w="med" len="med"/>
                      <a:tailEnd type="none" w="med" len="med"/>
                    </a:lnR>
                    <a:lnT w="12700" cap="flat" cmpd="sng" algn="ctr">
                      <a:solidFill>
                        <a:srgbClr val="234465"/>
                      </a:solidFill>
                      <a:prstDash val="solid"/>
                      <a:round/>
                      <a:headEnd type="none" w="med" len="med"/>
                      <a:tailEnd type="none" w="med" len="med"/>
                    </a:lnT>
                    <a:lnB w="12700" cap="flat" cmpd="sng" algn="ctr">
                      <a:solidFill>
                        <a:srgbClr val="23446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6888153"/>
                  </a:ext>
                </a:extLst>
              </a:tr>
            </a:tbl>
          </a:graphicData>
        </a:graphic>
      </p:graphicFrame>
      <p:sp>
        <p:nvSpPr>
          <p:cNvPr id="8" name="AutoShape 7"/>
          <p:cNvSpPr>
            <a:spLocks noChangeArrowheads="1"/>
          </p:cNvSpPr>
          <p:nvPr/>
        </p:nvSpPr>
        <p:spPr bwMode="auto">
          <a:xfrm>
            <a:off x="1326000" y="4348914"/>
            <a:ext cx="2488394" cy="677820"/>
          </a:xfrm>
          <a:prstGeom prst="wedgeRoundRectCallout">
            <a:avLst>
              <a:gd name="adj1" fmla="val -68727"/>
              <a:gd name="adj2" fmla="val -62863"/>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noProof="1">
                <a:solidFill>
                  <a:schemeClr val="bg2"/>
                </a:solidFill>
              </a:rPr>
              <a:t>Primary Key</a:t>
            </a:r>
          </a:p>
        </p:txBody>
      </p:sp>
      <p:sp>
        <p:nvSpPr>
          <p:cNvPr id="9" name="AutoShape 7"/>
          <p:cNvSpPr>
            <a:spLocks noChangeArrowheads="1"/>
          </p:cNvSpPr>
          <p:nvPr/>
        </p:nvSpPr>
        <p:spPr bwMode="auto">
          <a:xfrm>
            <a:off x="4121828" y="4348914"/>
            <a:ext cx="2295523" cy="677820"/>
          </a:xfrm>
          <a:prstGeom prst="wedgeRoundRectCallout">
            <a:avLst>
              <a:gd name="adj1" fmla="val 75102"/>
              <a:gd name="adj2" fmla="val -40117"/>
              <a:gd name="adj3" fmla="val 16667"/>
            </a:avLst>
          </a:prstGeom>
          <a:solidFill>
            <a:srgbClr val="4F6987"/>
          </a:solidFill>
          <a:ln>
            <a:solidFill>
              <a:srgbClr val="2344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noProof="1">
                <a:solidFill>
                  <a:schemeClr val="bg2"/>
                </a:solidFill>
              </a:rPr>
              <a:t>Foreign Key</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38739226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E/R Diagrams</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pic>
        <p:nvPicPr>
          <p:cNvPr id="7" name="Picture 6">
            <a:extLst>
              <a:ext uri="{FF2B5EF4-FFF2-40B4-BE49-F238E27FC236}">
                <a16:creationId xmlns:a16="http://schemas.microsoft.com/office/drawing/2014/main" id="{D1BB08CF-A5BF-40F8-84C0-DAF7F75719EC}"/>
              </a:ext>
            </a:extLst>
          </p:cNvPr>
          <p:cNvPicPr>
            <a:picLocks noChangeAspect="1"/>
          </p:cNvPicPr>
          <p:nvPr/>
        </p:nvPicPr>
        <p:blipFill>
          <a:blip r:embed="rId2"/>
          <a:stretch>
            <a:fillRect/>
          </a:stretch>
        </p:blipFill>
        <p:spPr>
          <a:xfrm>
            <a:off x="1977208" y="1449000"/>
            <a:ext cx="8237584" cy="48316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6041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Subtitle">
            <a:extLst>
              <a:ext uri="{FF2B5EF4-FFF2-40B4-BE49-F238E27FC236}">
                <a16:creationId xmlns:a16="http://schemas.microsoft.com/office/drawing/2014/main" id="{BEB5BB41-09D4-4E9F-8C80-EE8709171CB3}"/>
              </a:ext>
            </a:extLst>
          </p:cNvPr>
          <p:cNvSpPr>
            <a:spLocks noGrp="1"/>
          </p:cNvSpPr>
          <p:nvPr>
            <p:ph type="subTitle" sz="quarter" idx="11"/>
          </p:nvPr>
        </p:nvSpPr>
        <p:spPr/>
        <p:txBody>
          <a:bodyPr/>
          <a:lstStyle/>
          <a:p>
            <a:r>
              <a:rPr lang="en-US" dirty="0"/>
              <a:t>Introduction</a:t>
            </a:r>
          </a:p>
        </p:txBody>
      </p:sp>
      <p:sp>
        <p:nvSpPr>
          <p:cNvPr id="6" name="Slide Title">
            <a:extLst>
              <a:ext uri="{FF2B5EF4-FFF2-40B4-BE49-F238E27FC236}">
                <a16:creationId xmlns:a16="http://schemas.microsoft.com/office/drawing/2014/main" id="{028D9EA3-B5E0-4F17-9467-4BE3C280DA68}"/>
              </a:ext>
            </a:extLst>
          </p:cNvPr>
          <p:cNvSpPr>
            <a:spLocks noGrp="1"/>
          </p:cNvSpPr>
          <p:nvPr>
            <p:ph type="title" sz="quarter" idx="10"/>
          </p:nvPr>
        </p:nvSpPr>
        <p:spPr/>
        <p:txBody>
          <a:bodyPr/>
          <a:lstStyle/>
          <a:p>
            <a:pPr fontAlgn="base"/>
            <a:r>
              <a:rPr lang="en-US" dirty="0"/>
              <a:t>Databases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2134" y="1424607"/>
            <a:ext cx="2547732" cy="2547732"/>
          </a:xfrm>
          <a:prstGeom prst="rect">
            <a:avLst/>
          </a:prstGeom>
        </p:spPr>
      </p:pic>
    </p:spTree>
    <p:extLst>
      <p:ext uri="{BB962C8B-B14F-4D97-AF65-F5344CB8AC3E}">
        <p14:creationId xmlns:p14="http://schemas.microsoft.com/office/powerpoint/2010/main" val="88219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1"/>
          </p:nvPr>
        </p:nvSpPr>
        <p:spPr/>
        <p:txBody>
          <a:bodyPr/>
          <a:lstStyle/>
          <a:p>
            <a:r>
              <a:rPr lang="en-US" dirty="0"/>
              <a:t>Definition and Syntax</a:t>
            </a:r>
          </a:p>
        </p:txBody>
      </p:sp>
      <p:sp>
        <p:nvSpPr>
          <p:cNvPr id="3" name="Title 2"/>
          <p:cNvSpPr>
            <a:spLocks noGrp="1"/>
          </p:cNvSpPr>
          <p:nvPr>
            <p:ph type="title" sz="quarter" idx="10"/>
          </p:nvPr>
        </p:nvSpPr>
        <p:spPr/>
        <p:txBody>
          <a:bodyPr/>
          <a:lstStyle/>
          <a:p>
            <a:r>
              <a:rPr lang="en-US" dirty="0"/>
              <a:t>JSON Data Format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17" y="1391479"/>
            <a:ext cx="1834907" cy="2425147"/>
          </a:xfrm>
          <a:prstGeom prst="snip1Rect">
            <a:avLst>
              <a:gd name="adj" fmla="val 29694"/>
            </a:avLst>
          </a:prstGeom>
        </p:spPr>
      </p:pic>
      <p:sp>
        <p:nvSpPr>
          <p:cNvPr id="7" name="AutoShape 2" descr="https://euc-powerpoint.officeapps.live.com/pods/GetClipboardImage.ashx?Id=a66cf433-1456-4566-8ea2-f6150c906cb0&amp;DC=GEU8&amp;pkey=9c5e1f7e-6b36-41e9-b420-fce19c12216d&amp;wdwaccluster=GEU8"/>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s://euc-powerpoint.officeapps.live.com/pods/GetClipboardImage.ashx?Id=a66cf433-1456-4566-8ea2-f6150c906cb0&amp;DC=GEU8&amp;pkey=9c5e1f7e-6b36-41e9-b420-fce19c12216d&amp;wdwaccluster=GEU8"/>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782829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JSON</a:t>
            </a:r>
            <a:r>
              <a:rPr lang="en-US" dirty="0"/>
              <a:t> (</a:t>
            </a:r>
            <a:r>
              <a:rPr lang="en-US" b="1" dirty="0">
                <a:solidFill>
                  <a:schemeClr val="bg1"/>
                </a:solidFill>
              </a:rPr>
              <a:t>J</a:t>
            </a:r>
            <a:r>
              <a:rPr lang="en-US" dirty="0"/>
              <a:t>ava</a:t>
            </a:r>
            <a:r>
              <a:rPr lang="en-US" b="1" dirty="0">
                <a:solidFill>
                  <a:schemeClr val="bg1"/>
                </a:solidFill>
              </a:rPr>
              <a:t>S</a:t>
            </a:r>
            <a:r>
              <a:rPr lang="en-US" dirty="0"/>
              <a:t>cript </a:t>
            </a:r>
            <a:r>
              <a:rPr lang="en-US" b="1" dirty="0">
                <a:solidFill>
                  <a:schemeClr val="bg1"/>
                </a:solidFill>
              </a:rPr>
              <a:t>O</a:t>
            </a:r>
            <a:r>
              <a:rPr lang="en-US" dirty="0"/>
              <a:t>bject </a:t>
            </a:r>
            <a:r>
              <a:rPr lang="en-US" b="1" dirty="0">
                <a:solidFill>
                  <a:schemeClr val="bg1"/>
                </a:solidFill>
              </a:rPr>
              <a:t>N</a:t>
            </a:r>
            <a:r>
              <a:rPr lang="en-US" dirty="0"/>
              <a:t>otation) is a lightweight data format</a:t>
            </a:r>
          </a:p>
          <a:p>
            <a:pPr lvl="1">
              <a:buClr>
                <a:schemeClr val="tx1"/>
              </a:buClr>
            </a:pPr>
            <a:r>
              <a:rPr lang="en-US" dirty="0"/>
              <a:t>Human and machine-readable plain text</a:t>
            </a:r>
          </a:p>
          <a:p>
            <a:pPr lvl="1">
              <a:buClr>
                <a:schemeClr val="tx1"/>
              </a:buClr>
            </a:pPr>
            <a:r>
              <a:rPr lang="en-US" dirty="0"/>
              <a:t>Based on </a:t>
            </a:r>
            <a:r>
              <a:rPr lang="en-US" b="1" dirty="0">
                <a:solidFill>
                  <a:schemeClr val="bg1"/>
                </a:solidFill>
              </a:rPr>
              <a:t>JavaScript</a:t>
            </a:r>
            <a:r>
              <a:rPr lang="en-US" dirty="0"/>
              <a:t> objects</a:t>
            </a:r>
          </a:p>
          <a:p>
            <a:pPr lvl="1">
              <a:buClr>
                <a:schemeClr val="tx1"/>
              </a:buClr>
            </a:pPr>
            <a:r>
              <a:rPr lang="en-US" dirty="0"/>
              <a:t>Independent of development platforms and languages</a:t>
            </a:r>
          </a:p>
          <a:p>
            <a:pPr lvl="1">
              <a:buClr>
                <a:schemeClr val="tx1"/>
              </a:buClr>
            </a:pPr>
            <a:r>
              <a:rPr lang="en-US" dirty="0"/>
              <a:t>JSON data consists of:</a:t>
            </a:r>
          </a:p>
          <a:p>
            <a:pPr lvl="2">
              <a:buClr>
                <a:schemeClr val="tx1"/>
              </a:buClr>
            </a:pPr>
            <a:r>
              <a:rPr lang="en-US" dirty="0"/>
              <a:t>Values (strings, numbers, etc.)</a:t>
            </a:r>
          </a:p>
          <a:p>
            <a:pPr lvl="2">
              <a:buClr>
                <a:schemeClr val="tx1"/>
              </a:buClr>
            </a:pPr>
            <a:r>
              <a:rPr lang="en-US" dirty="0"/>
              <a:t>Key-value pairs: </a:t>
            </a:r>
            <a:r>
              <a:rPr lang="en-US" b="1" dirty="0">
                <a:solidFill>
                  <a:schemeClr val="bg1"/>
                </a:solidFill>
                <a:latin typeface="Consolas" panose="020B0609020204030204" pitchFamily="49" charset="0"/>
              </a:rPr>
              <a:t>{</a:t>
            </a:r>
            <a:r>
              <a:rPr lang="en-US" b="1" dirty="0">
                <a:solidFill>
                  <a:schemeClr val="bg1"/>
                </a:solidFill>
                <a:latin typeface="+mj-lt"/>
              </a:rPr>
              <a:t> </a:t>
            </a:r>
            <a:r>
              <a:rPr lang="en-US" b="1" dirty="0">
                <a:solidFill>
                  <a:schemeClr val="bg1"/>
                </a:solidFill>
                <a:latin typeface="Consolas" panose="020B0609020204030204" pitchFamily="49" charset="0"/>
              </a:rPr>
              <a:t>key</a:t>
            </a:r>
            <a:r>
              <a:rPr lang="en-US" b="1" dirty="0">
                <a:solidFill>
                  <a:schemeClr val="bg1"/>
                </a:solidFill>
                <a:latin typeface="+mj-lt"/>
              </a:rPr>
              <a:t> </a:t>
            </a:r>
            <a:r>
              <a:rPr lang="en-US" b="1" dirty="0">
                <a:solidFill>
                  <a:schemeClr val="bg1"/>
                </a:solidFill>
                <a:latin typeface="Consolas" panose="020B0609020204030204" pitchFamily="49" charset="0"/>
              </a:rPr>
              <a:t>:</a:t>
            </a:r>
            <a:r>
              <a:rPr lang="en-US" b="1" dirty="0">
                <a:solidFill>
                  <a:schemeClr val="bg1"/>
                </a:solidFill>
                <a:latin typeface="+mj-lt"/>
              </a:rPr>
              <a:t> </a:t>
            </a:r>
            <a:r>
              <a:rPr lang="en-US" b="1" dirty="0">
                <a:solidFill>
                  <a:schemeClr val="bg1"/>
                </a:solidFill>
                <a:latin typeface="Consolas" panose="020B0609020204030204" pitchFamily="49" charset="0"/>
              </a:rPr>
              <a:t>value</a:t>
            </a:r>
            <a:r>
              <a:rPr lang="en-US" b="1" dirty="0">
                <a:solidFill>
                  <a:schemeClr val="bg1"/>
                </a:solidFill>
                <a:latin typeface="+mj-lt"/>
              </a:rPr>
              <a:t> </a:t>
            </a:r>
            <a:r>
              <a:rPr lang="en-US" b="1" dirty="0">
                <a:solidFill>
                  <a:schemeClr val="bg1"/>
                </a:solidFill>
                <a:latin typeface="Consolas" panose="020B0609020204030204" pitchFamily="49" charset="0"/>
              </a:rPr>
              <a:t>}</a:t>
            </a:r>
            <a:endParaRPr lang="bg-BG" b="1" dirty="0">
              <a:solidFill>
                <a:schemeClr val="bg1"/>
              </a:solidFill>
              <a:latin typeface="Consolas" panose="020B0609020204030204" pitchFamily="49" charset="0"/>
            </a:endParaRPr>
          </a:p>
          <a:p>
            <a:pPr lvl="2">
              <a:buClr>
                <a:schemeClr val="tx1"/>
              </a:buClr>
            </a:pPr>
            <a:r>
              <a:rPr lang="en-US" dirty="0"/>
              <a:t>Arrays: </a:t>
            </a:r>
            <a:r>
              <a:rPr lang="en-US" b="1" dirty="0">
                <a:solidFill>
                  <a:schemeClr val="bg1"/>
                </a:solidFill>
                <a:latin typeface="Consolas" panose="020B0609020204030204" pitchFamily="49" charset="0"/>
              </a:rPr>
              <a:t>[value1,</a:t>
            </a:r>
            <a:r>
              <a:rPr lang="en-US" b="1" dirty="0">
                <a:solidFill>
                  <a:schemeClr val="bg1"/>
                </a:solidFill>
                <a:latin typeface="+mj-lt"/>
              </a:rPr>
              <a:t> </a:t>
            </a:r>
            <a:r>
              <a:rPr lang="en-US" b="1" dirty="0">
                <a:solidFill>
                  <a:schemeClr val="bg1"/>
                </a:solidFill>
                <a:latin typeface="Consolas" panose="020B0609020204030204" pitchFamily="49" charset="0"/>
              </a:rPr>
              <a:t>value2,</a:t>
            </a:r>
            <a:r>
              <a:rPr lang="en-US" b="1" dirty="0">
                <a:solidFill>
                  <a:schemeClr val="bg1"/>
                </a:solidFill>
                <a:latin typeface="+mj-lt"/>
              </a:rPr>
              <a:t> </a:t>
            </a:r>
            <a:r>
              <a:rPr lang="en-US" b="1" dirty="0">
                <a:solidFill>
                  <a:schemeClr val="bg1"/>
                </a:solidFill>
                <a:latin typeface="Consolas" panose="020B0609020204030204" pitchFamily="49" charset="0"/>
              </a:rPr>
              <a:t>…]</a:t>
            </a:r>
          </a:p>
        </p:txBody>
      </p:sp>
      <p:sp>
        <p:nvSpPr>
          <p:cNvPr id="4" name="Title 3"/>
          <p:cNvSpPr>
            <a:spLocks noGrp="1"/>
          </p:cNvSpPr>
          <p:nvPr>
            <p:ph type="title"/>
          </p:nvPr>
        </p:nvSpPr>
        <p:spPr/>
        <p:txBody>
          <a:bodyPr/>
          <a:lstStyle/>
          <a:p>
            <a:r>
              <a:rPr lang="en-US" dirty="0"/>
              <a:t>JSON Data Format</a:t>
            </a:r>
          </a:p>
        </p:txBody>
      </p:sp>
      <p:sp>
        <p:nvSpPr>
          <p:cNvPr id="6" name="Slide Number">
            <a:extLst>
              <a:ext uri="{FF2B5EF4-FFF2-40B4-BE49-F238E27FC236}">
                <a16:creationId xmlns:a16="http://schemas.microsoft.com/office/drawing/2014/main" id="{9EC2F562-3E3C-42D8-B46F-F8A8F6CBD3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
        <p:nvSpPr>
          <p:cNvPr id="7" name="Text Placeholder 5">
            <a:extLst>
              <a:ext uri="{FF2B5EF4-FFF2-40B4-BE49-F238E27FC236}">
                <a16:creationId xmlns:a16="http://schemas.microsoft.com/office/drawing/2014/main" id="{067F5AE0-37CE-4876-BF03-24FB8661EDAB}"/>
              </a:ext>
            </a:extLst>
          </p:cNvPr>
          <p:cNvSpPr txBox="1">
            <a:spLocks/>
          </p:cNvSpPr>
          <p:nvPr/>
        </p:nvSpPr>
        <p:spPr>
          <a:xfrm>
            <a:off x="6906000" y="4104000"/>
            <a:ext cx="510249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ln w="0">
                  <a:noFill/>
                </a:ln>
                <a:solidFill>
                  <a:schemeClr val="tx1"/>
                </a:solidFill>
                <a:effectLst/>
              </a:rPr>
              <a:t>{</a:t>
            </a:r>
          </a:p>
          <a:p>
            <a:r>
              <a:rPr lang="en-US" dirty="0">
                <a:ln w="0">
                  <a:noFill/>
                </a:ln>
                <a:solidFill>
                  <a:schemeClr val="tx1"/>
                </a:solidFill>
                <a:effectLst/>
              </a:rPr>
              <a:t>  "firstName": "Peter",</a:t>
            </a:r>
          </a:p>
          <a:p>
            <a:r>
              <a:rPr lang="en-US" dirty="0">
                <a:ln w="0">
                  <a:noFill/>
                </a:ln>
                <a:solidFill>
                  <a:schemeClr val="tx1"/>
                </a:solidFill>
                <a:effectLst/>
              </a:rPr>
              <a:t>  "courses": ["C#", "JS", "ASP.NET"]</a:t>
            </a:r>
          </a:p>
          <a:p>
            <a:r>
              <a:rPr lang="en-US" dirty="0">
                <a:ln w="0">
                  <a:noFill/>
                </a:ln>
                <a:solidFill>
                  <a:schemeClr val="tx1"/>
                </a:solidFill>
                <a:effectLst/>
              </a:rPr>
              <a:t>  "age": 23,</a:t>
            </a:r>
          </a:p>
          <a:p>
            <a:r>
              <a:rPr lang="en-US" dirty="0">
                <a:ln w="0">
                  <a:noFill/>
                </a:ln>
                <a:solidFill>
                  <a:schemeClr val="tx1"/>
                </a:solidFill>
                <a:effectLst/>
              </a:rPr>
              <a:t>  "hasDriverLicense": true,</a:t>
            </a:r>
          </a:p>
          <a:p>
            <a:r>
              <a:rPr lang="en-US" dirty="0">
                <a:ln w="0">
                  <a:noFill/>
                </a:ln>
                <a:solidFill>
                  <a:schemeClr val="tx1"/>
                </a:solidFill>
                <a:effectLst/>
              </a:rPr>
              <a:t>  "date": "2012-04-23T18:25:43.511Z",</a:t>
            </a:r>
          </a:p>
          <a:p>
            <a:r>
              <a:rPr lang="en-US" dirty="0">
                <a:ln w="0">
                  <a:noFill/>
                </a:ln>
                <a:solidFill>
                  <a:schemeClr val="tx1"/>
                </a:solidFill>
                <a:effectLst/>
              </a:rPr>
              <a:t>  // ...</a:t>
            </a:r>
          </a:p>
          <a:p>
            <a:r>
              <a:rPr lang="en-US" dirty="0">
                <a:ln w="0">
                  <a:noFill/>
                </a:ln>
                <a:solidFill>
                  <a:schemeClr val="tx1"/>
                </a:solidFill>
                <a:effectLst/>
              </a:rPr>
              <a:t>}</a:t>
            </a:r>
          </a:p>
        </p:txBody>
      </p:sp>
    </p:spTree>
    <p:extLst>
      <p:ext uri="{BB962C8B-B14F-4D97-AF65-F5344CB8AC3E}">
        <p14:creationId xmlns:p14="http://schemas.microsoft.com/office/powerpoint/2010/main" val="1658731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lnSpc>
                <a:spcPct val="100000"/>
              </a:lnSpc>
              <a:buClr>
                <a:schemeClr val="tx1"/>
              </a:buClr>
            </a:pPr>
            <a:r>
              <a:rPr lang="en-US" dirty="0"/>
              <a:t>The </a:t>
            </a:r>
            <a:r>
              <a:rPr lang="en-US" b="1" dirty="0"/>
              <a:t>JSON</a:t>
            </a:r>
            <a:r>
              <a:rPr lang="en-US" dirty="0"/>
              <a:t> data format follows the rules of object creation in JS</a:t>
            </a:r>
          </a:p>
          <a:p>
            <a:pPr lvl="1">
              <a:lnSpc>
                <a:spcPct val="100000"/>
              </a:lnSpc>
              <a:buClr>
                <a:schemeClr val="tx1"/>
              </a:buClr>
            </a:pPr>
            <a:r>
              <a:rPr lang="en-US" b="1" dirty="0">
                <a:solidFill>
                  <a:schemeClr val="bg1"/>
                </a:solidFill>
              </a:rPr>
              <a:t>Strings</a:t>
            </a:r>
            <a:r>
              <a:rPr lang="en-US" dirty="0"/>
              <a:t>, </a:t>
            </a:r>
            <a:r>
              <a:rPr lang="en-US" b="1" dirty="0">
                <a:solidFill>
                  <a:schemeClr val="bg1"/>
                </a:solidFill>
              </a:rPr>
              <a:t>numbers</a:t>
            </a:r>
            <a:r>
              <a:rPr lang="en-US" dirty="0"/>
              <a:t> and </a:t>
            </a:r>
            <a:r>
              <a:rPr lang="en-US" b="1" dirty="0">
                <a:solidFill>
                  <a:schemeClr val="bg1"/>
                </a:solidFill>
              </a:rPr>
              <a:t>Booleans</a:t>
            </a:r>
            <a:r>
              <a:rPr lang="en-US" dirty="0"/>
              <a:t> :</a:t>
            </a:r>
          </a:p>
          <a:p>
            <a:pPr lvl="1">
              <a:lnSpc>
                <a:spcPct val="100000"/>
              </a:lnSpc>
              <a:buClr>
                <a:schemeClr val="tx1"/>
              </a:buClr>
            </a:pPr>
            <a:endParaRPr lang="en-US" dirty="0"/>
          </a:p>
          <a:p>
            <a:pPr lvl="1">
              <a:lnSpc>
                <a:spcPct val="100000"/>
              </a:lnSpc>
              <a:buClr>
                <a:schemeClr val="tx1"/>
              </a:buClr>
            </a:pPr>
            <a:r>
              <a:rPr lang="en-US" b="1" dirty="0">
                <a:solidFill>
                  <a:schemeClr val="bg1"/>
                </a:solidFill>
              </a:rPr>
              <a:t>Arrays</a:t>
            </a:r>
            <a:r>
              <a:rPr lang="en-US" dirty="0"/>
              <a:t> :</a:t>
            </a:r>
          </a:p>
          <a:p>
            <a:pPr lvl="1">
              <a:lnSpc>
                <a:spcPct val="100000"/>
              </a:lnSpc>
              <a:buClr>
                <a:schemeClr val="tx1"/>
              </a:buClr>
            </a:pPr>
            <a:endParaRPr lang="en-US" dirty="0"/>
          </a:p>
          <a:p>
            <a:pPr lvl="1">
              <a:lnSpc>
                <a:spcPct val="100000"/>
              </a:lnSpc>
              <a:buClr>
                <a:schemeClr val="tx1"/>
              </a:buClr>
            </a:pPr>
            <a:r>
              <a:rPr lang="en-US" b="1" dirty="0">
                <a:solidFill>
                  <a:schemeClr val="bg1"/>
                </a:solidFill>
              </a:rPr>
              <a:t>Objects</a:t>
            </a:r>
            <a:r>
              <a:rPr lang="en-US" dirty="0"/>
              <a:t> (key-value pairs):</a:t>
            </a:r>
          </a:p>
        </p:txBody>
      </p:sp>
      <p:sp>
        <p:nvSpPr>
          <p:cNvPr id="4" name="Title 3"/>
          <p:cNvSpPr>
            <a:spLocks noGrp="1"/>
          </p:cNvSpPr>
          <p:nvPr>
            <p:ph type="title"/>
          </p:nvPr>
        </p:nvSpPr>
        <p:spPr/>
        <p:txBody>
          <a:bodyPr/>
          <a:lstStyle/>
          <a:p>
            <a:r>
              <a:rPr lang="en-US" dirty="0"/>
              <a:t>JSON Data Format (2)</a:t>
            </a:r>
          </a:p>
        </p:txBody>
      </p:sp>
      <p:sp>
        <p:nvSpPr>
          <p:cNvPr id="6" name="Text Placeholder 5"/>
          <p:cNvSpPr txBox="1">
            <a:spLocks/>
          </p:cNvSpPr>
          <p:nvPr/>
        </p:nvSpPr>
        <p:spPr>
          <a:xfrm>
            <a:off x="1139050" y="2519140"/>
            <a:ext cx="586239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200" dirty="0">
                <a:solidFill>
                  <a:schemeClr val="tx1"/>
                </a:solidFill>
                <a:effectLst/>
              </a:rPr>
              <a:t>"this is a string and is valid JSON"</a:t>
            </a:r>
          </a:p>
        </p:txBody>
      </p:sp>
      <p:sp>
        <p:nvSpPr>
          <p:cNvPr id="9" name="Text Placeholder 5"/>
          <p:cNvSpPr txBox="1">
            <a:spLocks/>
          </p:cNvSpPr>
          <p:nvPr/>
        </p:nvSpPr>
        <p:spPr>
          <a:xfrm>
            <a:off x="1139050" y="3810000"/>
            <a:ext cx="851492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200" dirty="0">
                <a:solidFill>
                  <a:schemeClr val="tx1"/>
                </a:solidFill>
                <a:effectLst/>
              </a:rPr>
              <a:t>[5, </a:t>
            </a:r>
            <a:r>
              <a:rPr lang="en-US" sz="2200" noProof="1">
                <a:solidFill>
                  <a:schemeClr val="tx1"/>
                </a:solidFill>
                <a:effectLst/>
              </a:rPr>
              <a:t>"</a:t>
            </a:r>
            <a:r>
              <a:rPr lang="en-US" sz="2200" dirty="0">
                <a:solidFill>
                  <a:schemeClr val="tx1"/>
                </a:solidFill>
                <a:effectLst/>
              </a:rPr>
              <a:t>text</a:t>
            </a:r>
            <a:r>
              <a:rPr lang="en-US" sz="2200" noProof="1">
                <a:solidFill>
                  <a:schemeClr val="tx1"/>
                </a:solidFill>
                <a:effectLst/>
              </a:rPr>
              <a:t>"</a:t>
            </a:r>
            <a:r>
              <a:rPr lang="en-US" sz="2200" dirty="0">
                <a:solidFill>
                  <a:schemeClr val="tx1"/>
                </a:solidFill>
                <a:effectLst/>
              </a:rPr>
              <a:t>, true] </a:t>
            </a:r>
          </a:p>
        </p:txBody>
      </p:sp>
      <p:sp>
        <p:nvSpPr>
          <p:cNvPr id="11" name="Text Placeholder 5"/>
          <p:cNvSpPr txBox="1">
            <a:spLocks/>
          </p:cNvSpPr>
          <p:nvPr/>
        </p:nvSpPr>
        <p:spPr>
          <a:xfrm>
            <a:off x="1139185" y="5105400"/>
            <a:ext cx="8514787"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200" noProof="1">
                <a:solidFill>
                  <a:schemeClr val="tx1"/>
                </a:solidFill>
                <a:effectLst/>
              </a:rPr>
              <a:t>{ </a:t>
            </a:r>
          </a:p>
          <a:p>
            <a:r>
              <a:rPr lang="en-US" sz="2200" noProof="1">
                <a:solidFill>
                  <a:schemeClr val="tx1"/>
                </a:solidFill>
                <a:effectLst/>
              </a:rPr>
              <a:t>  "firstName": "Svetlin", "lastName": "Nakov",</a:t>
            </a:r>
          </a:p>
          <a:p>
            <a:r>
              <a:rPr lang="en-US" sz="2200" noProof="1">
                <a:solidFill>
                  <a:schemeClr val="tx1"/>
                </a:solidFill>
                <a:effectLst/>
              </a:rPr>
              <a:t>  "jobTitle": "Technical Trainer", "age": </a:t>
            </a:r>
            <a:r>
              <a:rPr lang="bg-BG" sz="2200" noProof="1">
                <a:solidFill>
                  <a:schemeClr val="tx1"/>
                </a:solidFill>
                <a:effectLst/>
              </a:rPr>
              <a:t>30</a:t>
            </a:r>
            <a:endParaRPr lang="en-US" sz="2200" noProof="1">
              <a:solidFill>
                <a:schemeClr val="tx1"/>
              </a:solidFill>
              <a:effectLst/>
            </a:endParaRPr>
          </a:p>
          <a:p>
            <a:r>
              <a:rPr lang="en-US" sz="2200" noProof="1">
                <a:solidFill>
                  <a:schemeClr val="tx1"/>
                </a:solidFill>
                <a:effectLst/>
              </a:rPr>
              <a:t>}</a:t>
            </a:r>
          </a:p>
        </p:txBody>
      </p:sp>
      <p:sp>
        <p:nvSpPr>
          <p:cNvPr id="8" name="Text Placeholder 5"/>
          <p:cNvSpPr txBox="1">
            <a:spLocks/>
          </p:cNvSpPr>
          <p:nvPr/>
        </p:nvSpPr>
        <p:spPr>
          <a:xfrm>
            <a:off x="7427518" y="2514474"/>
            <a:ext cx="93529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200" dirty="0">
                <a:solidFill>
                  <a:schemeClr val="tx1"/>
                </a:solidFill>
                <a:effectLst/>
              </a:rPr>
              <a:t>3.14</a:t>
            </a:r>
          </a:p>
        </p:txBody>
      </p:sp>
      <p:sp>
        <p:nvSpPr>
          <p:cNvPr id="10" name="Text Placeholder 5"/>
          <p:cNvSpPr txBox="1">
            <a:spLocks/>
          </p:cNvSpPr>
          <p:nvPr/>
        </p:nvSpPr>
        <p:spPr>
          <a:xfrm>
            <a:off x="8788880" y="2514473"/>
            <a:ext cx="86509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200" dirty="0">
                <a:solidFill>
                  <a:schemeClr val="tx1"/>
                </a:solidFill>
                <a:effectLst/>
              </a:rPr>
              <a:t>true</a:t>
            </a:r>
          </a:p>
        </p:txBody>
      </p:sp>
      <p:sp>
        <p:nvSpPr>
          <p:cNvPr id="12" name="Slide Number">
            <a:extLst>
              <a:ext uri="{FF2B5EF4-FFF2-40B4-BE49-F238E27FC236}">
                <a16:creationId xmlns:a16="http://schemas.microsoft.com/office/drawing/2014/main" id="{F78772C8-F8A4-4180-93BF-53A64AD8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16554698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B9E44-8553-F455-1F1E-A0A9E76BF152}"/>
              </a:ext>
            </a:extLst>
          </p:cNvPr>
          <p:cNvSpPr>
            <a:spLocks noGrp="1"/>
          </p:cNvSpPr>
          <p:nvPr>
            <p:ph type="title" sz="quarter" idx="10"/>
          </p:nvPr>
        </p:nvSpPr>
        <p:spPr/>
        <p:txBody>
          <a:bodyPr/>
          <a:lstStyle/>
          <a:p>
            <a:r>
              <a:rPr lang="en-US" dirty="0"/>
              <a:t>Mongo DB</a:t>
            </a:r>
          </a:p>
        </p:txBody>
      </p:sp>
      <p:sp>
        <p:nvSpPr>
          <p:cNvPr id="6" name="Slide Subtitle">
            <a:extLst>
              <a:ext uri="{FF2B5EF4-FFF2-40B4-BE49-F238E27FC236}">
                <a16:creationId xmlns:a16="http://schemas.microsoft.com/office/drawing/2014/main" id="{BEB5BB41-09D4-4E9F-8C80-EE8709171CB3}"/>
              </a:ext>
            </a:extLst>
          </p:cNvPr>
          <p:cNvSpPr>
            <a:spLocks noGrp="1"/>
          </p:cNvSpPr>
          <p:nvPr>
            <p:ph type="subTitle" sz="quarter" idx="11"/>
          </p:nvPr>
        </p:nvSpPr>
        <p:spPr>
          <a:xfrm>
            <a:off x="615109" y="5585916"/>
            <a:ext cx="10961783" cy="768084"/>
          </a:xfrm>
        </p:spPr>
        <p:txBody>
          <a:bodyPr/>
          <a:lstStyle/>
          <a:p>
            <a:r>
              <a:rPr lang="en-US" dirty="0"/>
              <a:t>Working with Non-Relational Database</a:t>
            </a:r>
          </a:p>
        </p:txBody>
      </p:sp>
      <p:pic>
        <p:nvPicPr>
          <p:cNvPr id="9" name="Google Shape;348;p26"/>
          <p:cNvPicPr preferRelativeResize="0"/>
          <p:nvPr/>
        </p:nvPicPr>
        <p:blipFill rotWithShape="1">
          <a:blip r:embed="rId2">
            <a:alphaModFix/>
          </a:blip>
          <a:srcRect/>
          <a:stretch/>
        </p:blipFill>
        <p:spPr>
          <a:xfrm>
            <a:off x="5712769" y="2232927"/>
            <a:ext cx="1773734" cy="1773272"/>
          </a:xfrm>
          <a:prstGeom prst="rect">
            <a:avLst/>
          </a:prstGeom>
          <a:noFill/>
          <a:ln>
            <a:noFill/>
          </a:ln>
        </p:spPr>
      </p:pic>
      <p:pic>
        <p:nvPicPr>
          <p:cNvPr id="10" name="Google Shape;349;p26"/>
          <p:cNvPicPr preferRelativeResize="0"/>
          <p:nvPr/>
        </p:nvPicPr>
        <p:blipFill rotWithShape="1">
          <a:blip r:embed="rId3">
            <a:alphaModFix/>
          </a:blip>
          <a:srcRect/>
          <a:stretch/>
        </p:blipFill>
        <p:spPr>
          <a:xfrm>
            <a:off x="4373217" y="1749288"/>
            <a:ext cx="2535403" cy="1621800"/>
          </a:xfrm>
          <a:prstGeom prst="rect">
            <a:avLst/>
          </a:prstGeom>
          <a:noFill/>
          <a:ln>
            <a:noFill/>
          </a:ln>
        </p:spPr>
      </p:pic>
    </p:spTree>
    <p:extLst>
      <p:ext uri="{BB962C8B-B14F-4D97-AF65-F5344CB8AC3E}">
        <p14:creationId xmlns:p14="http://schemas.microsoft.com/office/powerpoint/2010/main" val="2250153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85699" y="1195527"/>
            <a:ext cx="11254105" cy="5103320"/>
          </a:xfrm>
          <a:prstGeom prst="rect">
            <a:avLst/>
          </a:prstGeom>
        </p:spPr>
        <p:txBody>
          <a:bodyPr vert="horz" wrap="square" lIns="0" tIns="12065" rIns="0" bIns="0" rtlCol="0">
            <a:spAutoFit/>
          </a:bodyPr>
          <a:lstStyle/>
          <a:p>
            <a:pPr marL="372110" marR="747395" indent="-360045">
              <a:lnSpc>
                <a:spcPts val="4270"/>
              </a:lnSpc>
              <a:spcBef>
                <a:spcPts val="95"/>
              </a:spcBef>
              <a:buClr>
                <a:schemeClr val="tx1"/>
              </a:buClr>
              <a:buFont typeface="Wingdings"/>
              <a:buChar char=""/>
              <a:tabLst>
                <a:tab pos="372745" algn="l"/>
              </a:tabLst>
            </a:pPr>
            <a:r>
              <a:rPr sz="3400" b="1" spc="-5" dirty="0">
                <a:solidFill>
                  <a:srgbClr val="FF9F00"/>
                </a:solidFill>
                <a:latin typeface="Calibri"/>
                <a:cs typeface="Calibri"/>
              </a:rPr>
              <a:t>MongoDB</a:t>
            </a:r>
            <a:r>
              <a:rPr sz="3400" b="1" spc="-60" dirty="0">
                <a:solidFill>
                  <a:srgbClr val="FF9F00"/>
                </a:solidFill>
                <a:latin typeface="Calibri"/>
                <a:cs typeface="Calibri"/>
              </a:rPr>
              <a:t> </a:t>
            </a:r>
            <a:r>
              <a:rPr sz="3400" dirty="0">
                <a:solidFill>
                  <a:srgbClr val="224464"/>
                </a:solidFill>
                <a:latin typeface="Calibri"/>
                <a:cs typeface="Calibri"/>
              </a:rPr>
              <a:t>==</a:t>
            </a:r>
            <a:r>
              <a:rPr sz="3400" spc="-50" dirty="0">
                <a:solidFill>
                  <a:srgbClr val="224464"/>
                </a:solidFill>
                <a:latin typeface="Calibri"/>
                <a:cs typeface="Calibri"/>
              </a:rPr>
              <a:t> </a:t>
            </a:r>
            <a:r>
              <a:rPr sz="3400" spc="-10" dirty="0">
                <a:solidFill>
                  <a:srgbClr val="224464"/>
                </a:solidFill>
                <a:latin typeface="Calibri"/>
                <a:cs typeface="Calibri"/>
              </a:rPr>
              <a:t>free </a:t>
            </a:r>
            <a:r>
              <a:rPr sz="3400" b="1" spc="-10" dirty="0">
                <a:solidFill>
                  <a:srgbClr val="FF9F00"/>
                </a:solidFill>
                <a:latin typeface="Calibri"/>
                <a:cs typeface="Calibri"/>
              </a:rPr>
              <a:t>open-source</a:t>
            </a:r>
            <a:r>
              <a:rPr sz="3400" b="1" spc="-5" dirty="0">
                <a:solidFill>
                  <a:srgbClr val="FF9F00"/>
                </a:solidFill>
                <a:latin typeface="Calibri"/>
                <a:cs typeface="Calibri"/>
              </a:rPr>
              <a:t> </a:t>
            </a:r>
            <a:r>
              <a:rPr sz="3400" spc="-10" dirty="0">
                <a:solidFill>
                  <a:srgbClr val="224464"/>
                </a:solidFill>
                <a:latin typeface="Calibri"/>
                <a:cs typeface="Calibri"/>
              </a:rPr>
              <a:t>cross-platform</a:t>
            </a:r>
            <a:r>
              <a:rPr sz="3400" spc="-114" dirty="0">
                <a:solidFill>
                  <a:srgbClr val="224464"/>
                </a:solidFill>
                <a:latin typeface="Calibri"/>
                <a:cs typeface="Calibri"/>
              </a:rPr>
              <a:t> </a:t>
            </a:r>
            <a:r>
              <a:rPr sz="3400" b="1" spc="-5" dirty="0">
                <a:solidFill>
                  <a:srgbClr val="FF9F00"/>
                </a:solidFill>
                <a:latin typeface="Calibri"/>
                <a:cs typeface="Calibri"/>
              </a:rPr>
              <a:t>document- </a:t>
            </a:r>
            <a:r>
              <a:rPr sz="3400" b="1" spc="-750" dirty="0">
                <a:solidFill>
                  <a:srgbClr val="FF9F00"/>
                </a:solidFill>
                <a:latin typeface="Calibri"/>
                <a:cs typeface="Calibri"/>
              </a:rPr>
              <a:t> </a:t>
            </a:r>
            <a:r>
              <a:rPr sz="3400" b="1" spc="-10" dirty="0">
                <a:solidFill>
                  <a:srgbClr val="FF9F00"/>
                </a:solidFill>
                <a:latin typeface="Calibri"/>
                <a:cs typeface="Calibri"/>
              </a:rPr>
              <a:t>oriented</a:t>
            </a:r>
            <a:r>
              <a:rPr sz="3400" b="1" dirty="0">
                <a:solidFill>
                  <a:srgbClr val="FF9F00"/>
                </a:solidFill>
                <a:latin typeface="Calibri"/>
                <a:cs typeface="Calibri"/>
              </a:rPr>
              <a:t> </a:t>
            </a:r>
            <a:r>
              <a:rPr sz="3400" b="1" spc="-5" dirty="0">
                <a:solidFill>
                  <a:srgbClr val="FF9F00"/>
                </a:solidFill>
                <a:latin typeface="Calibri"/>
                <a:cs typeface="Calibri"/>
              </a:rPr>
              <a:t>database</a:t>
            </a:r>
            <a:endParaRPr sz="3400" dirty="0">
              <a:latin typeface="Calibri"/>
              <a:cs typeface="Calibri"/>
            </a:endParaRPr>
          </a:p>
          <a:p>
            <a:pPr marL="805180" lvl="1" indent="-360680">
              <a:lnSpc>
                <a:spcPct val="100000"/>
              </a:lnSpc>
              <a:spcBef>
                <a:spcPts val="1255"/>
              </a:spcBef>
              <a:buClr>
                <a:schemeClr val="tx1"/>
              </a:buClr>
              <a:buFont typeface="Wingdings"/>
              <a:buChar char=""/>
              <a:tabLst>
                <a:tab pos="805180" algn="l"/>
                <a:tab pos="805815" algn="l"/>
              </a:tabLst>
            </a:pPr>
            <a:r>
              <a:rPr sz="3200" spc="-25" dirty="0">
                <a:solidFill>
                  <a:srgbClr val="224464"/>
                </a:solidFill>
                <a:latin typeface="Calibri"/>
                <a:cs typeface="Calibri"/>
              </a:rPr>
              <a:t>Keeps</a:t>
            </a:r>
            <a:r>
              <a:rPr sz="3200" spc="15" dirty="0">
                <a:solidFill>
                  <a:srgbClr val="224464"/>
                </a:solidFill>
                <a:latin typeface="Calibri"/>
                <a:cs typeface="Calibri"/>
              </a:rPr>
              <a:t> </a:t>
            </a:r>
            <a:r>
              <a:rPr sz="3200" spc="-10" dirty="0">
                <a:solidFill>
                  <a:srgbClr val="224464"/>
                </a:solidFill>
                <a:latin typeface="Calibri"/>
                <a:cs typeface="Calibri"/>
              </a:rPr>
              <a:t>collections</a:t>
            </a:r>
            <a:r>
              <a:rPr sz="3200" spc="-5" dirty="0">
                <a:solidFill>
                  <a:srgbClr val="224464"/>
                </a:solidFill>
                <a:latin typeface="Calibri"/>
                <a:cs typeface="Calibri"/>
              </a:rPr>
              <a:t> </a:t>
            </a:r>
            <a:r>
              <a:rPr sz="3200" spc="-10" dirty="0">
                <a:solidFill>
                  <a:srgbClr val="224464"/>
                </a:solidFill>
                <a:latin typeface="Calibri"/>
                <a:cs typeface="Calibri"/>
              </a:rPr>
              <a:t>of</a:t>
            </a:r>
            <a:r>
              <a:rPr sz="3200" spc="35" dirty="0">
                <a:solidFill>
                  <a:srgbClr val="224464"/>
                </a:solidFill>
                <a:latin typeface="Calibri"/>
                <a:cs typeface="Calibri"/>
              </a:rPr>
              <a:t> </a:t>
            </a:r>
            <a:r>
              <a:rPr sz="3200" b="1" spc="-10" dirty="0">
                <a:solidFill>
                  <a:srgbClr val="FF9F00"/>
                </a:solidFill>
                <a:latin typeface="Calibri"/>
                <a:cs typeface="Calibri"/>
              </a:rPr>
              <a:t>JSON</a:t>
            </a:r>
            <a:r>
              <a:rPr sz="3200" b="1" spc="30" dirty="0">
                <a:solidFill>
                  <a:srgbClr val="FF9F00"/>
                </a:solidFill>
                <a:latin typeface="Calibri"/>
                <a:cs typeface="Calibri"/>
              </a:rPr>
              <a:t> </a:t>
            </a:r>
            <a:r>
              <a:rPr sz="3200" spc="-10" dirty="0">
                <a:solidFill>
                  <a:srgbClr val="224464"/>
                </a:solidFill>
                <a:latin typeface="Calibri"/>
                <a:cs typeface="Calibri"/>
              </a:rPr>
              <a:t>documents</a:t>
            </a:r>
            <a:r>
              <a:rPr sz="3200" spc="-5" dirty="0">
                <a:solidFill>
                  <a:srgbClr val="224464"/>
                </a:solidFill>
                <a:latin typeface="Calibri"/>
                <a:cs typeface="Calibri"/>
              </a:rPr>
              <a:t> (with </a:t>
            </a:r>
            <a:r>
              <a:rPr sz="3200" spc="-10" dirty="0">
                <a:solidFill>
                  <a:srgbClr val="224464"/>
                </a:solidFill>
                <a:latin typeface="Calibri"/>
                <a:cs typeface="Calibri"/>
              </a:rPr>
              <a:t>or</a:t>
            </a:r>
            <a:r>
              <a:rPr sz="3200" spc="5" dirty="0">
                <a:solidFill>
                  <a:srgbClr val="224464"/>
                </a:solidFill>
                <a:latin typeface="Calibri"/>
                <a:cs typeface="Calibri"/>
              </a:rPr>
              <a:t> </a:t>
            </a:r>
            <a:r>
              <a:rPr sz="3200" spc="-5" dirty="0">
                <a:solidFill>
                  <a:srgbClr val="224464"/>
                </a:solidFill>
                <a:latin typeface="Calibri"/>
                <a:cs typeface="Calibri"/>
              </a:rPr>
              <a:t>without</a:t>
            </a:r>
            <a:r>
              <a:rPr sz="3200" spc="5" dirty="0">
                <a:solidFill>
                  <a:srgbClr val="224464"/>
                </a:solidFill>
                <a:latin typeface="Calibri"/>
                <a:cs typeface="Calibri"/>
              </a:rPr>
              <a:t> </a:t>
            </a:r>
            <a:r>
              <a:rPr sz="3200" spc="-5" dirty="0">
                <a:solidFill>
                  <a:srgbClr val="224464"/>
                </a:solidFill>
                <a:latin typeface="Calibri"/>
                <a:cs typeface="Calibri"/>
              </a:rPr>
              <a:t>schema)</a:t>
            </a:r>
            <a:endParaRPr sz="3200" dirty="0">
              <a:latin typeface="Calibri"/>
              <a:cs typeface="Calibri"/>
            </a:endParaRPr>
          </a:p>
          <a:p>
            <a:pPr marL="372110" indent="-360045">
              <a:lnSpc>
                <a:spcPct val="100000"/>
              </a:lnSpc>
              <a:spcBef>
                <a:spcPts val="1385"/>
              </a:spcBef>
              <a:buFont typeface="Wingdings"/>
              <a:buChar char=""/>
              <a:tabLst>
                <a:tab pos="372745" algn="l"/>
              </a:tabLst>
            </a:pPr>
            <a:r>
              <a:rPr sz="3400" dirty="0">
                <a:solidFill>
                  <a:srgbClr val="224464"/>
                </a:solidFill>
                <a:latin typeface="Calibri"/>
                <a:cs typeface="Calibri"/>
              </a:rPr>
              <a:t>Sample</a:t>
            </a:r>
            <a:r>
              <a:rPr sz="3400" spc="-40" dirty="0">
                <a:solidFill>
                  <a:srgbClr val="224464"/>
                </a:solidFill>
                <a:latin typeface="Calibri"/>
                <a:cs typeface="Calibri"/>
              </a:rPr>
              <a:t> </a:t>
            </a:r>
            <a:r>
              <a:rPr sz="3400" dirty="0">
                <a:solidFill>
                  <a:srgbClr val="224464"/>
                </a:solidFill>
                <a:latin typeface="Calibri"/>
                <a:cs typeface="Calibri"/>
              </a:rPr>
              <a:t>usages:</a:t>
            </a:r>
            <a:r>
              <a:rPr sz="3400" spc="-80" dirty="0">
                <a:solidFill>
                  <a:srgbClr val="224464"/>
                </a:solidFill>
                <a:latin typeface="Calibri"/>
                <a:cs typeface="Calibri"/>
              </a:rPr>
              <a:t> </a:t>
            </a:r>
            <a:r>
              <a:rPr sz="3400" b="1" dirty="0">
                <a:solidFill>
                  <a:srgbClr val="FF9F00"/>
                </a:solidFill>
                <a:latin typeface="Calibri"/>
                <a:cs typeface="Calibri"/>
              </a:rPr>
              <a:t>mobile</a:t>
            </a:r>
            <a:r>
              <a:rPr sz="3400" b="1" spc="-30" dirty="0">
                <a:solidFill>
                  <a:srgbClr val="FF9F00"/>
                </a:solidFill>
                <a:latin typeface="Calibri"/>
                <a:cs typeface="Calibri"/>
              </a:rPr>
              <a:t> </a:t>
            </a:r>
            <a:r>
              <a:rPr sz="3400" b="1" dirty="0">
                <a:solidFill>
                  <a:srgbClr val="FF9F00"/>
                </a:solidFill>
                <a:latin typeface="Calibri"/>
                <a:cs typeface="Calibri"/>
              </a:rPr>
              <a:t>app</a:t>
            </a:r>
            <a:r>
              <a:rPr sz="3400" b="1" spc="-10" dirty="0">
                <a:solidFill>
                  <a:srgbClr val="FF9F00"/>
                </a:solidFill>
                <a:latin typeface="Calibri"/>
                <a:cs typeface="Calibri"/>
              </a:rPr>
              <a:t> </a:t>
            </a:r>
            <a:r>
              <a:rPr sz="3400" spc="-10" dirty="0">
                <a:solidFill>
                  <a:srgbClr val="224464"/>
                </a:solidFill>
                <a:latin typeface="Calibri"/>
                <a:cs typeface="Calibri"/>
              </a:rPr>
              <a:t>backend,</a:t>
            </a:r>
            <a:r>
              <a:rPr sz="3400" spc="-75" dirty="0">
                <a:solidFill>
                  <a:srgbClr val="224464"/>
                </a:solidFill>
                <a:latin typeface="Calibri"/>
                <a:cs typeface="Calibri"/>
              </a:rPr>
              <a:t> </a:t>
            </a:r>
            <a:r>
              <a:rPr sz="3400" dirty="0">
                <a:solidFill>
                  <a:srgbClr val="224464"/>
                </a:solidFill>
                <a:latin typeface="Calibri"/>
                <a:cs typeface="Calibri"/>
              </a:rPr>
              <a:t>product</a:t>
            </a:r>
            <a:r>
              <a:rPr sz="3400" spc="-105" dirty="0">
                <a:solidFill>
                  <a:srgbClr val="224464"/>
                </a:solidFill>
                <a:latin typeface="Calibri"/>
                <a:cs typeface="Calibri"/>
              </a:rPr>
              <a:t> </a:t>
            </a:r>
            <a:r>
              <a:rPr sz="3400" b="1" spc="-15" dirty="0">
                <a:solidFill>
                  <a:srgbClr val="FF9F00"/>
                </a:solidFill>
                <a:latin typeface="Calibri"/>
                <a:cs typeface="Calibri"/>
              </a:rPr>
              <a:t>catalog</a:t>
            </a:r>
            <a:r>
              <a:rPr sz="3400" spc="-15" dirty="0">
                <a:solidFill>
                  <a:srgbClr val="224464"/>
                </a:solidFill>
                <a:latin typeface="Calibri"/>
                <a:cs typeface="Calibri"/>
              </a:rPr>
              <a:t>,</a:t>
            </a:r>
            <a:r>
              <a:rPr sz="3400" spc="-10" dirty="0">
                <a:solidFill>
                  <a:srgbClr val="224464"/>
                </a:solidFill>
                <a:latin typeface="Calibri"/>
                <a:cs typeface="Calibri"/>
              </a:rPr>
              <a:t> </a:t>
            </a:r>
            <a:r>
              <a:rPr sz="3400" b="1" spc="-5" dirty="0">
                <a:solidFill>
                  <a:srgbClr val="FF9F00"/>
                </a:solidFill>
                <a:latin typeface="Calibri"/>
                <a:cs typeface="Calibri"/>
              </a:rPr>
              <a:t>poll</a:t>
            </a:r>
            <a:endParaRPr sz="3400" dirty="0">
              <a:latin typeface="Calibri"/>
              <a:cs typeface="Calibri"/>
            </a:endParaRPr>
          </a:p>
          <a:p>
            <a:pPr marL="372110">
              <a:lnSpc>
                <a:spcPct val="100000"/>
              </a:lnSpc>
              <a:spcBef>
                <a:spcPts val="195"/>
              </a:spcBef>
            </a:pPr>
            <a:r>
              <a:rPr sz="3400" spc="-20" dirty="0">
                <a:solidFill>
                  <a:srgbClr val="224464"/>
                </a:solidFill>
                <a:latin typeface="Calibri"/>
                <a:cs typeface="Calibri"/>
              </a:rPr>
              <a:t>system,</a:t>
            </a:r>
            <a:r>
              <a:rPr sz="3400" spc="-70" dirty="0">
                <a:solidFill>
                  <a:srgbClr val="224464"/>
                </a:solidFill>
                <a:latin typeface="Calibri"/>
                <a:cs typeface="Calibri"/>
              </a:rPr>
              <a:t> </a:t>
            </a:r>
            <a:r>
              <a:rPr sz="3400" b="1" spc="-5" dirty="0">
                <a:solidFill>
                  <a:srgbClr val="FF9F00"/>
                </a:solidFill>
                <a:latin typeface="Calibri"/>
                <a:cs typeface="Calibri"/>
              </a:rPr>
              <a:t>blog</a:t>
            </a:r>
            <a:r>
              <a:rPr sz="3400" b="1" dirty="0">
                <a:solidFill>
                  <a:srgbClr val="FF9F00"/>
                </a:solidFill>
                <a:latin typeface="Calibri"/>
                <a:cs typeface="Calibri"/>
              </a:rPr>
              <a:t> </a:t>
            </a:r>
            <a:r>
              <a:rPr sz="3400" spc="-25" dirty="0">
                <a:solidFill>
                  <a:srgbClr val="224464"/>
                </a:solidFill>
                <a:latin typeface="Calibri"/>
                <a:cs typeface="Calibri"/>
              </a:rPr>
              <a:t>system,</a:t>
            </a:r>
            <a:r>
              <a:rPr sz="3400" spc="-35" dirty="0">
                <a:solidFill>
                  <a:srgbClr val="224464"/>
                </a:solidFill>
                <a:latin typeface="Calibri"/>
                <a:cs typeface="Calibri"/>
              </a:rPr>
              <a:t> </a:t>
            </a:r>
            <a:r>
              <a:rPr sz="3400" spc="-40" dirty="0">
                <a:solidFill>
                  <a:srgbClr val="224464"/>
                </a:solidFill>
                <a:latin typeface="Calibri"/>
                <a:cs typeface="Calibri"/>
              </a:rPr>
              <a:t>Web</a:t>
            </a:r>
            <a:r>
              <a:rPr sz="3400" spc="-30" dirty="0">
                <a:solidFill>
                  <a:srgbClr val="224464"/>
                </a:solidFill>
                <a:latin typeface="Calibri"/>
                <a:cs typeface="Calibri"/>
              </a:rPr>
              <a:t> </a:t>
            </a:r>
            <a:r>
              <a:rPr sz="3400" spc="-10" dirty="0">
                <a:solidFill>
                  <a:srgbClr val="224464"/>
                </a:solidFill>
                <a:latin typeface="Calibri"/>
                <a:cs typeface="Calibri"/>
              </a:rPr>
              <a:t>content</a:t>
            </a:r>
            <a:r>
              <a:rPr sz="3400" spc="-95" dirty="0">
                <a:solidFill>
                  <a:srgbClr val="224464"/>
                </a:solidFill>
                <a:latin typeface="Calibri"/>
                <a:cs typeface="Calibri"/>
              </a:rPr>
              <a:t> </a:t>
            </a:r>
            <a:r>
              <a:rPr sz="3400" spc="-5" dirty="0">
                <a:solidFill>
                  <a:srgbClr val="224464"/>
                </a:solidFill>
                <a:latin typeface="Calibri"/>
                <a:cs typeface="Calibri"/>
              </a:rPr>
              <a:t>management</a:t>
            </a:r>
            <a:r>
              <a:rPr sz="3400" spc="-90" dirty="0">
                <a:solidFill>
                  <a:srgbClr val="224464"/>
                </a:solidFill>
                <a:latin typeface="Calibri"/>
                <a:cs typeface="Calibri"/>
              </a:rPr>
              <a:t> </a:t>
            </a:r>
            <a:r>
              <a:rPr sz="3400" spc="-30" dirty="0">
                <a:solidFill>
                  <a:srgbClr val="224464"/>
                </a:solidFill>
                <a:latin typeface="Calibri"/>
                <a:cs typeface="Calibri"/>
              </a:rPr>
              <a:t>system</a:t>
            </a:r>
            <a:r>
              <a:rPr sz="3400" spc="-45" dirty="0">
                <a:solidFill>
                  <a:srgbClr val="224464"/>
                </a:solidFill>
                <a:latin typeface="Calibri"/>
                <a:cs typeface="Calibri"/>
              </a:rPr>
              <a:t> </a:t>
            </a:r>
            <a:r>
              <a:rPr sz="3400" dirty="0">
                <a:solidFill>
                  <a:srgbClr val="224464"/>
                </a:solidFill>
                <a:latin typeface="Calibri"/>
                <a:cs typeface="Calibri"/>
              </a:rPr>
              <a:t>(</a:t>
            </a:r>
            <a:r>
              <a:rPr sz="3400" b="1" dirty="0">
                <a:solidFill>
                  <a:srgbClr val="FF9F00"/>
                </a:solidFill>
                <a:latin typeface="Calibri"/>
                <a:cs typeface="Calibri"/>
              </a:rPr>
              <a:t>CMS</a:t>
            </a:r>
            <a:r>
              <a:rPr sz="3400" dirty="0">
                <a:solidFill>
                  <a:srgbClr val="224464"/>
                </a:solidFill>
                <a:latin typeface="Calibri"/>
                <a:cs typeface="Calibri"/>
              </a:rPr>
              <a:t>)</a:t>
            </a:r>
            <a:endParaRPr sz="3400" dirty="0">
              <a:latin typeface="Calibri"/>
              <a:cs typeface="Calibri"/>
            </a:endParaRPr>
          </a:p>
          <a:p>
            <a:pPr marL="372110" indent="-360045">
              <a:lnSpc>
                <a:spcPct val="100000"/>
              </a:lnSpc>
              <a:spcBef>
                <a:spcPts val="1395"/>
              </a:spcBef>
              <a:buFont typeface="Wingdings"/>
              <a:buChar char=""/>
              <a:tabLst>
                <a:tab pos="372745" algn="l"/>
              </a:tabLst>
            </a:pPr>
            <a:r>
              <a:rPr sz="3400" spc="5" dirty="0">
                <a:solidFill>
                  <a:srgbClr val="224464"/>
                </a:solidFill>
                <a:latin typeface="Calibri"/>
                <a:cs typeface="Calibri"/>
              </a:rPr>
              <a:t>Supports</a:t>
            </a:r>
            <a:r>
              <a:rPr sz="3400" spc="-80" dirty="0">
                <a:solidFill>
                  <a:srgbClr val="224464"/>
                </a:solidFill>
                <a:latin typeface="Calibri"/>
                <a:cs typeface="Calibri"/>
              </a:rPr>
              <a:t> </a:t>
            </a:r>
            <a:r>
              <a:rPr sz="3400" spc="-5" dirty="0">
                <a:solidFill>
                  <a:srgbClr val="224464"/>
                </a:solidFill>
                <a:latin typeface="Calibri"/>
                <a:cs typeface="Calibri"/>
              </a:rPr>
              <a:t>evolving</a:t>
            </a:r>
            <a:r>
              <a:rPr sz="3400" spc="-85" dirty="0">
                <a:solidFill>
                  <a:srgbClr val="224464"/>
                </a:solidFill>
                <a:latin typeface="Calibri"/>
                <a:cs typeface="Calibri"/>
              </a:rPr>
              <a:t> </a:t>
            </a:r>
            <a:r>
              <a:rPr sz="3400" spc="-15" dirty="0">
                <a:solidFill>
                  <a:srgbClr val="224464"/>
                </a:solidFill>
                <a:latin typeface="Calibri"/>
                <a:cs typeface="Calibri"/>
              </a:rPr>
              <a:t>data</a:t>
            </a:r>
            <a:r>
              <a:rPr sz="3400" spc="-40" dirty="0">
                <a:solidFill>
                  <a:srgbClr val="224464"/>
                </a:solidFill>
                <a:latin typeface="Calibri"/>
                <a:cs typeface="Calibri"/>
              </a:rPr>
              <a:t> </a:t>
            </a:r>
            <a:r>
              <a:rPr sz="3400" spc="-10" dirty="0">
                <a:solidFill>
                  <a:srgbClr val="224464"/>
                </a:solidFill>
                <a:latin typeface="Calibri"/>
                <a:cs typeface="Calibri"/>
              </a:rPr>
              <a:t>requirements</a:t>
            </a:r>
            <a:endParaRPr sz="3400" dirty="0">
              <a:latin typeface="Calibri"/>
              <a:cs typeface="Calibri"/>
            </a:endParaRPr>
          </a:p>
          <a:p>
            <a:pPr marL="805180" lvl="1" indent="-360680">
              <a:lnSpc>
                <a:spcPct val="100000"/>
              </a:lnSpc>
              <a:spcBef>
                <a:spcPts val="1425"/>
              </a:spcBef>
              <a:buFont typeface="Wingdings"/>
              <a:buChar char=""/>
              <a:tabLst>
                <a:tab pos="805180" algn="l"/>
                <a:tab pos="805815" algn="l"/>
              </a:tabLst>
            </a:pPr>
            <a:r>
              <a:rPr sz="3200" spc="-5" dirty="0">
                <a:solidFill>
                  <a:srgbClr val="224464"/>
                </a:solidFill>
                <a:latin typeface="Calibri"/>
                <a:cs typeface="Calibri"/>
              </a:rPr>
              <a:t>The </a:t>
            </a:r>
            <a:r>
              <a:rPr sz="3200" spc="-10" dirty="0">
                <a:solidFill>
                  <a:srgbClr val="224464"/>
                </a:solidFill>
                <a:latin typeface="Calibri"/>
                <a:cs typeface="Calibri"/>
              </a:rPr>
              <a:t>DB</a:t>
            </a:r>
            <a:r>
              <a:rPr sz="3200" dirty="0">
                <a:solidFill>
                  <a:srgbClr val="224464"/>
                </a:solidFill>
                <a:latin typeface="Calibri"/>
                <a:cs typeface="Calibri"/>
              </a:rPr>
              <a:t> </a:t>
            </a:r>
            <a:r>
              <a:rPr sz="3200" spc="-20" dirty="0">
                <a:solidFill>
                  <a:srgbClr val="224464"/>
                </a:solidFill>
                <a:latin typeface="Calibri"/>
                <a:cs typeface="Calibri"/>
              </a:rPr>
              <a:t>structure</a:t>
            </a:r>
            <a:r>
              <a:rPr sz="3200" spc="30" dirty="0">
                <a:solidFill>
                  <a:srgbClr val="224464"/>
                </a:solidFill>
                <a:latin typeface="Calibri"/>
                <a:cs typeface="Calibri"/>
              </a:rPr>
              <a:t> </a:t>
            </a:r>
            <a:r>
              <a:rPr sz="3200" b="1" spc="-25" dirty="0">
                <a:solidFill>
                  <a:srgbClr val="FF9F00"/>
                </a:solidFill>
                <a:latin typeface="Calibri"/>
                <a:cs typeface="Calibri"/>
              </a:rPr>
              <a:t>may</a:t>
            </a:r>
            <a:r>
              <a:rPr sz="3200" b="1" spc="-5" dirty="0">
                <a:solidFill>
                  <a:srgbClr val="FF9F00"/>
                </a:solidFill>
                <a:latin typeface="Calibri"/>
                <a:cs typeface="Calibri"/>
              </a:rPr>
              <a:t> </a:t>
            </a:r>
            <a:r>
              <a:rPr sz="3200" b="1" spc="-15" dirty="0">
                <a:solidFill>
                  <a:srgbClr val="FF9F00"/>
                </a:solidFill>
                <a:latin typeface="Calibri"/>
                <a:cs typeface="Calibri"/>
              </a:rPr>
              <a:t>change</a:t>
            </a:r>
            <a:r>
              <a:rPr sz="3200" b="1" spc="10" dirty="0">
                <a:solidFill>
                  <a:srgbClr val="FF9F00"/>
                </a:solidFill>
                <a:latin typeface="Calibri"/>
                <a:cs typeface="Calibri"/>
              </a:rPr>
              <a:t> </a:t>
            </a:r>
            <a:r>
              <a:rPr sz="3200" spc="-20" dirty="0">
                <a:solidFill>
                  <a:srgbClr val="224464"/>
                </a:solidFill>
                <a:latin typeface="Calibri"/>
                <a:cs typeface="Calibri"/>
              </a:rPr>
              <a:t>over</a:t>
            </a:r>
            <a:r>
              <a:rPr sz="3200" dirty="0">
                <a:solidFill>
                  <a:srgbClr val="224464"/>
                </a:solidFill>
                <a:latin typeface="Calibri"/>
                <a:cs typeface="Calibri"/>
              </a:rPr>
              <a:t> </a:t>
            </a:r>
            <a:r>
              <a:rPr sz="3200" spc="-5" dirty="0">
                <a:solidFill>
                  <a:srgbClr val="224464"/>
                </a:solidFill>
                <a:latin typeface="Calibri"/>
                <a:cs typeface="Calibri"/>
              </a:rPr>
              <a:t>the</a:t>
            </a:r>
            <a:r>
              <a:rPr sz="3200" spc="-10" dirty="0">
                <a:solidFill>
                  <a:srgbClr val="224464"/>
                </a:solidFill>
                <a:latin typeface="Calibri"/>
                <a:cs typeface="Calibri"/>
              </a:rPr>
              <a:t> </a:t>
            </a:r>
            <a:r>
              <a:rPr sz="3200" dirty="0">
                <a:solidFill>
                  <a:srgbClr val="224464"/>
                </a:solidFill>
                <a:latin typeface="Calibri"/>
                <a:cs typeface="Calibri"/>
              </a:rPr>
              <a:t>time</a:t>
            </a:r>
            <a:endParaRPr sz="3200" dirty="0">
              <a:latin typeface="Calibri"/>
              <a:cs typeface="Calibri"/>
            </a:endParaRPr>
          </a:p>
          <a:p>
            <a:pPr marL="372110" indent="-360045">
              <a:lnSpc>
                <a:spcPct val="100000"/>
              </a:lnSpc>
              <a:spcBef>
                <a:spcPts val="1390"/>
              </a:spcBef>
              <a:buFont typeface="Wingdings"/>
              <a:buChar char=""/>
              <a:tabLst>
                <a:tab pos="372745" algn="l"/>
              </a:tabLst>
            </a:pPr>
            <a:r>
              <a:rPr sz="3400" spc="5" dirty="0">
                <a:solidFill>
                  <a:srgbClr val="224464"/>
                </a:solidFill>
                <a:latin typeface="Calibri"/>
                <a:cs typeface="Calibri"/>
              </a:rPr>
              <a:t>Supports</a:t>
            </a:r>
            <a:r>
              <a:rPr sz="3400" spc="-85" dirty="0">
                <a:solidFill>
                  <a:srgbClr val="224464"/>
                </a:solidFill>
                <a:latin typeface="Calibri"/>
                <a:cs typeface="Calibri"/>
              </a:rPr>
              <a:t> </a:t>
            </a:r>
            <a:r>
              <a:rPr sz="3400" b="1" spc="-10" dirty="0">
                <a:solidFill>
                  <a:srgbClr val="FF9F00"/>
                </a:solidFill>
                <a:latin typeface="Calibri"/>
                <a:cs typeface="Calibri"/>
              </a:rPr>
              <a:t>indexing </a:t>
            </a:r>
            <a:r>
              <a:rPr sz="3400" spc="-30" dirty="0">
                <a:solidFill>
                  <a:srgbClr val="224464"/>
                </a:solidFill>
                <a:latin typeface="Calibri"/>
                <a:cs typeface="Calibri"/>
              </a:rPr>
              <a:t>for</a:t>
            </a:r>
            <a:r>
              <a:rPr sz="3400" spc="-20" dirty="0">
                <a:solidFill>
                  <a:srgbClr val="224464"/>
                </a:solidFill>
                <a:latin typeface="Calibri"/>
                <a:cs typeface="Calibri"/>
              </a:rPr>
              <a:t> </a:t>
            </a:r>
            <a:r>
              <a:rPr sz="3400" dirty="0">
                <a:solidFill>
                  <a:srgbClr val="224464"/>
                </a:solidFill>
                <a:latin typeface="Calibri"/>
                <a:cs typeface="Calibri"/>
              </a:rPr>
              <a:t>increased</a:t>
            </a:r>
            <a:r>
              <a:rPr sz="3400" spc="-90" dirty="0">
                <a:solidFill>
                  <a:srgbClr val="224464"/>
                </a:solidFill>
                <a:latin typeface="Calibri"/>
                <a:cs typeface="Calibri"/>
              </a:rPr>
              <a:t> </a:t>
            </a:r>
            <a:r>
              <a:rPr sz="3400" spc="-5" dirty="0">
                <a:solidFill>
                  <a:srgbClr val="224464"/>
                </a:solidFill>
                <a:latin typeface="Calibri"/>
                <a:cs typeface="Calibri"/>
              </a:rPr>
              <a:t>performance</a:t>
            </a:r>
            <a:endParaRPr sz="3400" dirty="0">
              <a:latin typeface="Calibri"/>
              <a:cs typeface="Calibri"/>
            </a:endParaRPr>
          </a:p>
        </p:txBody>
      </p:sp>
      <p:sp>
        <p:nvSpPr>
          <p:cNvPr id="7" name="object 7"/>
          <p:cNvSpPr txBox="1">
            <a:spLocks noGrp="1"/>
          </p:cNvSpPr>
          <p:nvPr>
            <p:ph type="title"/>
          </p:nvPr>
        </p:nvSpPr>
        <p:spPr>
          <a:xfrm>
            <a:off x="285699" y="191211"/>
            <a:ext cx="2134870" cy="636905"/>
          </a:xfrm>
          <a:prstGeom prst="rect">
            <a:avLst/>
          </a:prstGeom>
        </p:spPr>
        <p:txBody>
          <a:bodyPr vert="horz" wrap="square" lIns="0" tIns="13970" rIns="0" bIns="0" rtlCol="0">
            <a:spAutoFit/>
          </a:bodyPr>
          <a:lstStyle/>
          <a:p>
            <a:pPr marL="12700">
              <a:lnSpc>
                <a:spcPct val="100000"/>
              </a:lnSpc>
              <a:spcBef>
                <a:spcPts val="110"/>
              </a:spcBef>
            </a:pPr>
            <a:r>
              <a:rPr sz="4000" spc="-5" dirty="0">
                <a:solidFill>
                  <a:srgbClr val="FFFFFF"/>
                </a:solidFill>
              </a:rPr>
              <a:t>MongoDB</a:t>
            </a:r>
            <a:endParaRPr sz="4000"/>
          </a:p>
        </p:txBody>
      </p:sp>
      <p:sp>
        <p:nvSpPr>
          <p:cNvPr id="9" name="Google Shape;439;p34">
            <a:extLst>
              <a:ext uri="{FF2B5EF4-FFF2-40B4-BE49-F238E27FC236}">
                <a16:creationId xmlns:a16="http://schemas.microsoft.com/office/drawing/2014/main" id="{4FA61B15-1827-295B-E544-D02FDF3D1E3A}"/>
              </a:ext>
            </a:extLst>
          </p:cNvPr>
          <p:cNvSpPr txBox="1">
            <a:spLocks/>
          </p:cNvSpPr>
          <p:nvPr/>
        </p:nvSpPr>
        <p:spPr>
          <a:xfrm>
            <a:off x="11753030" y="6507000"/>
            <a:ext cx="367414" cy="297000"/>
          </a:xfrm>
          <a:prstGeom prst="rect">
            <a:avLst/>
          </a:prstGeom>
          <a:noFill/>
          <a:ln>
            <a:noFill/>
          </a:ln>
        </p:spPr>
        <p:txBody>
          <a:bodyPr spcFirstLastPara="1" wrap="square" lIns="91425" tIns="45700" rIns="91425" bIns="45700"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z="1000" smtClean="0">
                <a:solidFill>
                  <a:schemeClr val="dk1"/>
                </a:solidFill>
                <a:latin typeface="Calibri"/>
                <a:ea typeface="Calibri"/>
                <a:cs typeface="Calibri"/>
                <a:sym typeface="Calibri"/>
              </a:rPr>
              <a:pPr algn="r"/>
              <a:t>44</a:t>
            </a:fld>
            <a:endParaRPr lang="en-US" sz="1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1873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4"/>
          <p:cNvSpPr txBox="1">
            <a:spLocks noGrp="1"/>
          </p:cNvSpPr>
          <p:nvPr>
            <p:ph type="body" idx="4294967295"/>
          </p:nvPr>
        </p:nvSpPr>
        <p:spPr>
          <a:xfrm>
            <a:off x="190463" y="1151122"/>
            <a:ext cx="11807897" cy="5570355"/>
          </a:xfrm>
          <a:prstGeom prst="rect">
            <a:avLst/>
          </a:prstGeom>
          <a:noFill/>
          <a:ln>
            <a:noFill/>
          </a:ln>
        </p:spPr>
        <p:txBody>
          <a:bodyPr spcFirstLastPara="1" wrap="square" lIns="108000" tIns="36000" rIns="108000" bIns="36000" anchor="t" anchorCtr="0">
            <a:noAutofit/>
          </a:bodyPr>
          <a:lstStyle/>
          <a:p>
            <a:pPr marL="360363" lvl="0" indent="-360363">
              <a:spcBef>
                <a:spcPts val="0"/>
              </a:spcBef>
              <a:buSzPts val="3300"/>
            </a:pPr>
            <a:r>
              <a:rPr lang="en-US" dirty="0"/>
              <a:t>Download from: </a:t>
            </a:r>
            <a:r>
              <a:rPr lang="en-US" u="sng" dirty="0">
                <a:solidFill>
                  <a:schemeClr val="hlink"/>
                </a:solidFill>
                <a:hlinkClick r:id="rId3"/>
              </a:rPr>
              <a:t>mongodb.com/try/download/community</a:t>
            </a:r>
            <a:endParaRPr lang="en-US" u="sng" dirty="0">
              <a:solidFill>
                <a:schemeClr val="hlink"/>
              </a:solidFill>
            </a:endParaRPr>
          </a:p>
          <a:p>
            <a:pPr marL="360363" lvl="0" indent="-360363">
              <a:spcBef>
                <a:spcPts val="0"/>
              </a:spcBef>
              <a:buSzPts val="3300"/>
            </a:pPr>
            <a:endParaRPr lang="en-US" u="sng" dirty="0">
              <a:solidFill>
                <a:schemeClr val="hlink"/>
              </a:solidFill>
            </a:endParaRPr>
          </a:p>
          <a:p>
            <a:pPr marL="360363" lvl="0" indent="-360363">
              <a:spcBef>
                <a:spcPts val="0"/>
              </a:spcBef>
              <a:buSzPts val="3300"/>
            </a:pPr>
            <a:endParaRPr lang="en-US" u="sng" dirty="0">
              <a:solidFill>
                <a:schemeClr val="hlink"/>
              </a:solidFill>
            </a:endParaRPr>
          </a:p>
          <a:p>
            <a:pPr marL="360363" lvl="0" indent="-360363">
              <a:spcBef>
                <a:spcPts val="0"/>
              </a:spcBef>
              <a:buSzPts val="3300"/>
            </a:pPr>
            <a:endParaRPr lang="en-US" u="sng" dirty="0">
              <a:solidFill>
                <a:schemeClr val="hlink"/>
              </a:solidFill>
            </a:endParaRPr>
          </a:p>
          <a:p>
            <a:pPr marL="360363" lvl="0" indent="-360363">
              <a:spcBef>
                <a:spcPts val="0"/>
              </a:spcBef>
              <a:buSzPts val="3300"/>
            </a:pPr>
            <a:endParaRPr lang="en-US" u="sng" dirty="0">
              <a:solidFill>
                <a:schemeClr val="hlink"/>
              </a:solidFill>
            </a:endParaRPr>
          </a:p>
          <a:p>
            <a:pPr marL="360363" lvl="0" indent="-360363">
              <a:spcBef>
                <a:spcPts val="0"/>
              </a:spcBef>
              <a:buSzPts val="3300"/>
            </a:pPr>
            <a:endParaRPr lang="en-US" u="sng" dirty="0">
              <a:solidFill>
                <a:schemeClr val="hlink"/>
              </a:solidFill>
            </a:endParaRPr>
          </a:p>
          <a:p>
            <a:pPr marL="360363" lvl="0" indent="-360363">
              <a:spcBef>
                <a:spcPts val="0"/>
              </a:spcBef>
              <a:buSzPts val="3300"/>
            </a:pPr>
            <a:r>
              <a:rPr lang="en-US" dirty="0"/>
              <a:t>The package includes </a:t>
            </a:r>
            <a:r>
              <a:rPr lang="en-US" b="1" dirty="0">
                <a:solidFill>
                  <a:schemeClr val="bg1"/>
                </a:solidFill>
              </a:rPr>
              <a:t>MongoDB Compass</a:t>
            </a:r>
            <a:endParaRPr b="1" dirty="0">
              <a:solidFill>
                <a:schemeClr val="bg1"/>
              </a:solidFill>
            </a:endParaRPr>
          </a:p>
        </p:txBody>
      </p:sp>
      <p:sp>
        <p:nvSpPr>
          <p:cNvPr id="437" name="Google Shape;437;p34"/>
          <p:cNvSpPr txBox="1">
            <a:spLocks noGrp="1"/>
          </p:cNvSpPr>
          <p:nvPr>
            <p:ph type="title"/>
          </p:nvPr>
        </p:nvSpPr>
        <p:spPr>
          <a:xfrm>
            <a:off x="190406" y="100750"/>
            <a:ext cx="9715594" cy="882654"/>
          </a:xfrm>
          <a:prstGeom prst="rect">
            <a:avLst/>
          </a:prstGeom>
          <a:noFill/>
          <a:ln>
            <a:noFill/>
          </a:ln>
        </p:spPr>
        <p:txBody>
          <a:bodyPr spcFirstLastPara="1" wrap="square" lIns="108000" tIns="36000" rIns="108000" bIns="36000" anchor="ctr" anchorCtr="0">
            <a:noAutofit/>
          </a:bodyPr>
          <a:lstStyle/>
          <a:p>
            <a:pPr marL="0" lvl="0" indent="0" algn="l" rtl="0">
              <a:spcBef>
                <a:spcPts val="0"/>
              </a:spcBef>
              <a:spcAft>
                <a:spcPts val="0"/>
              </a:spcAft>
              <a:buClr>
                <a:schemeClr val="lt2"/>
              </a:buClr>
              <a:buSzPts val="3900"/>
              <a:buFont typeface="Calibri"/>
              <a:buNone/>
            </a:pPr>
            <a:r>
              <a:rPr lang="en-US" dirty="0"/>
              <a:t>Install MongoDB</a:t>
            </a:r>
            <a:endParaRPr dirty="0"/>
          </a:p>
        </p:txBody>
      </p:sp>
      <p:sp>
        <p:nvSpPr>
          <p:cNvPr id="439" name="Google Shape;439;p34"/>
          <p:cNvSpPr txBox="1">
            <a:spLocks noGrp="1"/>
          </p:cNvSpPr>
          <p:nvPr>
            <p:ph type="sldNum" idx="12"/>
          </p:nvPr>
        </p:nvSpPr>
        <p:spPr>
          <a:xfrm>
            <a:off x="11753030" y="6507000"/>
            <a:ext cx="367414" cy="297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pPr marL="0" lvl="0" indent="0" algn="r" rtl="0">
                <a:spcBef>
                  <a:spcPts val="0"/>
                </a:spcBef>
                <a:spcAft>
                  <a:spcPts val="0"/>
                </a:spcAft>
                <a:buNone/>
              </a:pPr>
              <a:t>45</a:t>
            </a:fld>
            <a:endParaRPr sz="1000">
              <a:solidFill>
                <a:schemeClr val="dk1"/>
              </a:solidFill>
              <a:latin typeface="Calibri"/>
              <a:ea typeface="Calibri"/>
              <a:cs typeface="Calibri"/>
              <a:sym typeface="Calibri"/>
            </a:endParaRPr>
          </a:p>
        </p:txBody>
      </p:sp>
      <p:pic>
        <p:nvPicPr>
          <p:cNvPr id="2" name="Картина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749" y="2057400"/>
            <a:ext cx="11455323" cy="24790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0523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DC920-6C14-4CCE-9F3D-BCFB7E6B85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46</a:t>
            </a:fld>
            <a:endParaRPr lang="en-US"/>
          </a:p>
        </p:txBody>
      </p:sp>
      <p:sp>
        <p:nvSpPr>
          <p:cNvPr id="3" name="Text Placeholder 2">
            <a:extLst>
              <a:ext uri="{FF2B5EF4-FFF2-40B4-BE49-F238E27FC236}">
                <a16:creationId xmlns:a16="http://schemas.microsoft.com/office/drawing/2014/main" id="{0809F3F4-96DE-4696-AAB6-F1CEE6200681}"/>
              </a:ext>
            </a:extLst>
          </p:cNvPr>
          <p:cNvSpPr>
            <a:spLocks noGrp="1"/>
          </p:cNvSpPr>
          <p:nvPr>
            <p:ph type="body" idx="1"/>
          </p:nvPr>
        </p:nvSpPr>
        <p:spPr/>
        <p:txBody>
          <a:bodyPr/>
          <a:lstStyle/>
          <a:p>
            <a:pPr>
              <a:buClr>
                <a:schemeClr val="tx2"/>
              </a:buClr>
              <a:buFont typeface="Wingdings" panose="05000000000000000000" pitchFamily="2" charset="2"/>
              <a:buChar char="§"/>
            </a:pPr>
            <a:r>
              <a:rPr lang="en-US" dirty="0"/>
              <a:t>During installation, configure the </a:t>
            </a:r>
            <a:r>
              <a:rPr lang="en-US" b="1" dirty="0">
                <a:solidFill>
                  <a:schemeClr val="bg1"/>
                </a:solidFill>
              </a:rPr>
              <a:t>MongoDB service</a:t>
            </a:r>
            <a:r>
              <a:rPr lang="en-US" dirty="0"/>
              <a:t>:</a:t>
            </a:r>
          </a:p>
        </p:txBody>
      </p:sp>
      <p:sp>
        <p:nvSpPr>
          <p:cNvPr id="4" name="Title 3">
            <a:extLst>
              <a:ext uri="{FF2B5EF4-FFF2-40B4-BE49-F238E27FC236}">
                <a16:creationId xmlns:a16="http://schemas.microsoft.com/office/drawing/2014/main" id="{B2C558F1-6B7A-448D-A5E5-2D6737A46585}"/>
              </a:ext>
            </a:extLst>
          </p:cNvPr>
          <p:cNvSpPr>
            <a:spLocks noGrp="1"/>
          </p:cNvSpPr>
          <p:nvPr>
            <p:ph type="title"/>
          </p:nvPr>
        </p:nvSpPr>
        <p:spPr/>
        <p:txBody>
          <a:bodyPr/>
          <a:lstStyle/>
          <a:p>
            <a:r>
              <a:rPr lang="en-US" dirty="0"/>
              <a:t>MongoD Windows Service</a:t>
            </a:r>
          </a:p>
        </p:txBody>
      </p:sp>
      <p:pic>
        <p:nvPicPr>
          <p:cNvPr id="5" name="Картина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202" y="2057400"/>
            <a:ext cx="5656536" cy="4378488"/>
          </a:xfrm>
          <a:prstGeom prst="rect">
            <a:avLst/>
          </a:prstGeom>
          <a:ln>
            <a:solidFill>
              <a:schemeClr val="tx1">
                <a:lumMod val="50000"/>
              </a:schemeClr>
            </a:solidFill>
          </a:ln>
          <a:effectLst/>
        </p:spPr>
      </p:pic>
    </p:spTree>
    <p:extLst>
      <p:ext uri="{BB962C8B-B14F-4D97-AF65-F5344CB8AC3E}">
        <p14:creationId xmlns:p14="http://schemas.microsoft.com/office/powerpoint/2010/main" val="3229135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7"/>
          <p:cNvSpPr txBox="1">
            <a:spLocks noGrp="1"/>
          </p:cNvSpPr>
          <p:nvPr>
            <p:ph type="body" idx="4294967295"/>
          </p:nvPr>
        </p:nvSpPr>
        <p:spPr>
          <a:xfrm>
            <a:off x="190463" y="1151122"/>
            <a:ext cx="11807897" cy="5570355"/>
          </a:xfrm>
          <a:prstGeom prst="rect">
            <a:avLst/>
          </a:prstGeom>
          <a:noFill/>
          <a:ln>
            <a:noFill/>
          </a:ln>
        </p:spPr>
        <p:txBody>
          <a:bodyPr spcFirstLastPara="1" wrap="square" lIns="108000" tIns="36000" rIns="108000" bIns="36000" anchor="t" anchorCtr="0">
            <a:noAutofit/>
          </a:bodyPr>
          <a:lstStyle/>
          <a:p>
            <a:pPr lvl="0" algn="l" rtl="0">
              <a:lnSpc>
                <a:spcPct val="105000"/>
              </a:lnSpc>
              <a:spcBef>
                <a:spcPts val="0"/>
              </a:spcBef>
              <a:spcAft>
                <a:spcPts val="0"/>
              </a:spcAft>
              <a:buClr>
                <a:schemeClr val="dk1"/>
              </a:buClr>
              <a:buSzPts val="3300"/>
            </a:pPr>
            <a:r>
              <a:rPr lang="en-US" dirty="0"/>
              <a:t>Choose one of the many</a:t>
            </a:r>
          </a:p>
          <a:p>
            <a:pPr lvl="1">
              <a:spcBef>
                <a:spcPts val="0"/>
              </a:spcBef>
              <a:spcAft>
                <a:spcPts val="0"/>
              </a:spcAft>
              <a:buClr>
                <a:schemeClr val="dk1"/>
              </a:buClr>
              <a:buSzPts val="3300"/>
            </a:pPr>
            <a:r>
              <a:rPr lang="en-US" b="1" dirty="0">
                <a:solidFill>
                  <a:schemeClr val="bg1"/>
                </a:solidFill>
              </a:rPr>
              <a:t>MongoDB Compass</a:t>
            </a:r>
            <a:r>
              <a:rPr lang="en-US" dirty="0"/>
              <a:t> is included in the installer</a:t>
            </a:r>
            <a:endParaRPr dirty="0"/>
          </a:p>
          <a:p>
            <a:pPr lvl="0" algn="l" rtl="0">
              <a:lnSpc>
                <a:spcPct val="105000"/>
              </a:lnSpc>
              <a:spcBef>
                <a:spcPts val="1200"/>
              </a:spcBef>
              <a:spcAft>
                <a:spcPts val="0"/>
              </a:spcAft>
              <a:buClr>
                <a:schemeClr val="dk1"/>
              </a:buClr>
              <a:buSzPts val="3300"/>
            </a:pPr>
            <a:r>
              <a:rPr lang="en-US" dirty="0"/>
              <a:t>For example</a:t>
            </a:r>
          </a:p>
          <a:p>
            <a:pPr marL="817563" lvl="1" indent="-360363">
              <a:spcBef>
                <a:spcPts val="1200"/>
              </a:spcBef>
              <a:buSzPts val="3300"/>
            </a:pPr>
            <a:r>
              <a:rPr lang="en-US" dirty="0">
                <a:solidFill>
                  <a:schemeClr val="tx1"/>
                </a:solidFill>
              </a:rPr>
              <a:t>Compass </a:t>
            </a:r>
            <a:r>
              <a:rPr lang="en-US" dirty="0">
                <a:solidFill>
                  <a:srgbClr val="002060"/>
                </a:solidFill>
              </a:rPr>
              <a:t>– </a:t>
            </a:r>
            <a:r>
              <a:rPr lang="en-US" u="sng" dirty="0">
                <a:solidFill>
                  <a:schemeClr val="bg1"/>
                </a:solidFill>
                <a:hlinkClick r:id="rId3"/>
              </a:rPr>
              <a:t>https://www.mongodb.com/products/compass</a:t>
            </a:r>
            <a:endParaRPr dirty="0"/>
          </a:p>
          <a:p>
            <a:pPr lvl="1" algn="l" rtl="0">
              <a:lnSpc>
                <a:spcPct val="105000"/>
              </a:lnSpc>
              <a:spcBef>
                <a:spcPts val="1200"/>
              </a:spcBef>
              <a:spcAft>
                <a:spcPts val="0"/>
              </a:spcAft>
              <a:buClr>
                <a:schemeClr val="dk1"/>
              </a:buClr>
              <a:buSzPts val="3100"/>
            </a:pPr>
            <a:r>
              <a:rPr lang="en-US" dirty="0"/>
              <a:t>Robo 3T – </a:t>
            </a:r>
            <a:r>
              <a:rPr lang="en-US" u="sng" dirty="0">
                <a:solidFill>
                  <a:schemeClr val="hlink"/>
                </a:solidFill>
                <a:hlinkClick r:id="rId4"/>
              </a:rPr>
              <a:t>https://robomongo.org/download </a:t>
            </a:r>
            <a:endParaRPr dirty="0"/>
          </a:p>
          <a:p>
            <a:pPr lvl="1" algn="l" rtl="0">
              <a:lnSpc>
                <a:spcPct val="105000"/>
              </a:lnSpc>
              <a:spcBef>
                <a:spcPts val="1200"/>
              </a:spcBef>
              <a:spcAft>
                <a:spcPts val="0"/>
              </a:spcAft>
              <a:buClr>
                <a:schemeClr val="dk1"/>
              </a:buClr>
              <a:buSzPts val="3100"/>
            </a:pPr>
            <a:r>
              <a:rPr lang="en-US" dirty="0" err="1"/>
              <a:t>NoSQLBooster</a:t>
            </a:r>
            <a:r>
              <a:rPr lang="en-US" dirty="0"/>
              <a:t> – </a:t>
            </a:r>
            <a:r>
              <a:rPr lang="en-US" u="sng" dirty="0">
                <a:solidFill>
                  <a:schemeClr val="hlink"/>
                </a:solidFill>
                <a:hlinkClick r:id="rId5"/>
              </a:rPr>
              <a:t>https://nosqlbooster.com</a:t>
            </a:r>
            <a:endParaRPr lang="en-US" u="sng" dirty="0">
              <a:solidFill>
                <a:schemeClr val="hlink"/>
              </a:solidFill>
            </a:endParaRPr>
          </a:p>
        </p:txBody>
      </p:sp>
      <p:sp>
        <p:nvSpPr>
          <p:cNvPr id="466" name="Google Shape;466;p37"/>
          <p:cNvSpPr txBox="1">
            <a:spLocks noGrp="1"/>
          </p:cNvSpPr>
          <p:nvPr>
            <p:ph type="title"/>
          </p:nvPr>
        </p:nvSpPr>
        <p:spPr>
          <a:xfrm>
            <a:off x="190406" y="100750"/>
            <a:ext cx="9715594" cy="882654"/>
          </a:xfrm>
          <a:prstGeom prst="rect">
            <a:avLst/>
          </a:prstGeom>
          <a:noFill/>
          <a:ln>
            <a:noFill/>
          </a:ln>
        </p:spPr>
        <p:txBody>
          <a:bodyPr spcFirstLastPara="1" wrap="square" lIns="108000" tIns="36000" rIns="108000" bIns="36000" anchor="ctr" anchorCtr="0">
            <a:noAutofit/>
          </a:bodyPr>
          <a:lstStyle/>
          <a:p>
            <a:pPr marL="0" lvl="0" indent="0" algn="l" rtl="0">
              <a:spcBef>
                <a:spcPts val="0"/>
              </a:spcBef>
              <a:spcAft>
                <a:spcPts val="0"/>
              </a:spcAft>
              <a:buClr>
                <a:schemeClr val="lt2"/>
              </a:buClr>
              <a:buSzPts val="3900"/>
              <a:buFont typeface="Calibri"/>
              <a:buNone/>
            </a:pPr>
            <a:r>
              <a:rPr lang="en-US" dirty="0"/>
              <a:t>Working with MongoDB GUI</a:t>
            </a:r>
            <a:endParaRPr dirty="0"/>
          </a:p>
        </p:txBody>
      </p:sp>
      <p:sp>
        <p:nvSpPr>
          <p:cNvPr id="467" name="Google Shape;467;p37"/>
          <p:cNvSpPr txBox="1">
            <a:spLocks noGrp="1"/>
          </p:cNvSpPr>
          <p:nvPr>
            <p:ph type="sldNum" idx="12"/>
          </p:nvPr>
        </p:nvSpPr>
        <p:spPr>
          <a:xfrm>
            <a:off x="11753030" y="6507000"/>
            <a:ext cx="367414" cy="297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pPr marL="0" lvl="0" indent="0" algn="r" rtl="0">
                <a:spcBef>
                  <a:spcPts val="0"/>
                </a:spcBef>
                <a:spcAft>
                  <a:spcPts val="0"/>
                </a:spcAft>
                <a:buNone/>
              </a:pPr>
              <a:t>47</a:t>
            </a:fld>
            <a:endParaRPr sz="1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805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6AE265-169A-AFCC-286D-A8C3B006D9B2}"/>
              </a:ext>
            </a:extLst>
          </p:cNvPr>
          <p:cNvSpPr>
            <a:spLocks noGrp="1"/>
          </p:cNvSpPr>
          <p:nvPr>
            <p:ph type="sldNum" sz="quarter" idx="5"/>
          </p:nvPr>
        </p:nvSpPr>
        <p:spPr/>
        <p:txBody>
          <a:bodyPr/>
          <a:lstStyle/>
          <a:p>
            <a:pPr lvl="0"/>
            <a:fld id="{00000000-1234-1234-1234-123412341234}" type="slidenum">
              <a:rPr lang="en-US" smtClean="0"/>
              <a:pPr lvl="0"/>
              <a:t>48</a:t>
            </a:fld>
            <a:endParaRPr lang="en-US"/>
          </a:p>
        </p:txBody>
      </p:sp>
      <p:sp>
        <p:nvSpPr>
          <p:cNvPr id="8" name="Title 7">
            <a:extLst>
              <a:ext uri="{FF2B5EF4-FFF2-40B4-BE49-F238E27FC236}">
                <a16:creationId xmlns:a16="http://schemas.microsoft.com/office/drawing/2014/main" id="{84796F1B-4CDC-562D-735C-9CC669F812D4}"/>
              </a:ext>
            </a:extLst>
          </p:cNvPr>
          <p:cNvSpPr>
            <a:spLocks noGrp="1"/>
          </p:cNvSpPr>
          <p:nvPr>
            <p:ph type="title"/>
          </p:nvPr>
        </p:nvSpPr>
        <p:spPr/>
        <p:txBody>
          <a:bodyPr/>
          <a:lstStyle/>
          <a:p>
            <a:r>
              <a:rPr lang="en-US" dirty="0"/>
              <a:t>MongoDB Compass</a:t>
            </a:r>
          </a:p>
        </p:txBody>
      </p:sp>
      <p:pic>
        <p:nvPicPr>
          <p:cNvPr id="11" name="Picture 10">
            <a:extLst>
              <a:ext uri="{FF2B5EF4-FFF2-40B4-BE49-F238E27FC236}">
                <a16:creationId xmlns:a16="http://schemas.microsoft.com/office/drawing/2014/main" id="{3BB7267A-192E-F5BD-6A8A-8C5D942A8346}"/>
              </a:ext>
            </a:extLst>
          </p:cNvPr>
          <p:cNvPicPr>
            <a:picLocks noChangeAspect="1"/>
          </p:cNvPicPr>
          <p:nvPr/>
        </p:nvPicPr>
        <p:blipFill>
          <a:blip r:embed="rId2"/>
          <a:stretch>
            <a:fillRect/>
          </a:stretch>
        </p:blipFill>
        <p:spPr>
          <a:xfrm>
            <a:off x="1570545" y="1295400"/>
            <a:ext cx="9050910" cy="5363084"/>
          </a:xfrm>
          <a:prstGeom prst="rect">
            <a:avLst/>
          </a:prstGeom>
        </p:spPr>
      </p:pic>
    </p:spTree>
    <p:extLst>
      <p:ext uri="{BB962C8B-B14F-4D97-AF65-F5344CB8AC3E}">
        <p14:creationId xmlns:p14="http://schemas.microsoft.com/office/powerpoint/2010/main" val="16019886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9"/>
          <p:cNvSpPr txBox="1">
            <a:spLocks noGrp="1"/>
          </p:cNvSpPr>
          <p:nvPr>
            <p:ph type="body" idx="1"/>
          </p:nvPr>
        </p:nvSpPr>
        <p:spPr>
          <a:xfrm>
            <a:off x="190402" y="1196125"/>
            <a:ext cx="11818096" cy="5528766"/>
          </a:xfrm>
          <a:prstGeom prst="rect">
            <a:avLst/>
          </a:prstGeom>
          <a:noFill/>
          <a:ln>
            <a:noFill/>
          </a:ln>
        </p:spPr>
        <p:txBody>
          <a:bodyPr spcFirstLastPara="1" wrap="square" lIns="108000" tIns="36000" rIns="108000" bIns="36000" anchor="t" anchorCtr="0">
            <a:noAutofit/>
          </a:bodyPr>
          <a:lstStyle/>
          <a:p>
            <a:pPr lvl="0" indent="-457200" algn="l" rtl="0">
              <a:lnSpc>
                <a:spcPct val="105000"/>
              </a:lnSpc>
              <a:spcBef>
                <a:spcPts val="0"/>
              </a:spcBef>
              <a:spcAft>
                <a:spcPts val="0"/>
              </a:spcAft>
              <a:buClr>
                <a:schemeClr val="dk1"/>
              </a:buClr>
              <a:buSzPts val="3300"/>
              <a:buFont typeface="Wingdings" panose="05000000000000000000" pitchFamily="2" charset="2"/>
              <a:buChar char="§"/>
            </a:pPr>
            <a:r>
              <a:rPr lang="en-US" dirty="0"/>
              <a:t>Mongoose supports </a:t>
            </a:r>
            <a:r>
              <a:rPr lang="en-US" b="1" dirty="0">
                <a:solidFill>
                  <a:schemeClr val="lt1"/>
                </a:solidFill>
              </a:rPr>
              <a:t>many</a:t>
            </a:r>
            <a:r>
              <a:rPr lang="en-US" dirty="0"/>
              <a:t> queries</a:t>
            </a:r>
            <a:endParaRPr dirty="0"/>
          </a:p>
          <a:p>
            <a:pPr marL="900112" lvl="1" indent="-457200" algn="l" rtl="0">
              <a:lnSpc>
                <a:spcPct val="105000"/>
              </a:lnSpc>
              <a:spcBef>
                <a:spcPts val="1200"/>
              </a:spcBef>
              <a:spcAft>
                <a:spcPts val="0"/>
              </a:spcAft>
              <a:buClr>
                <a:schemeClr val="dk1"/>
              </a:buClr>
              <a:buSzPts val="3100"/>
              <a:buFont typeface="Wingdings" panose="05000000000000000000" pitchFamily="2" charset="2"/>
              <a:buChar char="§"/>
            </a:pPr>
            <a:r>
              <a:rPr lang="en-US" dirty="0"/>
              <a:t>For equality/non-equality</a:t>
            </a:r>
            <a:endParaRPr dirty="0"/>
          </a:p>
          <a:p>
            <a:pPr marL="803275" lvl="1" indent="-157290" algn="l" rtl="0">
              <a:lnSpc>
                <a:spcPct val="105000"/>
              </a:lnSpc>
              <a:spcBef>
                <a:spcPts val="1200"/>
              </a:spcBef>
              <a:spcAft>
                <a:spcPts val="0"/>
              </a:spcAft>
              <a:buClr>
                <a:schemeClr val="dk1"/>
              </a:buClr>
              <a:buSzPts val="3198"/>
              <a:buNone/>
            </a:pPr>
            <a:endParaRPr dirty="0"/>
          </a:p>
          <a:p>
            <a:pPr marL="377887" lvl="1" indent="0" algn="l" rtl="0">
              <a:lnSpc>
                <a:spcPct val="105000"/>
              </a:lnSpc>
              <a:spcBef>
                <a:spcPts val="1200"/>
              </a:spcBef>
              <a:spcAft>
                <a:spcPts val="0"/>
              </a:spcAft>
              <a:buClr>
                <a:schemeClr val="dk1"/>
              </a:buClr>
              <a:buSzPts val="3198"/>
              <a:buNone/>
            </a:pPr>
            <a:endParaRPr dirty="0"/>
          </a:p>
          <a:p>
            <a:pPr marL="803275" lvl="1" indent="-157290" algn="l" rtl="0">
              <a:lnSpc>
                <a:spcPct val="105000"/>
              </a:lnSpc>
              <a:spcBef>
                <a:spcPts val="1200"/>
              </a:spcBef>
              <a:spcAft>
                <a:spcPts val="0"/>
              </a:spcAft>
              <a:buClr>
                <a:schemeClr val="dk1"/>
              </a:buClr>
              <a:buSzPts val="3198"/>
              <a:buNone/>
            </a:pPr>
            <a:endParaRPr dirty="0"/>
          </a:p>
          <a:p>
            <a:pPr marL="803275" lvl="1" indent="-157290" algn="l" rtl="0">
              <a:lnSpc>
                <a:spcPct val="105000"/>
              </a:lnSpc>
              <a:spcBef>
                <a:spcPts val="1200"/>
              </a:spcBef>
              <a:spcAft>
                <a:spcPts val="0"/>
              </a:spcAft>
              <a:buClr>
                <a:schemeClr val="dk1"/>
              </a:buClr>
              <a:buSzPts val="3198"/>
              <a:buNone/>
            </a:pPr>
            <a:endParaRPr dirty="0"/>
          </a:p>
          <a:p>
            <a:pPr marL="900112" lvl="1" indent="-457200" algn="l" rtl="0">
              <a:lnSpc>
                <a:spcPct val="105000"/>
              </a:lnSpc>
              <a:spcBef>
                <a:spcPts val="1200"/>
              </a:spcBef>
              <a:spcAft>
                <a:spcPts val="0"/>
              </a:spcAft>
              <a:buClr>
                <a:schemeClr val="dk1"/>
              </a:buClr>
              <a:buSzPts val="3100"/>
              <a:buFont typeface="Wingdings" panose="05000000000000000000" pitchFamily="2" charset="2"/>
              <a:buChar char="§"/>
            </a:pPr>
            <a:r>
              <a:rPr lang="en-US" dirty="0"/>
              <a:t>Selection of some properties</a:t>
            </a:r>
            <a:endParaRPr dirty="0"/>
          </a:p>
          <a:p>
            <a:pPr marL="803275" lvl="1" indent="-157290" algn="l" rtl="0">
              <a:lnSpc>
                <a:spcPct val="105000"/>
              </a:lnSpc>
              <a:spcBef>
                <a:spcPts val="1200"/>
              </a:spcBef>
              <a:spcAft>
                <a:spcPts val="0"/>
              </a:spcAft>
              <a:buClr>
                <a:schemeClr val="dk1"/>
              </a:buClr>
              <a:buSzPts val="3198"/>
              <a:buNone/>
            </a:pPr>
            <a:endParaRPr dirty="0"/>
          </a:p>
          <a:p>
            <a:pPr marL="803275" lvl="1" indent="-157290" algn="l" rtl="0">
              <a:lnSpc>
                <a:spcPct val="105000"/>
              </a:lnSpc>
              <a:spcBef>
                <a:spcPts val="1200"/>
              </a:spcBef>
              <a:spcAft>
                <a:spcPts val="0"/>
              </a:spcAft>
              <a:buClr>
                <a:schemeClr val="dk1"/>
              </a:buClr>
              <a:buSzPts val="3198"/>
              <a:buNone/>
            </a:pPr>
            <a:endParaRPr dirty="0"/>
          </a:p>
        </p:txBody>
      </p:sp>
      <p:sp>
        <p:nvSpPr>
          <p:cNvPr id="644" name="Google Shape;644;p59"/>
          <p:cNvSpPr txBox="1">
            <a:spLocks noGrp="1"/>
          </p:cNvSpPr>
          <p:nvPr>
            <p:ph type="title"/>
          </p:nvPr>
        </p:nvSpPr>
        <p:spPr>
          <a:xfrm>
            <a:off x="190406" y="100750"/>
            <a:ext cx="9715594" cy="882654"/>
          </a:xfrm>
          <a:prstGeom prst="rect">
            <a:avLst/>
          </a:prstGeom>
          <a:noFill/>
          <a:ln>
            <a:noFill/>
          </a:ln>
        </p:spPr>
        <p:txBody>
          <a:bodyPr spcFirstLastPara="1" wrap="square" lIns="108000" tIns="36000" rIns="108000" bIns="36000" anchor="ctr" anchorCtr="0">
            <a:noAutofit/>
          </a:bodyPr>
          <a:lstStyle/>
          <a:p>
            <a:pPr marL="0" lvl="0" indent="0" algn="l" rtl="0">
              <a:spcBef>
                <a:spcPts val="0"/>
              </a:spcBef>
              <a:spcAft>
                <a:spcPts val="0"/>
              </a:spcAft>
              <a:buClr>
                <a:schemeClr val="lt2"/>
              </a:buClr>
              <a:buSzPts val="3900"/>
              <a:buFont typeface="Calibri"/>
              <a:buNone/>
            </a:pPr>
            <a:r>
              <a:rPr lang="en-US" dirty="0"/>
              <a:t>MongoDB Queries Example</a:t>
            </a:r>
            <a:endParaRPr dirty="0"/>
          </a:p>
        </p:txBody>
      </p:sp>
      <p:sp>
        <p:nvSpPr>
          <p:cNvPr id="645" name="Google Shape;645;p59"/>
          <p:cNvSpPr txBox="1"/>
          <p:nvPr/>
        </p:nvSpPr>
        <p:spPr>
          <a:xfrm>
            <a:off x="836831" y="2773327"/>
            <a:ext cx="6703221" cy="464547"/>
          </a:xfrm>
          <a:prstGeom prst="rect">
            <a:avLst/>
          </a:prstGeom>
          <a:solidFill>
            <a:srgbClr val="C1C6D1">
              <a:alpha val="14901"/>
            </a:srgbClr>
          </a:solidFill>
          <a:ln w="12700" cap="flat" cmpd="sng">
            <a:solidFill>
              <a:srgbClr val="A1AAB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Student.</a:t>
            </a:r>
            <a:r>
              <a:rPr lang="en-US" sz="2400" b="1" dirty="0">
                <a:solidFill>
                  <a:schemeClr val="lt1"/>
                </a:solidFill>
                <a:latin typeface="Consolas"/>
                <a:ea typeface="Consolas"/>
                <a:cs typeface="Consolas"/>
                <a:sym typeface="Consolas"/>
              </a:rPr>
              <a:t>findOne</a:t>
            </a:r>
            <a:r>
              <a:rPr lang="en-US" sz="2400" b="1" dirty="0">
                <a:solidFill>
                  <a:schemeClr val="dk1"/>
                </a:solidFill>
                <a:latin typeface="Consolas"/>
                <a:ea typeface="Consolas"/>
                <a:cs typeface="Consolas"/>
                <a:sym typeface="Consolas"/>
              </a:rPr>
              <a:t>({'lastName':'</a:t>
            </a:r>
            <a:r>
              <a:rPr lang="en-US" sz="2400" b="1" dirty="0" err="1">
                <a:solidFill>
                  <a:schemeClr val="dk1"/>
                </a:solidFill>
                <a:latin typeface="Consolas"/>
                <a:ea typeface="Consolas"/>
                <a:cs typeface="Consolas"/>
                <a:sym typeface="Consolas"/>
              </a:rPr>
              <a:t>Petrov</a:t>
            </a:r>
            <a:r>
              <a:rPr lang="en-US" sz="2400" b="1" dirty="0">
                <a:solidFill>
                  <a:schemeClr val="dk1"/>
                </a:solidFill>
                <a:latin typeface="Consolas"/>
                <a:ea typeface="Consolas"/>
                <a:cs typeface="Consolas"/>
                <a:sym typeface="Consolas"/>
              </a:rPr>
              <a:t>'})</a:t>
            </a:r>
            <a:endParaRPr sz="1600" dirty="0"/>
          </a:p>
        </p:txBody>
      </p:sp>
      <p:sp>
        <p:nvSpPr>
          <p:cNvPr id="646" name="Google Shape;646;p59"/>
          <p:cNvSpPr txBox="1"/>
          <p:nvPr/>
        </p:nvSpPr>
        <p:spPr>
          <a:xfrm>
            <a:off x="836832" y="3578239"/>
            <a:ext cx="7317818" cy="499085"/>
          </a:xfrm>
          <a:prstGeom prst="rect">
            <a:avLst/>
          </a:prstGeom>
          <a:solidFill>
            <a:srgbClr val="C1C6D1">
              <a:alpha val="14901"/>
            </a:srgbClr>
          </a:solidFill>
          <a:ln w="12700" cap="flat" cmpd="sng">
            <a:solidFill>
              <a:srgbClr val="A1AAB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Student.</a:t>
            </a:r>
            <a:r>
              <a:rPr lang="en-US" sz="2400" b="1" dirty="0">
                <a:solidFill>
                  <a:schemeClr val="lt1"/>
                </a:solidFill>
                <a:latin typeface="Consolas"/>
                <a:ea typeface="Consolas"/>
                <a:cs typeface="Consolas"/>
                <a:sym typeface="Consolas"/>
              </a:rPr>
              <a:t>find</a:t>
            </a:r>
            <a:r>
              <a:rPr lang="en-US" sz="2400" b="1" dirty="0">
                <a:solidFill>
                  <a:schemeClr val="dk1"/>
                </a:solidFill>
                <a:latin typeface="Consolas"/>
                <a:ea typeface="Consolas"/>
                <a:cs typeface="Consolas"/>
                <a:sym typeface="Consolas"/>
              </a:rPr>
              <a:t>({}).</a:t>
            </a:r>
            <a:r>
              <a:rPr lang="en-US" sz="2400" b="1" dirty="0">
                <a:solidFill>
                  <a:schemeClr val="lt1"/>
                </a:solidFill>
                <a:latin typeface="Consolas"/>
                <a:ea typeface="Consolas"/>
                <a:cs typeface="Consolas"/>
                <a:sym typeface="Consolas"/>
              </a:rPr>
              <a:t>where</a:t>
            </a:r>
            <a:r>
              <a:rPr lang="en-US" sz="2400" b="1" dirty="0">
                <a:solidFill>
                  <a:schemeClr val="dk1"/>
                </a:solidFill>
                <a:latin typeface="Consolas"/>
                <a:ea typeface="Consolas"/>
                <a:cs typeface="Consolas"/>
                <a:sym typeface="Consolas"/>
              </a:rPr>
              <a:t>('age').</a:t>
            </a:r>
            <a:r>
              <a:rPr lang="en-US" sz="2400" b="1" dirty="0" err="1">
                <a:solidFill>
                  <a:schemeClr val="lt1"/>
                </a:solidFill>
                <a:latin typeface="Consolas"/>
                <a:ea typeface="Consolas"/>
                <a:cs typeface="Consolas"/>
                <a:sym typeface="Consolas"/>
              </a:rPr>
              <a:t>gt</a:t>
            </a:r>
            <a:r>
              <a:rPr lang="en-US" sz="2400" b="1" dirty="0">
                <a:solidFill>
                  <a:schemeClr val="dk1"/>
                </a:solidFill>
                <a:latin typeface="Consolas"/>
                <a:ea typeface="Consolas"/>
                <a:cs typeface="Consolas"/>
                <a:sym typeface="Consolas"/>
              </a:rPr>
              <a:t>(7)</a:t>
            </a:r>
            <a:r>
              <a:rPr lang="en-US" sz="2400" b="1" dirty="0">
                <a:solidFill>
                  <a:schemeClr val="lt1"/>
                </a:solidFill>
                <a:latin typeface="Consolas"/>
                <a:ea typeface="Consolas"/>
                <a:cs typeface="Consolas"/>
                <a:sym typeface="Consolas"/>
              </a:rPr>
              <a:t>.</a:t>
            </a:r>
            <a:r>
              <a:rPr lang="en-US" sz="2400" b="1" dirty="0" err="1">
                <a:solidFill>
                  <a:schemeClr val="lt1"/>
                </a:solidFill>
                <a:latin typeface="Consolas"/>
                <a:ea typeface="Consolas"/>
                <a:cs typeface="Consolas"/>
                <a:sym typeface="Consolas"/>
              </a:rPr>
              <a:t>lt</a:t>
            </a:r>
            <a:r>
              <a:rPr lang="en-US" sz="2400" b="1" dirty="0">
                <a:solidFill>
                  <a:schemeClr val="dk1"/>
                </a:solidFill>
                <a:latin typeface="Consolas"/>
                <a:ea typeface="Consolas"/>
                <a:cs typeface="Consolas"/>
                <a:sym typeface="Consolas"/>
              </a:rPr>
              <a:t>(14)</a:t>
            </a:r>
            <a:endParaRPr sz="1600" dirty="0"/>
          </a:p>
        </p:txBody>
      </p:sp>
      <p:sp>
        <p:nvSpPr>
          <p:cNvPr id="647" name="Google Shape;647;p59"/>
          <p:cNvSpPr txBox="1"/>
          <p:nvPr/>
        </p:nvSpPr>
        <p:spPr>
          <a:xfrm>
            <a:off x="836830" y="4338977"/>
            <a:ext cx="9611314" cy="502845"/>
          </a:xfrm>
          <a:prstGeom prst="rect">
            <a:avLst/>
          </a:prstGeom>
          <a:solidFill>
            <a:srgbClr val="C1C6D1">
              <a:alpha val="14901"/>
            </a:srgbClr>
          </a:solidFill>
          <a:ln w="12700" cap="flat" cmpd="sng">
            <a:solidFill>
              <a:srgbClr val="A1AAB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Student.</a:t>
            </a:r>
            <a:r>
              <a:rPr lang="en-US" sz="2400" b="1" dirty="0">
                <a:solidFill>
                  <a:schemeClr val="lt1"/>
                </a:solidFill>
                <a:latin typeface="Consolas"/>
                <a:ea typeface="Consolas"/>
                <a:cs typeface="Consolas"/>
                <a:sym typeface="Consolas"/>
              </a:rPr>
              <a:t>find</a:t>
            </a:r>
            <a:r>
              <a:rPr lang="en-US" sz="2400" b="1" dirty="0">
                <a:solidFill>
                  <a:schemeClr val="dk1"/>
                </a:solidFill>
                <a:latin typeface="Consolas"/>
                <a:ea typeface="Consolas"/>
                <a:cs typeface="Consolas"/>
                <a:sym typeface="Consolas"/>
              </a:rPr>
              <a:t>({}).</a:t>
            </a:r>
            <a:r>
              <a:rPr lang="en-US" sz="2400" b="1" dirty="0">
                <a:solidFill>
                  <a:schemeClr val="lt1"/>
                </a:solidFill>
                <a:latin typeface="Consolas"/>
                <a:ea typeface="Consolas"/>
                <a:cs typeface="Consolas"/>
                <a:sym typeface="Consolas"/>
              </a:rPr>
              <a:t>where</a:t>
            </a:r>
            <a:r>
              <a:rPr lang="en-US" sz="2400" b="1" dirty="0">
                <a:solidFill>
                  <a:schemeClr val="dk1"/>
                </a:solidFill>
                <a:latin typeface="Consolas"/>
                <a:ea typeface="Consolas"/>
                <a:cs typeface="Consolas"/>
                <a:sym typeface="Consolas"/>
              </a:rPr>
              <a:t>('facultyNumber').</a:t>
            </a:r>
            <a:r>
              <a:rPr lang="en-US" sz="2400" b="1" dirty="0">
                <a:solidFill>
                  <a:schemeClr val="lt1"/>
                </a:solidFill>
                <a:latin typeface="Consolas"/>
                <a:ea typeface="Consolas"/>
                <a:cs typeface="Consolas"/>
                <a:sym typeface="Consolas"/>
              </a:rPr>
              <a:t>equals</a:t>
            </a:r>
            <a:r>
              <a:rPr lang="en-US" sz="2400" b="1" dirty="0">
                <a:solidFill>
                  <a:schemeClr val="dk1"/>
                </a:solidFill>
                <a:latin typeface="Consolas"/>
                <a:ea typeface="Consolas"/>
                <a:cs typeface="Consolas"/>
                <a:sym typeface="Consolas"/>
              </a:rPr>
              <a:t>('12399')</a:t>
            </a:r>
            <a:endParaRPr sz="1600" dirty="0"/>
          </a:p>
        </p:txBody>
      </p:sp>
      <p:sp>
        <p:nvSpPr>
          <p:cNvPr id="648" name="Google Shape;648;p59"/>
          <p:cNvSpPr txBox="1"/>
          <p:nvPr/>
        </p:nvSpPr>
        <p:spPr>
          <a:xfrm>
            <a:off x="836831" y="5965284"/>
            <a:ext cx="10016048" cy="465495"/>
          </a:xfrm>
          <a:prstGeom prst="rect">
            <a:avLst/>
          </a:prstGeom>
          <a:solidFill>
            <a:srgbClr val="C1C6D1">
              <a:alpha val="14901"/>
            </a:srgbClr>
          </a:solidFill>
          <a:ln w="12700" cap="flat" cmpd="sng">
            <a:solidFill>
              <a:srgbClr val="A1AAB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Student.</a:t>
            </a:r>
            <a:r>
              <a:rPr lang="en-US" sz="2400" b="1" dirty="0">
                <a:solidFill>
                  <a:schemeClr val="lt1"/>
                </a:solidFill>
                <a:latin typeface="Consolas"/>
                <a:ea typeface="Consolas"/>
                <a:cs typeface="Consolas"/>
                <a:sym typeface="Consolas"/>
              </a:rPr>
              <a:t>findOne</a:t>
            </a:r>
            <a:r>
              <a:rPr lang="en-US" sz="2400" b="1" dirty="0">
                <a:solidFill>
                  <a:schemeClr val="dk1"/>
                </a:solidFill>
                <a:latin typeface="Consolas"/>
                <a:ea typeface="Consolas"/>
                <a:cs typeface="Consolas"/>
                <a:sym typeface="Consolas"/>
              </a:rPr>
              <a:t>({'lastName':'</a:t>
            </a:r>
            <a:r>
              <a:rPr lang="en-US" sz="2400" b="1" dirty="0" err="1">
                <a:solidFill>
                  <a:schemeClr val="dk1"/>
                </a:solidFill>
                <a:latin typeface="Consolas"/>
                <a:ea typeface="Consolas"/>
                <a:cs typeface="Consolas"/>
                <a:sym typeface="Consolas"/>
              </a:rPr>
              <a:t>Kirilov</a:t>
            </a:r>
            <a:r>
              <a:rPr lang="en-US" sz="2400" b="1" dirty="0">
                <a:solidFill>
                  <a:schemeClr val="dk1"/>
                </a:solidFill>
                <a:latin typeface="Consolas"/>
                <a:ea typeface="Consolas"/>
                <a:cs typeface="Consolas"/>
                <a:sym typeface="Consolas"/>
              </a:rPr>
              <a:t>'}).</a:t>
            </a:r>
            <a:r>
              <a:rPr lang="en-US" sz="2400" b="1" dirty="0">
                <a:solidFill>
                  <a:schemeClr val="lt1"/>
                </a:solidFill>
                <a:latin typeface="Consolas"/>
                <a:ea typeface="Consolas"/>
                <a:cs typeface="Consolas"/>
                <a:sym typeface="Consolas"/>
              </a:rPr>
              <a:t>select</a:t>
            </a:r>
            <a:r>
              <a:rPr lang="en-US" sz="2400" b="1" dirty="0">
                <a:solidFill>
                  <a:schemeClr val="dk1"/>
                </a:solidFill>
                <a:latin typeface="Consolas"/>
                <a:ea typeface="Consolas"/>
                <a:cs typeface="Consolas"/>
                <a:sym typeface="Consolas"/>
              </a:rPr>
              <a:t>('name age')</a:t>
            </a:r>
            <a:endParaRPr sz="1600" dirty="0"/>
          </a:p>
        </p:txBody>
      </p:sp>
      <p:sp>
        <p:nvSpPr>
          <p:cNvPr id="649" name="Google Shape;649;p59"/>
          <p:cNvSpPr txBox="1">
            <a:spLocks noGrp="1"/>
          </p:cNvSpPr>
          <p:nvPr>
            <p:ph type="sldNum" idx="12"/>
          </p:nvPr>
        </p:nvSpPr>
        <p:spPr>
          <a:xfrm>
            <a:off x="11753030" y="6507000"/>
            <a:ext cx="367414" cy="297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pPr marL="0" lvl="0" indent="0" algn="r" rtl="0">
                <a:spcBef>
                  <a:spcPts val="0"/>
                </a:spcBef>
                <a:spcAft>
                  <a:spcPts val="0"/>
                </a:spcAft>
                <a:buNone/>
              </a:pPr>
              <a:t>49</a:t>
            </a:fld>
            <a:endParaRPr sz="1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72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E605031-18A6-F6CD-5805-9DE50DE4F437}"/>
              </a:ext>
            </a:extLst>
          </p:cNvPr>
          <p:cNvSpPr>
            <a:spLocks noGrp="1"/>
          </p:cNvSpPr>
          <p:nvPr>
            <p:ph type="body" sz="quarter" idx="10"/>
          </p:nvPr>
        </p:nvSpPr>
        <p:spPr>
          <a:xfrm>
            <a:off x="190402" y="1196125"/>
            <a:ext cx="6210398" cy="5528766"/>
          </a:xfrm>
        </p:spPr>
        <p:txBody>
          <a:bodyPr/>
          <a:lstStyle/>
          <a:p>
            <a:pPr marL="372110" indent="-360045">
              <a:lnSpc>
                <a:spcPct val="100000"/>
              </a:lnSpc>
              <a:spcBef>
                <a:spcPts val="1610"/>
              </a:spcBef>
              <a:buFont typeface="Wingdings"/>
              <a:buChar char=""/>
              <a:tabLst>
                <a:tab pos="372745" algn="l"/>
              </a:tabLst>
            </a:pPr>
            <a:r>
              <a:rPr lang="en-US" sz="3400" spc="-10" dirty="0">
                <a:solidFill>
                  <a:srgbClr val="224464"/>
                </a:solidFill>
                <a:latin typeface="Calibri"/>
                <a:cs typeface="Calibri"/>
              </a:rPr>
              <a:t>Conventional (paper-based)</a:t>
            </a:r>
            <a:r>
              <a:rPr lang="en-US" sz="3400" spc="-110" dirty="0">
                <a:solidFill>
                  <a:srgbClr val="224464"/>
                </a:solidFill>
                <a:latin typeface="Calibri"/>
                <a:cs typeface="Calibri"/>
              </a:rPr>
              <a:t> </a:t>
            </a:r>
            <a:r>
              <a:rPr lang="en-US" sz="3400" b="1" spc="-15" dirty="0">
                <a:solidFill>
                  <a:srgbClr val="224464"/>
                </a:solidFill>
                <a:latin typeface="Calibri"/>
                <a:cs typeface="Calibri"/>
              </a:rPr>
              <a:t>data</a:t>
            </a:r>
            <a:r>
              <a:rPr lang="en-US" sz="3400" b="1" spc="-65" dirty="0">
                <a:solidFill>
                  <a:srgbClr val="224464"/>
                </a:solidFill>
                <a:latin typeface="Calibri"/>
                <a:cs typeface="Calibri"/>
              </a:rPr>
              <a:t> </a:t>
            </a:r>
            <a:r>
              <a:rPr lang="en-US" sz="3400" b="1" spc="-30" dirty="0">
                <a:solidFill>
                  <a:srgbClr val="224464"/>
                </a:solidFill>
                <a:latin typeface="Calibri"/>
                <a:cs typeface="Calibri"/>
              </a:rPr>
              <a:t>storage</a:t>
            </a:r>
            <a:endParaRPr lang="en-US" sz="3400" dirty="0">
              <a:latin typeface="Calibri"/>
              <a:cs typeface="Calibri"/>
            </a:endParaRPr>
          </a:p>
          <a:p>
            <a:pPr marL="805180" lvl="1" indent="-360680">
              <a:lnSpc>
                <a:spcPct val="100000"/>
              </a:lnSpc>
              <a:spcBef>
                <a:spcPts val="1400"/>
              </a:spcBef>
              <a:buFont typeface="Wingdings"/>
              <a:buChar char=""/>
              <a:tabLst>
                <a:tab pos="805180" algn="l"/>
                <a:tab pos="805815" algn="l"/>
              </a:tabLst>
            </a:pPr>
            <a:r>
              <a:rPr lang="en-US" sz="3200" spc="-30" dirty="0">
                <a:solidFill>
                  <a:srgbClr val="224464"/>
                </a:solidFill>
                <a:latin typeface="Calibri"/>
                <a:cs typeface="Calibri"/>
              </a:rPr>
              <a:t>Orders</a:t>
            </a:r>
            <a:endParaRPr lang="en-US" sz="3200" dirty="0">
              <a:latin typeface="Calibri"/>
              <a:cs typeface="Calibri"/>
            </a:endParaRPr>
          </a:p>
          <a:p>
            <a:pPr marL="805180" lvl="1" indent="-360680">
              <a:lnSpc>
                <a:spcPct val="100000"/>
              </a:lnSpc>
              <a:spcBef>
                <a:spcPts val="1395"/>
              </a:spcBef>
              <a:buFont typeface="Wingdings"/>
              <a:buChar char=""/>
              <a:tabLst>
                <a:tab pos="805180" algn="l"/>
                <a:tab pos="805815" algn="l"/>
              </a:tabLst>
            </a:pPr>
            <a:r>
              <a:rPr lang="en-US" sz="3200" spc="-15" dirty="0">
                <a:solidFill>
                  <a:srgbClr val="224464"/>
                </a:solidFill>
                <a:latin typeface="Calibri"/>
                <a:cs typeface="Calibri"/>
              </a:rPr>
              <a:t>Receipts</a:t>
            </a:r>
            <a:endParaRPr lang="en-US" dirty="0"/>
          </a:p>
        </p:txBody>
      </p:sp>
      <p:sp>
        <p:nvSpPr>
          <p:cNvPr id="7" name="object 7"/>
          <p:cNvSpPr txBox="1">
            <a:spLocks noGrp="1"/>
          </p:cNvSpPr>
          <p:nvPr>
            <p:ph type="title"/>
          </p:nvPr>
        </p:nvSpPr>
        <p:spPr/>
        <p:txBody>
          <a:bodyPr/>
          <a:lstStyle/>
          <a:p>
            <a:r>
              <a:rPr lang="en-US" dirty="0"/>
              <a:t>Data in the Real World</a:t>
            </a:r>
          </a:p>
        </p:txBody>
      </p:sp>
      <p:sp>
        <p:nvSpPr>
          <p:cNvPr id="11" name="object 11"/>
          <p:cNvSpPr txBox="1"/>
          <p:nvPr/>
        </p:nvSpPr>
        <p:spPr>
          <a:xfrm>
            <a:off x="11925300" y="6618223"/>
            <a:ext cx="144145" cy="154940"/>
          </a:xfrm>
          <a:prstGeom prst="rect">
            <a:avLst/>
          </a:prstGeom>
        </p:spPr>
        <p:txBody>
          <a:bodyPr vert="horz" wrap="square" lIns="0" tIns="0" rIns="0" bIns="0" rtlCol="0">
            <a:spAutoFit/>
          </a:bodyPr>
          <a:lstStyle/>
          <a:p>
            <a:pPr marL="40640">
              <a:lnSpc>
                <a:spcPts val="1065"/>
              </a:lnSpc>
            </a:pPr>
            <a:fld id="{81D60167-4931-47E6-BA6A-407CBD079E47}" type="slidenum">
              <a:rPr sz="1000" dirty="0">
                <a:solidFill>
                  <a:srgbClr val="224464"/>
                </a:solidFill>
                <a:latin typeface="Calibri"/>
                <a:cs typeface="Calibri"/>
              </a:rPr>
              <a:t>5</a:t>
            </a:fld>
            <a:endParaRPr sz="1000">
              <a:latin typeface="Calibri"/>
              <a:cs typeface="Calibri"/>
            </a:endParaRPr>
          </a:p>
        </p:txBody>
      </p:sp>
      <p:pic>
        <p:nvPicPr>
          <p:cNvPr id="2050" name="Picture 2" descr="The receipts prove it: Everything seems to be rising, from gas to cookies |  KX NEWS">
            <a:extLst>
              <a:ext uri="{FF2B5EF4-FFF2-40B4-BE49-F238E27FC236}">
                <a16:creationId xmlns:a16="http://schemas.microsoft.com/office/drawing/2014/main" id="{DB01D814-6E1C-E4CE-5573-18B944EE2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3975748"/>
            <a:ext cx="4800600" cy="2474762"/>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AFB64670-C4F3-348F-1421-9F71ACBB5C70}"/>
              </a:ext>
            </a:extLst>
          </p:cNvPr>
          <p:cNvPicPr>
            <a:picLocks noChangeAspect="1"/>
          </p:cNvPicPr>
          <p:nvPr/>
        </p:nvPicPr>
        <p:blipFill>
          <a:blip r:embed="rId3"/>
          <a:stretch>
            <a:fillRect/>
          </a:stretch>
        </p:blipFill>
        <p:spPr>
          <a:xfrm>
            <a:off x="6248402" y="1285981"/>
            <a:ext cx="4097478" cy="53045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145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0"/>
          <p:cNvSpPr txBox="1">
            <a:spLocks noGrp="1"/>
          </p:cNvSpPr>
          <p:nvPr>
            <p:ph type="body" idx="1"/>
          </p:nvPr>
        </p:nvSpPr>
        <p:spPr>
          <a:xfrm>
            <a:off x="190402" y="1196125"/>
            <a:ext cx="11818096" cy="5528766"/>
          </a:xfrm>
          <a:prstGeom prst="rect">
            <a:avLst/>
          </a:prstGeom>
          <a:noFill/>
          <a:ln>
            <a:noFill/>
          </a:ln>
        </p:spPr>
        <p:txBody>
          <a:bodyPr spcFirstLastPara="1" wrap="square" lIns="108000" tIns="36000" rIns="108000" bIns="36000" anchor="t" anchorCtr="0">
            <a:noAutofit/>
          </a:bodyPr>
          <a:lstStyle/>
          <a:p>
            <a:pPr marL="900112" lvl="1" indent="-457200" algn="l" rtl="0">
              <a:lnSpc>
                <a:spcPct val="105000"/>
              </a:lnSpc>
              <a:spcBef>
                <a:spcPts val="0"/>
              </a:spcBef>
              <a:spcAft>
                <a:spcPts val="0"/>
              </a:spcAft>
              <a:buClr>
                <a:schemeClr val="dk1"/>
              </a:buClr>
              <a:buSzPts val="3100"/>
              <a:buFont typeface="Wingdings" panose="05000000000000000000" pitchFamily="2" charset="2"/>
              <a:buChar char="§"/>
            </a:pPr>
            <a:r>
              <a:rPr lang="en-US" dirty="0"/>
              <a:t>Sorting</a:t>
            </a:r>
            <a:endParaRPr dirty="0"/>
          </a:p>
          <a:p>
            <a:pPr marL="377887" lvl="1" indent="0" algn="l" rtl="0">
              <a:lnSpc>
                <a:spcPct val="105000"/>
              </a:lnSpc>
              <a:spcBef>
                <a:spcPts val="1200"/>
              </a:spcBef>
              <a:spcAft>
                <a:spcPts val="0"/>
              </a:spcAft>
              <a:buClr>
                <a:schemeClr val="dk1"/>
              </a:buClr>
              <a:buSzPts val="3198"/>
              <a:buNone/>
            </a:pPr>
            <a:endParaRPr dirty="0"/>
          </a:p>
          <a:p>
            <a:pPr marL="900112" lvl="1" indent="-457200" algn="l" rtl="0">
              <a:lnSpc>
                <a:spcPct val="105000"/>
              </a:lnSpc>
              <a:spcBef>
                <a:spcPts val="1200"/>
              </a:spcBef>
              <a:spcAft>
                <a:spcPts val="0"/>
              </a:spcAft>
              <a:buClr>
                <a:schemeClr val="dk1"/>
              </a:buClr>
              <a:buSzPts val="3100"/>
              <a:buFont typeface="Wingdings" panose="05000000000000000000" pitchFamily="2" charset="2"/>
              <a:buChar char="§"/>
            </a:pPr>
            <a:r>
              <a:rPr lang="en-US" dirty="0"/>
              <a:t>Limit &amp; skip</a:t>
            </a:r>
            <a:endParaRPr dirty="0"/>
          </a:p>
          <a:p>
            <a:pPr marL="803275" lvl="1" indent="-157290" algn="l" rtl="0">
              <a:lnSpc>
                <a:spcPct val="105000"/>
              </a:lnSpc>
              <a:spcBef>
                <a:spcPts val="1200"/>
              </a:spcBef>
              <a:spcAft>
                <a:spcPts val="0"/>
              </a:spcAft>
              <a:buClr>
                <a:schemeClr val="dk1"/>
              </a:buClr>
              <a:buSzPts val="3198"/>
              <a:buNone/>
            </a:pPr>
            <a:endParaRPr dirty="0"/>
          </a:p>
          <a:p>
            <a:pPr marL="900112" lvl="1" indent="-457200" algn="l" rtl="0">
              <a:lnSpc>
                <a:spcPct val="105000"/>
              </a:lnSpc>
              <a:spcBef>
                <a:spcPts val="1200"/>
              </a:spcBef>
              <a:spcAft>
                <a:spcPts val="0"/>
              </a:spcAft>
              <a:buClr>
                <a:schemeClr val="dk1"/>
              </a:buClr>
              <a:buSzPts val="3100"/>
              <a:buFont typeface="Wingdings" panose="05000000000000000000" pitchFamily="2" charset="2"/>
              <a:buChar char="§"/>
            </a:pPr>
            <a:r>
              <a:rPr lang="en-US" dirty="0"/>
              <a:t>Different methods could be </a:t>
            </a:r>
            <a:r>
              <a:rPr lang="en-US" b="1" dirty="0">
                <a:solidFill>
                  <a:schemeClr val="lt1"/>
                </a:solidFill>
              </a:rPr>
              <a:t>stacked </a:t>
            </a:r>
            <a:r>
              <a:rPr lang="en-US" dirty="0"/>
              <a:t>one upon the other</a:t>
            </a:r>
            <a:endParaRPr dirty="0"/>
          </a:p>
          <a:p>
            <a:pPr marL="803275" lvl="1" indent="-157290" algn="l" rtl="0">
              <a:lnSpc>
                <a:spcPct val="105000"/>
              </a:lnSpc>
              <a:spcBef>
                <a:spcPts val="1200"/>
              </a:spcBef>
              <a:spcAft>
                <a:spcPts val="0"/>
              </a:spcAft>
              <a:buClr>
                <a:schemeClr val="dk1"/>
              </a:buClr>
              <a:buSzPts val="3198"/>
              <a:buNone/>
            </a:pPr>
            <a:endParaRPr dirty="0"/>
          </a:p>
        </p:txBody>
      </p:sp>
      <p:sp>
        <p:nvSpPr>
          <p:cNvPr id="655" name="Google Shape;655;p60"/>
          <p:cNvSpPr txBox="1">
            <a:spLocks noGrp="1"/>
          </p:cNvSpPr>
          <p:nvPr>
            <p:ph type="title"/>
          </p:nvPr>
        </p:nvSpPr>
        <p:spPr>
          <a:xfrm>
            <a:off x="190406" y="100750"/>
            <a:ext cx="9715594" cy="882654"/>
          </a:xfrm>
          <a:prstGeom prst="rect">
            <a:avLst/>
          </a:prstGeom>
          <a:noFill/>
          <a:ln>
            <a:noFill/>
          </a:ln>
        </p:spPr>
        <p:txBody>
          <a:bodyPr spcFirstLastPara="1" wrap="square" lIns="108000" tIns="36000" rIns="108000" bIns="36000" anchor="ctr" anchorCtr="0">
            <a:noAutofit/>
          </a:bodyPr>
          <a:lstStyle/>
          <a:p>
            <a:pPr marL="0" lvl="0" indent="0" algn="l" rtl="0">
              <a:spcBef>
                <a:spcPts val="0"/>
              </a:spcBef>
              <a:spcAft>
                <a:spcPts val="0"/>
              </a:spcAft>
              <a:buClr>
                <a:schemeClr val="lt2"/>
              </a:buClr>
              <a:buSzPts val="3900"/>
              <a:buFont typeface="Calibri"/>
              <a:buNone/>
            </a:pPr>
            <a:r>
              <a:rPr lang="en-US"/>
              <a:t>Mongoose Queries Example 2</a:t>
            </a:r>
            <a:endParaRPr/>
          </a:p>
        </p:txBody>
      </p:sp>
      <p:sp>
        <p:nvSpPr>
          <p:cNvPr id="656" name="Google Shape;656;p60"/>
          <p:cNvSpPr txBox="1"/>
          <p:nvPr/>
        </p:nvSpPr>
        <p:spPr>
          <a:xfrm>
            <a:off x="1101001" y="1940569"/>
            <a:ext cx="5509662" cy="487838"/>
          </a:xfrm>
          <a:prstGeom prst="rect">
            <a:avLst/>
          </a:prstGeom>
          <a:solidFill>
            <a:srgbClr val="C1C6D1">
              <a:alpha val="14901"/>
            </a:srgbClr>
          </a:solidFill>
          <a:ln w="12700" cap="flat" cmpd="sng">
            <a:solidFill>
              <a:srgbClr val="A1AAB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Student.</a:t>
            </a:r>
            <a:r>
              <a:rPr lang="en-US" sz="2400" b="1" dirty="0">
                <a:solidFill>
                  <a:schemeClr val="lt1"/>
                </a:solidFill>
                <a:latin typeface="Consolas"/>
                <a:ea typeface="Consolas"/>
                <a:cs typeface="Consolas"/>
                <a:sym typeface="Consolas"/>
              </a:rPr>
              <a:t>find</a:t>
            </a:r>
            <a:r>
              <a:rPr lang="en-US" sz="2400" b="1" dirty="0">
                <a:solidFill>
                  <a:schemeClr val="dk1"/>
                </a:solidFill>
                <a:latin typeface="Consolas"/>
                <a:ea typeface="Consolas"/>
                <a:cs typeface="Consolas"/>
                <a:sym typeface="Consolas"/>
              </a:rPr>
              <a:t>({}).</a:t>
            </a:r>
            <a:r>
              <a:rPr lang="en-US" sz="2400" b="1" dirty="0">
                <a:solidFill>
                  <a:schemeClr val="lt1"/>
                </a:solidFill>
                <a:latin typeface="Consolas"/>
                <a:ea typeface="Consolas"/>
                <a:cs typeface="Consolas"/>
                <a:sym typeface="Consolas"/>
              </a:rPr>
              <a:t>sort</a:t>
            </a:r>
            <a:r>
              <a:rPr lang="en-US" sz="2400" b="1" dirty="0">
                <a:solidFill>
                  <a:schemeClr val="dk1"/>
                </a:solidFill>
                <a:latin typeface="Consolas"/>
                <a:ea typeface="Consolas"/>
                <a:cs typeface="Consolas"/>
                <a:sym typeface="Consolas"/>
              </a:rPr>
              <a:t>({age:-1})</a:t>
            </a:r>
            <a:endParaRPr sz="1600" dirty="0"/>
          </a:p>
        </p:txBody>
      </p:sp>
      <p:sp>
        <p:nvSpPr>
          <p:cNvPr id="657" name="Google Shape;657;p60"/>
          <p:cNvSpPr txBox="1"/>
          <p:nvPr/>
        </p:nvSpPr>
        <p:spPr>
          <a:xfrm>
            <a:off x="1101000" y="3202369"/>
            <a:ext cx="8777518" cy="530181"/>
          </a:xfrm>
          <a:prstGeom prst="rect">
            <a:avLst/>
          </a:prstGeom>
          <a:solidFill>
            <a:srgbClr val="C1C6D1">
              <a:alpha val="14901"/>
            </a:srgbClr>
          </a:solidFill>
          <a:ln w="12700" cap="flat" cmpd="sng">
            <a:solidFill>
              <a:srgbClr val="A1AAB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Student.</a:t>
            </a:r>
            <a:r>
              <a:rPr lang="en-US" sz="2400" b="1" dirty="0">
                <a:solidFill>
                  <a:schemeClr val="lt1"/>
                </a:solidFill>
                <a:latin typeface="Consolas"/>
                <a:ea typeface="Consolas"/>
                <a:cs typeface="Consolas"/>
                <a:sym typeface="Consolas"/>
              </a:rPr>
              <a:t>find</a:t>
            </a:r>
            <a:r>
              <a:rPr lang="en-US" sz="2400" b="1" dirty="0">
                <a:solidFill>
                  <a:schemeClr val="dk1"/>
                </a:solidFill>
                <a:latin typeface="Consolas"/>
                <a:ea typeface="Consolas"/>
                <a:cs typeface="Consolas"/>
                <a:sym typeface="Consolas"/>
              </a:rPr>
              <a:t>({}).</a:t>
            </a:r>
            <a:r>
              <a:rPr lang="en-US" sz="2400" b="1" dirty="0">
                <a:solidFill>
                  <a:schemeClr val="lt1"/>
                </a:solidFill>
                <a:latin typeface="Consolas"/>
                <a:ea typeface="Consolas"/>
                <a:cs typeface="Consolas"/>
                <a:sym typeface="Consolas"/>
              </a:rPr>
              <a:t>sort</a:t>
            </a:r>
            <a:r>
              <a:rPr lang="en-US" sz="2400" b="1" dirty="0">
                <a:solidFill>
                  <a:schemeClr val="dk1"/>
                </a:solidFill>
                <a:latin typeface="Consolas"/>
                <a:ea typeface="Consolas"/>
                <a:cs typeface="Consolas"/>
                <a:sym typeface="Consolas"/>
              </a:rPr>
              <a:t>({age:-1}).</a:t>
            </a:r>
            <a:r>
              <a:rPr lang="en-US" sz="2400" b="1" dirty="0">
                <a:solidFill>
                  <a:schemeClr val="lt1"/>
                </a:solidFill>
                <a:latin typeface="Consolas"/>
                <a:ea typeface="Consolas"/>
                <a:cs typeface="Consolas"/>
                <a:sym typeface="Consolas"/>
              </a:rPr>
              <a:t>skip</a:t>
            </a:r>
            <a:r>
              <a:rPr lang="en-US" sz="2400" b="1" dirty="0">
                <a:solidFill>
                  <a:schemeClr val="dk1"/>
                </a:solidFill>
                <a:latin typeface="Consolas"/>
                <a:ea typeface="Consolas"/>
                <a:cs typeface="Consolas"/>
                <a:sym typeface="Consolas"/>
              </a:rPr>
              <a:t>(30).</a:t>
            </a:r>
            <a:r>
              <a:rPr lang="en-US" sz="2400" b="1" dirty="0">
                <a:solidFill>
                  <a:schemeClr val="lt1"/>
                </a:solidFill>
                <a:latin typeface="Consolas"/>
                <a:ea typeface="Consolas"/>
                <a:cs typeface="Consolas"/>
                <a:sym typeface="Consolas"/>
              </a:rPr>
              <a:t>limit</a:t>
            </a:r>
            <a:r>
              <a:rPr lang="en-US" sz="2400" b="1" dirty="0">
                <a:solidFill>
                  <a:schemeClr val="dk1"/>
                </a:solidFill>
                <a:latin typeface="Consolas"/>
                <a:ea typeface="Consolas"/>
                <a:cs typeface="Consolas"/>
                <a:sym typeface="Consolas"/>
              </a:rPr>
              <a:t>(10)</a:t>
            </a:r>
            <a:endParaRPr sz="1600" dirty="0"/>
          </a:p>
        </p:txBody>
      </p:sp>
      <p:sp>
        <p:nvSpPr>
          <p:cNvPr id="658" name="Google Shape;658;p60"/>
          <p:cNvSpPr txBox="1"/>
          <p:nvPr/>
        </p:nvSpPr>
        <p:spPr>
          <a:xfrm>
            <a:off x="1101000" y="4487340"/>
            <a:ext cx="9916770" cy="2237551"/>
          </a:xfrm>
          <a:prstGeom prst="rect">
            <a:avLst/>
          </a:prstGeom>
          <a:solidFill>
            <a:srgbClr val="C1C6D1">
              <a:alpha val="14901"/>
            </a:srgbClr>
          </a:solidFill>
          <a:ln w="12700" cap="flat" cmpd="sng">
            <a:solidFill>
              <a:srgbClr val="A1AAB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Student.</a:t>
            </a:r>
            <a:r>
              <a:rPr lang="en-US" sz="2400" b="1" dirty="0">
                <a:solidFill>
                  <a:schemeClr val="lt1"/>
                </a:solidFill>
                <a:latin typeface="Consolas"/>
                <a:ea typeface="Consolas"/>
                <a:cs typeface="Consolas"/>
                <a:sym typeface="Consolas"/>
              </a:rPr>
              <a:t>find</a:t>
            </a:r>
            <a:r>
              <a:rPr lang="en-US" sz="2400" b="1" dirty="0">
                <a:solidFill>
                  <a:schemeClr val="dk1"/>
                </a:solidFill>
                <a:latin typeface="Consolas"/>
                <a:ea typeface="Consolas"/>
                <a:cs typeface="Consolas"/>
                <a:sym typeface="Consolas"/>
              </a:rPr>
              <a:t>({})</a:t>
            </a:r>
          </a:p>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	.</a:t>
            </a:r>
            <a:r>
              <a:rPr lang="en-US" sz="2400" b="1" dirty="0">
                <a:solidFill>
                  <a:schemeClr val="lt1"/>
                </a:solidFill>
                <a:latin typeface="Consolas"/>
                <a:ea typeface="Consolas"/>
                <a:cs typeface="Consolas"/>
                <a:sym typeface="Consolas"/>
              </a:rPr>
              <a:t>where</a:t>
            </a:r>
            <a:r>
              <a:rPr lang="en-US" sz="2400" b="1" dirty="0">
                <a:solidFill>
                  <a:schemeClr val="dk1"/>
                </a:solidFill>
                <a:latin typeface="Consolas"/>
                <a:ea typeface="Consolas"/>
                <a:cs typeface="Consolas"/>
                <a:sym typeface="Consolas"/>
              </a:rPr>
              <a:t>('</a:t>
            </a:r>
            <a:r>
              <a:rPr lang="en-US" sz="2400" b="1" dirty="0" err="1">
                <a:solidFill>
                  <a:schemeClr val="dk1"/>
                </a:solidFill>
                <a:latin typeface="Consolas"/>
                <a:ea typeface="Consolas"/>
                <a:cs typeface="Consolas"/>
                <a:sym typeface="Consolas"/>
              </a:rPr>
              <a:t>firstName</a:t>
            </a:r>
            <a:r>
              <a:rPr lang="en-US" sz="2400" b="1" dirty="0">
                <a:solidFill>
                  <a:schemeClr val="dk1"/>
                </a:solidFill>
                <a:latin typeface="Consolas"/>
                <a:ea typeface="Consolas"/>
                <a:cs typeface="Consolas"/>
                <a:sym typeface="Consolas"/>
              </a:rPr>
              <a:t>').</a:t>
            </a:r>
            <a:r>
              <a:rPr lang="en-US" sz="2400" b="1" dirty="0">
                <a:solidFill>
                  <a:schemeClr val="lt1"/>
                </a:solidFill>
                <a:latin typeface="Consolas"/>
                <a:ea typeface="Consolas"/>
                <a:cs typeface="Consolas"/>
                <a:sym typeface="Consolas"/>
              </a:rPr>
              <a:t>equals</a:t>
            </a:r>
            <a:r>
              <a:rPr lang="en-US" sz="2400" b="1" dirty="0">
                <a:solidFill>
                  <a:schemeClr val="dk1"/>
                </a:solidFill>
                <a:latin typeface="Consolas"/>
                <a:ea typeface="Consolas"/>
                <a:cs typeface="Consolas"/>
                <a:sym typeface="Consolas"/>
              </a:rPr>
              <a:t>('</a:t>
            </a:r>
            <a:r>
              <a:rPr lang="en-US" sz="2400" b="1" dirty="0" err="1">
                <a:solidFill>
                  <a:schemeClr val="dk1"/>
                </a:solidFill>
                <a:latin typeface="Consolas"/>
                <a:ea typeface="Consolas"/>
                <a:cs typeface="Consolas"/>
                <a:sym typeface="Consolas"/>
              </a:rPr>
              <a:t>gosho</a:t>
            </a:r>
            <a:r>
              <a:rPr lang="en-US" sz="2400" b="1" dirty="0">
                <a:solidFill>
                  <a:schemeClr val="dk1"/>
                </a:solidFill>
                <a:latin typeface="Consolas"/>
                <a:ea typeface="Consolas"/>
                <a:cs typeface="Consolas"/>
                <a:sym typeface="Consolas"/>
              </a:rPr>
              <a:t>')</a:t>
            </a:r>
          </a:p>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	.</a:t>
            </a:r>
            <a:r>
              <a:rPr lang="en-US" sz="2400" b="1" dirty="0">
                <a:solidFill>
                  <a:schemeClr val="lt1"/>
                </a:solidFill>
                <a:latin typeface="Consolas"/>
                <a:ea typeface="Consolas"/>
                <a:cs typeface="Consolas"/>
                <a:sym typeface="Consolas"/>
              </a:rPr>
              <a:t>where</a:t>
            </a:r>
            <a:r>
              <a:rPr lang="en-US" sz="2400" b="1" dirty="0">
                <a:solidFill>
                  <a:schemeClr val="dk1"/>
                </a:solidFill>
                <a:latin typeface="Consolas"/>
                <a:ea typeface="Consolas"/>
                <a:cs typeface="Consolas"/>
                <a:sym typeface="Consolas"/>
              </a:rPr>
              <a:t>('age').</a:t>
            </a:r>
            <a:r>
              <a:rPr lang="en-US" sz="2400" b="1" dirty="0" err="1">
                <a:solidFill>
                  <a:schemeClr val="lt1"/>
                </a:solidFill>
                <a:latin typeface="Consolas"/>
                <a:ea typeface="Consolas"/>
                <a:cs typeface="Consolas"/>
                <a:sym typeface="Consolas"/>
              </a:rPr>
              <a:t>gt</a:t>
            </a:r>
            <a:r>
              <a:rPr lang="en-US" sz="2400" b="1" dirty="0">
                <a:solidFill>
                  <a:schemeClr val="dk1"/>
                </a:solidFill>
                <a:latin typeface="Consolas"/>
                <a:ea typeface="Consolas"/>
                <a:cs typeface="Consolas"/>
                <a:sym typeface="Consolas"/>
              </a:rPr>
              <a:t>(18).</a:t>
            </a:r>
            <a:r>
              <a:rPr lang="en-US" sz="2400" b="1" dirty="0" err="1">
                <a:solidFill>
                  <a:schemeClr val="lt1"/>
                </a:solidFill>
                <a:latin typeface="Consolas"/>
                <a:ea typeface="Consolas"/>
                <a:cs typeface="Consolas"/>
                <a:sym typeface="Consolas"/>
              </a:rPr>
              <a:t>lt</a:t>
            </a:r>
            <a:r>
              <a:rPr lang="en-US" sz="2400" b="1" dirty="0">
                <a:solidFill>
                  <a:schemeClr val="dk1"/>
                </a:solidFill>
                <a:latin typeface="Consolas"/>
                <a:ea typeface="Consolas"/>
                <a:cs typeface="Consolas"/>
                <a:sym typeface="Consolas"/>
              </a:rPr>
              <a:t>(65)</a:t>
            </a:r>
          </a:p>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	.</a:t>
            </a:r>
            <a:r>
              <a:rPr lang="en-US" sz="2400" b="1" dirty="0">
                <a:solidFill>
                  <a:schemeClr val="lt1"/>
                </a:solidFill>
                <a:latin typeface="Consolas"/>
                <a:ea typeface="Consolas"/>
                <a:cs typeface="Consolas"/>
                <a:sym typeface="Consolas"/>
              </a:rPr>
              <a:t>sort</a:t>
            </a:r>
            <a:r>
              <a:rPr lang="en-US" sz="2400" b="1" dirty="0">
                <a:solidFill>
                  <a:schemeClr val="dk1"/>
                </a:solidFill>
                <a:latin typeface="Consolas"/>
                <a:ea typeface="Consolas"/>
                <a:cs typeface="Consolas"/>
                <a:sym typeface="Consolas"/>
              </a:rPr>
              <a:t>({age:-1})</a:t>
            </a:r>
          </a:p>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	.</a:t>
            </a:r>
            <a:r>
              <a:rPr lang="en-US" sz="2400" b="1" dirty="0">
                <a:solidFill>
                  <a:schemeClr val="lt1"/>
                </a:solidFill>
                <a:latin typeface="Consolas"/>
                <a:ea typeface="Consolas"/>
                <a:cs typeface="Consolas"/>
                <a:sym typeface="Consolas"/>
              </a:rPr>
              <a:t>skip</a:t>
            </a:r>
            <a:r>
              <a:rPr lang="en-US" sz="2400" b="1" dirty="0">
                <a:solidFill>
                  <a:schemeClr val="dk1"/>
                </a:solidFill>
                <a:latin typeface="Consolas"/>
                <a:ea typeface="Consolas"/>
                <a:cs typeface="Consolas"/>
                <a:sym typeface="Consolas"/>
              </a:rPr>
              <a:t>(10)</a:t>
            </a:r>
          </a:p>
          <a:p>
            <a:pPr marL="0" marR="0" lvl="0" indent="0" algn="l" rtl="0">
              <a:spcBef>
                <a:spcPts val="0"/>
              </a:spcBef>
              <a:spcAft>
                <a:spcPts val="0"/>
              </a:spcAft>
              <a:buClr>
                <a:srgbClr val="C1C6D1"/>
              </a:buClr>
              <a:buSzPts val="1400"/>
              <a:buFont typeface="Noto Sans Symbols"/>
              <a:buNone/>
            </a:pPr>
            <a:r>
              <a:rPr lang="en-US" sz="2400" b="1" dirty="0">
                <a:solidFill>
                  <a:schemeClr val="dk1"/>
                </a:solidFill>
                <a:latin typeface="Consolas"/>
                <a:ea typeface="Consolas"/>
                <a:cs typeface="Consolas"/>
                <a:sym typeface="Consolas"/>
              </a:rPr>
              <a:t>	.</a:t>
            </a:r>
            <a:r>
              <a:rPr lang="en-US" sz="2400" b="1" dirty="0">
                <a:solidFill>
                  <a:schemeClr val="lt1"/>
                </a:solidFill>
                <a:latin typeface="Consolas"/>
                <a:ea typeface="Consolas"/>
                <a:cs typeface="Consolas"/>
                <a:sym typeface="Consolas"/>
              </a:rPr>
              <a:t>limit</a:t>
            </a:r>
            <a:r>
              <a:rPr lang="en-US" sz="2400" b="1" dirty="0">
                <a:solidFill>
                  <a:schemeClr val="dk1"/>
                </a:solidFill>
                <a:latin typeface="Consolas"/>
                <a:ea typeface="Consolas"/>
                <a:cs typeface="Consolas"/>
                <a:sym typeface="Consolas"/>
              </a:rPr>
              <a:t>(10)</a:t>
            </a:r>
            <a:endParaRPr sz="1600" dirty="0"/>
          </a:p>
        </p:txBody>
      </p:sp>
      <p:sp>
        <p:nvSpPr>
          <p:cNvPr id="659" name="Google Shape;659;p60"/>
          <p:cNvSpPr txBox="1">
            <a:spLocks noGrp="1"/>
          </p:cNvSpPr>
          <p:nvPr>
            <p:ph type="sldNum" idx="12"/>
          </p:nvPr>
        </p:nvSpPr>
        <p:spPr>
          <a:xfrm>
            <a:off x="11753030" y="6507000"/>
            <a:ext cx="367414" cy="297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pPr marL="0" lvl="0" indent="0" algn="r" rtl="0">
                <a:spcBef>
                  <a:spcPts val="0"/>
                </a:spcBef>
                <a:spcAft>
                  <a:spcPts val="0"/>
                </a:spcAft>
                <a:buNone/>
              </a:pPr>
              <a:t>50</a:t>
            </a:fld>
            <a:endParaRPr sz="1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897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p:bldP spid="657" grpId="0" animBg="1"/>
      <p:bldP spid="65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6"/>
          <p:cNvSpPr txBox="1">
            <a:spLocks noGrp="1"/>
          </p:cNvSpPr>
          <p:nvPr>
            <p:ph type="body" idx="4294967295"/>
          </p:nvPr>
        </p:nvSpPr>
        <p:spPr>
          <a:xfrm>
            <a:off x="190463" y="1151122"/>
            <a:ext cx="11807897" cy="5570355"/>
          </a:xfrm>
          <a:prstGeom prst="rect">
            <a:avLst/>
          </a:prstGeom>
          <a:noFill/>
          <a:ln>
            <a:noFill/>
          </a:ln>
        </p:spPr>
        <p:txBody>
          <a:bodyPr spcFirstLastPara="1" wrap="square" lIns="108000" tIns="36000" rIns="108000" bIns="36000" anchor="t" anchorCtr="0">
            <a:noAutofit/>
          </a:bodyPr>
          <a:lstStyle/>
          <a:p>
            <a:pPr lvl="0" algn="l" rtl="0">
              <a:lnSpc>
                <a:spcPct val="105000"/>
              </a:lnSpc>
              <a:spcBef>
                <a:spcPts val="0"/>
              </a:spcBef>
              <a:spcAft>
                <a:spcPts val="0"/>
              </a:spcAft>
              <a:buClr>
                <a:schemeClr val="dk1"/>
              </a:buClr>
              <a:buSzPts val="3300"/>
            </a:pPr>
            <a:r>
              <a:rPr lang="en-US" dirty="0"/>
              <a:t>Install "</a:t>
            </a:r>
            <a:r>
              <a:rPr lang="en-US" b="1" dirty="0" err="1"/>
              <a:t>MongoDb</a:t>
            </a:r>
            <a:r>
              <a:rPr lang="en-US" b="1" dirty="0"/>
              <a:t> Shell</a:t>
            </a:r>
            <a:r>
              <a:rPr lang="en-US" dirty="0"/>
              <a:t>" and run it from the command line:</a:t>
            </a:r>
            <a:endParaRPr dirty="0"/>
          </a:p>
          <a:p>
            <a:pPr lvl="1">
              <a:spcBef>
                <a:spcPts val="1200"/>
              </a:spcBef>
              <a:spcAft>
                <a:spcPts val="0"/>
              </a:spcAft>
              <a:buClr>
                <a:schemeClr val="dk1"/>
              </a:buClr>
              <a:buSzPts val="3100"/>
            </a:pPr>
            <a:r>
              <a:rPr lang="en-US" dirty="0"/>
              <a:t>Type the command "</a:t>
            </a:r>
            <a:r>
              <a:rPr lang="en-US" b="1" dirty="0">
                <a:solidFill>
                  <a:schemeClr val="lt1"/>
                </a:solidFill>
              </a:rPr>
              <a:t>mongo</a:t>
            </a:r>
            <a:r>
              <a:rPr lang="en-US" dirty="0"/>
              <a:t>"</a:t>
            </a:r>
            <a:endParaRPr dirty="0"/>
          </a:p>
          <a:p>
            <a:pPr marL="442912" lvl="1" indent="0" algn="l" rtl="0">
              <a:lnSpc>
                <a:spcPct val="105000"/>
              </a:lnSpc>
              <a:spcBef>
                <a:spcPts val="1200"/>
              </a:spcBef>
              <a:spcAft>
                <a:spcPts val="0"/>
              </a:spcAft>
              <a:buClr>
                <a:schemeClr val="dk1"/>
              </a:buClr>
              <a:buSzPts val="3198"/>
              <a:buNone/>
            </a:pPr>
            <a:endParaRPr b="1" dirty="0">
              <a:solidFill>
                <a:schemeClr val="lt1"/>
              </a:solidFill>
            </a:endParaRPr>
          </a:p>
          <a:p>
            <a:pPr marL="442912" lvl="1" indent="0" algn="l" rtl="0">
              <a:lnSpc>
                <a:spcPct val="105000"/>
              </a:lnSpc>
              <a:spcBef>
                <a:spcPts val="1200"/>
              </a:spcBef>
              <a:spcAft>
                <a:spcPts val="0"/>
              </a:spcAft>
              <a:buClr>
                <a:schemeClr val="dk1"/>
              </a:buClr>
              <a:buSzPts val="3198"/>
              <a:buNone/>
            </a:pPr>
            <a:endParaRPr b="1" dirty="0">
              <a:solidFill>
                <a:schemeClr val="lt1"/>
              </a:solidFill>
            </a:endParaRPr>
          </a:p>
          <a:p>
            <a:pPr marL="442912" lvl="1" indent="0" algn="l" rtl="0">
              <a:lnSpc>
                <a:spcPct val="105000"/>
              </a:lnSpc>
              <a:spcBef>
                <a:spcPts val="1200"/>
              </a:spcBef>
              <a:spcAft>
                <a:spcPts val="0"/>
              </a:spcAft>
              <a:buClr>
                <a:schemeClr val="dk1"/>
              </a:buClr>
              <a:buSzPts val="3198"/>
              <a:buNone/>
            </a:pPr>
            <a:endParaRPr b="1" dirty="0">
              <a:solidFill>
                <a:schemeClr val="lt1"/>
              </a:solidFill>
            </a:endParaRPr>
          </a:p>
          <a:p>
            <a:pPr marL="442912" lvl="1" indent="0" algn="l" rtl="0">
              <a:lnSpc>
                <a:spcPct val="105000"/>
              </a:lnSpc>
              <a:spcBef>
                <a:spcPts val="1200"/>
              </a:spcBef>
              <a:spcAft>
                <a:spcPts val="0"/>
              </a:spcAft>
              <a:buClr>
                <a:schemeClr val="dk1"/>
              </a:buClr>
              <a:buSzPts val="3198"/>
              <a:buNone/>
            </a:pPr>
            <a:endParaRPr b="1" dirty="0">
              <a:solidFill>
                <a:schemeClr val="lt1"/>
              </a:solidFill>
            </a:endParaRPr>
          </a:p>
          <a:p>
            <a:pPr lvl="1">
              <a:spcBef>
                <a:spcPts val="2400"/>
              </a:spcBef>
              <a:spcAft>
                <a:spcPts val="0"/>
              </a:spcAft>
              <a:buClr>
                <a:schemeClr val="dk1"/>
              </a:buClr>
              <a:buSzPts val="3100"/>
            </a:pPr>
            <a:r>
              <a:rPr lang="en-US" dirty="0"/>
              <a:t>Additional information at: </a:t>
            </a:r>
            <a:r>
              <a:rPr lang="en-US" dirty="0">
                <a:hlinkClick r:id="rId3"/>
              </a:rPr>
              <a:t>https://www.mongodb.com/try/download/shell</a:t>
            </a:r>
            <a:r>
              <a:rPr lang="en-US" dirty="0"/>
              <a:t> </a:t>
            </a:r>
            <a:endParaRPr dirty="0"/>
          </a:p>
        </p:txBody>
      </p:sp>
      <p:sp>
        <p:nvSpPr>
          <p:cNvPr id="454" name="Google Shape;454;p36"/>
          <p:cNvSpPr txBox="1">
            <a:spLocks noGrp="1"/>
          </p:cNvSpPr>
          <p:nvPr>
            <p:ph type="title"/>
          </p:nvPr>
        </p:nvSpPr>
        <p:spPr>
          <a:xfrm>
            <a:off x="190406" y="100750"/>
            <a:ext cx="9715594" cy="882654"/>
          </a:xfrm>
          <a:prstGeom prst="rect">
            <a:avLst/>
          </a:prstGeom>
          <a:noFill/>
          <a:ln>
            <a:noFill/>
          </a:ln>
        </p:spPr>
        <p:txBody>
          <a:bodyPr spcFirstLastPara="1" wrap="square" lIns="108000" tIns="36000" rIns="108000" bIns="36000" anchor="ctr" anchorCtr="0">
            <a:noAutofit/>
          </a:bodyPr>
          <a:lstStyle/>
          <a:p>
            <a:pPr marL="0" lvl="0" indent="0" algn="l" rtl="0">
              <a:spcBef>
                <a:spcPts val="0"/>
              </a:spcBef>
              <a:spcAft>
                <a:spcPts val="0"/>
              </a:spcAft>
              <a:buClr>
                <a:schemeClr val="lt2"/>
              </a:buClr>
              <a:buSzPts val="3900"/>
              <a:buFont typeface="Calibri"/>
              <a:buNone/>
            </a:pPr>
            <a:r>
              <a:rPr lang="en-US" dirty="0"/>
              <a:t>Working with MongoDB Shell Client</a:t>
            </a:r>
            <a:endParaRPr dirty="0"/>
          </a:p>
        </p:txBody>
      </p:sp>
      <p:sp>
        <p:nvSpPr>
          <p:cNvPr id="455" name="Google Shape;455;p36"/>
          <p:cNvSpPr txBox="1"/>
          <p:nvPr/>
        </p:nvSpPr>
        <p:spPr>
          <a:xfrm>
            <a:off x="1143001" y="2512732"/>
            <a:ext cx="2003183" cy="461665"/>
          </a:xfrm>
          <a:prstGeom prst="rect">
            <a:avLst/>
          </a:prstGeom>
          <a:solidFill>
            <a:schemeClr val="accent5">
              <a:lumMod val="40000"/>
              <a:lumOff val="60000"/>
              <a:alpha val="14901"/>
            </a:schemeClr>
          </a:solidFill>
          <a:ln w="12700" cap="flat" cmpd="sng">
            <a:solidFill>
              <a:schemeClr val="accent6">
                <a:lumMod val="75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D9D4C6"/>
              </a:buClr>
              <a:buSzPts val="1680"/>
              <a:buFont typeface="Noto Sans Symbols"/>
              <a:buNone/>
            </a:pPr>
            <a:r>
              <a:rPr lang="en-US" sz="2400" b="1" i="0" u="none" strike="noStrike" cap="none" noProof="1">
                <a:solidFill>
                  <a:schemeClr val="lt1"/>
                </a:solidFill>
                <a:latin typeface="Consolas"/>
                <a:ea typeface="Consolas"/>
                <a:cs typeface="Consolas"/>
                <a:sym typeface="Consolas"/>
              </a:rPr>
              <a:t>show </a:t>
            </a:r>
            <a:r>
              <a:rPr lang="en-US" sz="2400" b="1" i="0" u="none" strike="noStrike" cap="none" noProof="1">
                <a:solidFill>
                  <a:schemeClr val="dk1"/>
                </a:solidFill>
                <a:latin typeface="Consolas"/>
                <a:ea typeface="Consolas"/>
                <a:cs typeface="Consolas"/>
                <a:sym typeface="Consolas"/>
              </a:rPr>
              <a:t>dbs</a:t>
            </a:r>
            <a:endParaRPr lang="en-US" noProof="1"/>
          </a:p>
        </p:txBody>
      </p:sp>
      <p:sp>
        <p:nvSpPr>
          <p:cNvPr id="456" name="Google Shape;456;p36"/>
          <p:cNvSpPr txBox="1"/>
          <p:nvPr/>
        </p:nvSpPr>
        <p:spPr>
          <a:xfrm>
            <a:off x="5286236" y="2512410"/>
            <a:ext cx="2536879" cy="461665"/>
          </a:xfrm>
          <a:prstGeom prst="rect">
            <a:avLst/>
          </a:prstGeom>
          <a:solidFill>
            <a:schemeClr val="accent5">
              <a:lumMod val="40000"/>
              <a:lumOff val="60000"/>
              <a:alpha val="14901"/>
            </a:schemeClr>
          </a:solidFill>
          <a:ln w="12700" cap="flat" cmpd="sng">
            <a:solidFill>
              <a:schemeClr val="accent6">
                <a:lumMod val="75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D9D4C6"/>
              </a:buClr>
              <a:buSzPts val="1680"/>
              <a:buFont typeface="Noto Sans Symbols"/>
              <a:buNone/>
            </a:pPr>
            <a:r>
              <a:rPr lang="en-US" sz="2400" b="1" i="0" u="none" strike="noStrike" cap="none" noProof="1">
                <a:solidFill>
                  <a:schemeClr val="lt1"/>
                </a:solidFill>
                <a:latin typeface="Consolas"/>
                <a:ea typeface="Consolas"/>
                <a:cs typeface="Consolas"/>
                <a:sym typeface="Consolas"/>
              </a:rPr>
              <a:t>use</a:t>
            </a:r>
            <a:r>
              <a:rPr lang="en-US" sz="2400" b="1" i="0" u="none" strike="noStrike" cap="none" noProof="1">
                <a:solidFill>
                  <a:schemeClr val="dk1"/>
                </a:solidFill>
                <a:latin typeface="Consolas"/>
                <a:ea typeface="Consolas"/>
                <a:cs typeface="Consolas"/>
                <a:sym typeface="Consolas"/>
              </a:rPr>
              <a:t> mytestdb</a:t>
            </a:r>
            <a:endParaRPr lang="en-US" noProof="1"/>
          </a:p>
        </p:txBody>
      </p:sp>
      <p:sp>
        <p:nvSpPr>
          <p:cNvPr id="457" name="Google Shape;457;p36"/>
          <p:cNvSpPr txBox="1"/>
          <p:nvPr/>
        </p:nvSpPr>
        <p:spPr>
          <a:xfrm>
            <a:off x="1143008" y="3218870"/>
            <a:ext cx="7849340" cy="461700"/>
          </a:xfrm>
          <a:prstGeom prst="rect">
            <a:avLst/>
          </a:prstGeom>
          <a:solidFill>
            <a:schemeClr val="accent5">
              <a:lumMod val="40000"/>
              <a:lumOff val="60000"/>
              <a:alpha val="14901"/>
            </a:schemeClr>
          </a:solidFill>
          <a:ln w="12700" cap="flat" cmpd="sng">
            <a:solidFill>
              <a:schemeClr val="accent6">
                <a:lumMod val="75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D9D4C6"/>
              </a:buClr>
              <a:buSzPts val="1680"/>
              <a:buFont typeface="Noto Sans Symbols"/>
              <a:buNone/>
            </a:pPr>
            <a:r>
              <a:rPr lang="en-US" sz="2400" b="1" i="0" u="none" strike="noStrike" cap="none" noProof="1">
                <a:solidFill>
                  <a:schemeClr val="dk1"/>
                </a:solidFill>
                <a:latin typeface="Consolas"/>
                <a:ea typeface="Consolas"/>
                <a:cs typeface="Consolas"/>
                <a:sym typeface="Consolas"/>
              </a:rPr>
              <a:t>db.</a:t>
            </a:r>
            <a:r>
              <a:rPr lang="en-US" sz="2400" b="1" i="0" u="none" strike="noStrike" cap="none" noProof="1">
                <a:solidFill>
                  <a:schemeClr val="lt1"/>
                </a:solidFill>
                <a:latin typeface="Consolas"/>
                <a:ea typeface="Consolas"/>
                <a:cs typeface="Consolas"/>
                <a:sym typeface="Consolas"/>
              </a:rPr>
              <a:t>mycollection</a:t>
            </a:r>
            <a:r>
              <a:rPr lang="en-US" sz="2400" b="1" i="0" u="none" strike="noStrike" cap="none" noProof="1">
                <a:solidFill>
                  <a:schemeClr val="dk1"/>
                </a:solidFill>
                <a:latin typeface="Consolas"/>
                <a:ea typeface="Consolas"/>
                <a:cs typeface="Consolas"/>
                <a:sym typeface="Consolas"/>
              </a:rPr>
              <a:t>.insertOne({"name":"George"})</a:t>
            </a:r>
            <a:endParaRPr lang="en-US" noProof="1"/>
          </a:p>
        </p:txBody>
      </p:sp>
      <p:sp>
        <p:nvSpPr>
          <p:cNvPr id="458" name="Google Shape;458;p36"/>
          <p:cNvSpPr txBox="1"/>
          <p:nvPr/>
        </p:nvSpPr>
        <p:spPr>
          <a:xfrm>
            <a:off x="1143000" y="3998171"/>
            <a:ext cx="7849347" cy="461665"/>
          </a:xfrm>
          <a:prstGeom prst="rect">
            <a:avLst/>
          </a:prstGeom>
          <a:solidFill>
            <a:schemeClr val="accent5">
              <a:lumMod val="40000"/>
              <a:lumOff val="60000"/>
              <a:alpha val="14901"/>
            </a:schemeClr>
          </a:solidFill>
          <a:ln w="12700" cap="flat" cmpd="sng">
            <a:solidFill>
              <a:schemeClr val="accent6">
                <a:lumMod val="75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Clr>
                <a:srgbClr val="D9D4C6"/>
              </a:buClr>
              <a:buSzPts val="1680"/>
              <a:buFont typeface="Noto Sans Symbols"/>
              <a:buNone/>
            </a:pPr>
            <a:r>
              <a:rPr lang="en-US" sz="2400" b="1" i="0" u="none" strike="noStrike" cap="none" noProof="1">
                <a:solidFill>
                  <a:schemeClr val="dk1"/>
                </a:solidFill>
                <a:latin typeface="Consolas"/>
                <a:ea typeface="Consolas"/>
                <a:cs typeface="Consolas"/>
                <a:sym typeface="Consolas"/>
              </a:rPr>
              <a:t>db.</a:t>
            </a:r>
            <a:r>
              <a:rPr lang="en-US" sz="2400" b="1" i="0" u="none" strike="noStrike" cap="none" noProof="1">
                <a:solidFill>
                  <a:schemeClr val="lt1"/>
                </a:solidFill>
                <a:latin typeface="Consolas"/>
                <a:ea typeface="Consolas"/>
                <a:cs typeface="Consolas"/>
                <a:sym typeface="Consolas"/>
              </a:rPr>
              <a:t>mycollection</a:t>
            </a:r>
            <a:r>
              <a:rPr lang="en-US" sz="2400" b="1" i="0" u="none" strike="noStrike" cap="none" noProof="1">
                <a:solidFill>
                  <a:schemeClr val="dk1"/>
                </a:solidFill>
                <a:latin typeface="Consolas"/>
                <a:ea typeface="Consolas"/>
                <a:cs typeface="Consolas"/>
                <a:sym typeface="Consolas"/>
              </a:rPr>
              <a:t>.find({"name</a:t>
            </a:r>
            <a:r>
              <a:rPr lang="en-US" sz="2400" b="1" noProof="1">
                <a:solidFill>
                  <a:schemeClr val="dk1"/>
                </a:solidFill>
                <a:latin typeface="Consolas"/>
                <a:ea typeface="Consolas"/>
                <a:cs typeface="Consolas"/>
                <a:sym typeface="Consolas"/>
              </a:rPr>
              <a:t>":" George"</a:t>
            </a:r>
            <a:r>
              <a:rPr lang="en-US" sz="2400" b="1" i="0" u="none" strike="noStrike" cap="none" noProof="1">
                <a:solidFill>
                  <a:schemeClr val="dk1"/>
                </a:solidFill>
                <a:latin typeface="Consolas"/>
                <a:ea typeface="Consolas"/>
                <a:cs typeface="Consolas"/>
                <a:sym typeface="Consolas"/>
              </a:rPr>
              <a:t>})</a:t>
            </a:r>
            <a:endParaRPr lang="en-US" noProof="1"/>
          </a:p>
        </p:txBody>
      </p:sp>
      <p:sp>
        <p:nvSpPr>
          <p:cNvPr id="459" name="Google Shape;459;p36"/>
          <p:cNvSpPr txBox="1"/>
          <p:nvPr/>
        </p:nvSpPr>
        <p:spPr>
          <a:xfrm>
            <a:off x="1143001" y="4719935"/>
            <a:ext cx="7849346" cy="461665"/>
          </a:xfrm>
          <a:prstGeom prst="rect">
            <a:avLst/>
          </a:prstGeom>
          <a:solidFill>
            <a:schemeClr val="accent5">
              <a:lumMod val="40000"/>
              <a:lumOff val="60000"/>
              <a:alpha val="14901"/>
            </a:schemeClr>
          </a:solidFill>
          <a:ln w="12700" cap="flat" cmpd="sng">
            <a:solidFill>
              <a:schemeClr val="accent6">
                <a:lumMod val="75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D9D4C6"/>
              </a:buClr>
              <a:buSzPts val="1680"/>
              <a:buFont typeface="Noto Sans Symbols"/>
              <a:buNone/>
            </a:pPr>
            <a:r>
              <a:rPr lang="en-US" sz="2400" b="1" i="0" u="none" strike="noStrike" cap="none" noProof="1">
                <a:solidFill>
                  <a:schemeClr val="dk1"/>
                </a:solidFill>
                <a:latin typeface="Consolas"/>
                <a:ea typeface="Consolas"/>
                <a:cs typeface="Consolas"/>
                <a:sym typeface="Consolas"/>
              </a:rPr>
              <a:t>db.</a:t>
            </a:r>
            <a:r>
              <a:rPr lang="en-US" sz="2400" b="1" i="0" u="none" strike="noStrike" cap="none" noProof="1">
                <a:solidFill>
                  <a:schemeClr val="lt1"/>
                </a:solidFill>
                <a:latin typeface="Consolas"/>
                <a:ea typeface="Consolas"/>
                <a:cs typeface="Consolas"/>
                <a:sym typeface="Consolas"/>
              </a:rPr>
              <a:t>mycollection</a:t>
            </a:r>
            <a:r>
              <a:rPr lang="en-US" sz="2400" b="1" i="0" u="none" strike="noStrike" cap="none" noProof="1">
                <a:solidFill>
                  <a:schemeClr val="dk1"/>
                </a:solidFill>
                <a:latin typeface="Consolas"/>
                <a:ea typeface="Consolas"/>
                <a:cs typeface="Consolas"/>
                <a:sym typeface="Consolas"/>
              </a:rPr>
              <a:t>.find({})</a:t>
            </a:r>
            <a:endParaRPr lang="en-US" noProof="1"/>
          </a:p>
        </p:txBody>
      </p:sp>
      <p:sp>
        <p:nvSpPr>
          <p:cNvPr id="460" name="Google Shape;460;p36"/>
          <p:cNvSpPr txBox="1">
            <a:spLocks noGrp="1"/>
          </p:cNvSpPr>
          <p:nvPr>
            <p:ph type="sldNum" idx="12"/>
          </p:nvPr>
        </p:nvSpPr>
        <p:spPr>
          <a:xfrm>
            <a:off x="11753030" y="6507000"/>
            <a:ext cx="367414" cy="297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pPr marL="0" lvl="0" indent="0" algn="r" rtl="0">
                <a:spcBef>
                  <a:spcPts val="0"/>
                </a:spcBef>
                <a:spcAft>
                  <a:spcPts val="0"/>
                </a:spcAft>
                <a:buNone/>
              </a:pPr>
              <a:t>51</a:t>
            </a:fld>
            <a:endParaRPr sz="1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21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ummary Box Group">
            <a:extLst>
              <a:ext uri="{FF2B5EF4-FFF2-40B4-BE49-F238E27FC236}">
                <a16:creationId xmlns:a16="http://schemas.microsoft.com/office/drawing/2014/main" id="{EBAFE522-EB7D-4931-A015-9A7E8A98517D}"/>
              </a:ext>
            </a:extLst>
          </p:cNvPr>
          <p:cNvGrpSpPr/>
          <p:nvPr/>
        </p:nvGrpSpPr>
        <p:grpSpPr>
          <a:xfrm>
            <a:off x="190403" y="1294337"/>
            <a:ext cx="9470432" cy="5394328"/>
            <a:chOff x="472011" y="1508786"/>
            <a:chExt cx="3799787" cy="4865561"/>
          </a:xfrm>
        </p:grpSpPr>
        <p:sp>
          <p:nvSpPr>
            <p:cNvPr id="10" name="Rounded Rectangle Blue">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ounded Rectangle Left">
              <a:extLst>
                <a:ext uri="{FF2B5EF4-FFF2-40B4-BE49-F238E27FC236}">
                  <a16:creationId xmlns:a16="http://schemas.microsoft.com/office/drawing/2014/main" id="{F12C06CE-2BBE-46C2-B718-813794C58DF9}"/>
                </a:ext>
              </a:extLst>
            </p:cNvPr>
            <p:cNvSpPr/>
            <p:nvPr/>
          </p:nvSpPr>
          <p:spPr>
            <a:xfrm>
              <a:off x="546866" y="1696737"/>
              <a:ext cx="81601" cy="4489658"/>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Top Right">
              <a:extLst>
                <a:ext uri="{FF2B5EF4-FFF2-40B4-BE49-F238E27FC236}">
                  <a16:creationId xmlns:a16="http://schemas.microsoft.com/office/drawing/2014/main" id="{66CDBB1E-AF3C-43FC-9F34-2DD691F81726}"/>
                </a:ext>
              </a:extLst>
            </p:cNvPr>
            <p:cNvSpPr/>
            <p:nvPr userDrawn="1"/>
          </p:nvSpPr>
          <p:spPr>
            <a:xfrm rot="5400000">
              <a:off x="374255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
        <p:nvSpPr>
          <p:cNvPr id="14" name="Text Placeholder Body">
            <a:extLst>
              <a:ext uri="{FF2B5EF4-FFF2-40B4-BE49-F238E27FC236}">
                <a16:creationId xmlns:a16="http://schemas.microsoft.com/office/drawing/2014/main" id="{0E49D336-45B6-44D3-97C4-E28F8DEA2022}"/>
              </a:ext>
            </a:extLst>
          </p:cNvPr>
          <p:cNvSpPr>
            <a:spLocks noGrp="1"/>
          </p:cNvSpPr>
          <p:nvPr>
            <p:ph type="body" sz="quarter" idx="10"/>
          </p:nvPr>
        </p:nvSpPr>
        <p:spPr>
          <a:xfrm>
            <a:off x="697878" y="1676785"/>
            <a:ext cx="8775781" cy="4681077"/>
          </a:xfrm>
        </p:spPr>
        <p:txBody>
          <a:bodyPr>
            <a:normAutofit fontScale="85000" lnSpcReduction="10000"/>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marL="360363" indent="-360363" fontAlgn="base">
              <a:buClr>
                <a:schemeClr val="bg2"/>
              </a:buClr>
            </a:pPr>
            <a:r>
              <a:rPr lang="en-US" sz="3400" b="1" dirty="0">
                <a:solidFill>
                  <a:schemeClr val="bg1">
                    <a:lumMod val="60000"/>
                    <a:lumOff val="40000"/>
                  </a:schemeClr>
                </a:solidFill>
              </a:rPr>
              <a:t>Databases</a:t>
            </a:r>
            <a:r>
              <a:rPr lang="en-US" sz="3400" dirty="0"/>
              <a:t>: store data tables and collections</a:t>
            </a:r>
          </a:p>
          <a:p>
            <a:pPr marL="360363" indent="-360363" fontAlgn="base">
              <a:buClr>
                <a:schemeClr val="bg2"/>
              </a:buClr>
            </a:pPr>
            <a:r>
              <a:rPr lang="en-US" b="1" dirty="0">
                <a:solidFill>
                  <a:schemeClr val="bg1">
                    <a:lumMod val="60000"/>
                    <a:lumOff val="40000"/>
                  </a:schemeClr>
                </a:solidFill>
              </a:rPr>
              <a:t>Relational databases</a:t>
            </a:r>
            <a:r>
              <a:rPr lang="en-US" sz="3400" dirty="0"/>
              <a:t>: tables and relationships</a:t>
            </a:r>
          </a:p>
          <a:p>
            <a:pPr marL="360363" indent="-360363" fontAlgn="base">
              <a:buClr>
                <a:schemeClr val="bg2"/>
              </a:buClr>
            </a:pPr>
            <a:r>
              <a:rPr lang="en-US" b="1" dirty="0">
                <a:solidFill>
                  <a:schemeClr val="bg1">
                    <a:lumMod val="60000"/>
                    <a:lumOff val="40000"/>
                  </a:schemeClr>
                </a:solidFill>
              </a:rPr>
              <a:t>Non-Relational</a:t>
            </a:r>
            <a:r>
              <a:rPr lang="en-US" sz="3400" dirty="0"/>
              <a:t>: document collections</a:t>
            </a:r>
            <a:endParaRPr lang="en-US" sz="3400" b="1" dirty="0"/>
          </a:p>
          <a:p>
            <a:pPr marL="360363" indent="-360363" fontAlgn="base">
              <a:buClr>
                <a:schemeClr val="bg2"/>
              </a:buClr>
            </a:pPr>
            <a:r>
              <a:rPr lang="en-US" sz="3400" b="1" dirty="0">
                <a:solidFill>
                  <a:schemeClr val="bg1">
                    <a:lumMod val="60000"/>
                    <a:lumOff val="40000"/>
                  </a:schemeClr>
                </a:solidFill>
              </a:rPr>
              <a:t>DBMS</a:t>
            </a:r>
            <a:r>
              <a:rPr lang="en-US" sz="3400" dirty="0"/>
              <a:t> (database servers), e.g. MySQL, MongoDB</a:t>
            </a:r>
            <a:endParaRPr lang="en-US" sz="3400" b="1" dirty="0"/>
          </a:p>
          <a:p>
            <a:pPr marL="360363" indent="-360363" fontAlgn="base">
              <a:buClr>
                <a:schemeClr val="bg2"/>
              </a:buClr>
            </a:pPr>
            <a:r>
              <a:rPr lang="en-US" sz="3400" b="1" dirty="0">
                <a:solidFill>
                  <a:schemeClr val="bg1">
                    <a:lumMod val="60000"/>
                    <a:lumOff val="40000"/>
                  </a:schemeClr>
                </a:solidFill>
              </a:rPr>
              <a:t>SQL</a:t>
            </a:r>
            <a:r>
              <a:rPr lang="en-US" b="1" dirty="0"/>
              <a:t> commands</a:t>
            </a:r>
            <a:r>
              <a:rPr lang="en-US" dirty="0"/>
              <a:t>: SELECT, INSERT, UPDATE, DELETE, …</a:t>
            </a:r>
            <a:endParaRPr lang="en-US" b="1" dirty="0"/>
          </a:p>
          <a:p>
            <a:pPr marL="360363" indent="-360363" fontAlgn="base">
              <a:buClr>
                <a:schemeClr val="bg2"/>
              </a:buClr>
            </a:pPr>
            <a:r>
              <a:rPr lang="en-US" sz="3400" b="1" dirty="0">
                <a:solidFill>
                  <a:schemeClr val="bg1">
                    <a:lumMod val="60000"/>
                    <a:lumOff val="40000"/>
                  </a:schemeClr>
                </a:solidFill>
              </a:rPr>
              <a:t>JSON </a:t>
            </a:r>
            <a:r>
              <a:rPr lang="en-US" b="1" dirty="0"/>
              <a:t>document</a:t>
            </a:r>
            <a:r>
              <a:rPr lang="en-US" dirty="0"/>
              <a:t>: {"</a:t>
            </a:r>
            <a:r>
              <a:rPr lang="en-US" dirty="0" err="1"/>
              <a:t>name":"Joe</a:t>
            </a:r>
            <a:r>
              <a:rPr lang="en-US" dirty="0"/>
              <a:t>", "age":25}</a:t>
            </a:r>
          </a:p>
          <a:p>
            <a:pPr marL="360363" indent="-360363" fontAlgn="base">
              <a:buClr>
                <a:schemeClr val="bg2"/>
              </a:buClr>
            </a:pPr>
            <a:r>
              <a:rPr lang="en-US" dirty="0"/>
              <a:t>Working with</a:t>
            </a:r>
            <a:r>
              <a:rPr lang="en-US" b="1" dirty="0">
                <a:solidFill>
                  <a:schemeClr val="bg1">
                    <a:lumMod val="60000"/>
                    <a:lumOff val="40000"/>
                  </a:schemeClr>
                </a:solidFill>
              </a:rPr>
              <a:t> MySQL </a:t>
            </a:r>
            <a:r>
              <a:rPr lang="en-US" sz="3400" b="1" dirty="0"/>
              <a:t>+</a:t>
            </a:r>
            <a:r>
              <a:rPr lang="en-US" b="1" dirty="0">
                <a:solidFill>
                  <a:schemeClr val="bg1">
                    <a:lumMod val="60000"/>
                    <a:lumOff val="40000"/>
                  </a:schemeClr>
                </a:solidFill>
              </a:rPr>
              <a:t> Workbench</a:t>
            </a:r>
            <a:endParaRPr lang="bg-BG" sz="3400" b="1" dirty="0"/>
          </a:p>
          <a:p>
            <a:pPr marL="360363" indent="-360363" fontAlgn="base">
              <a:buClr>
                <a:schemeClr val="bg2"/>
              </a:buClr>
            </a:pPr>
            <a:r>
              <a:rPr lang="en-US" sz="3400" dirty="0"/>
              <a:t>Working with</a:t>
            </a:r>
            <a:r>
              <a:rPr lang="en-US" sz="3400" b="1" dirty="0"/>
              <a:t> </a:t>
            </a:r>
            <a:r>
              <a:rPr lang="en-US" b="1" dirty="0">
                <a:solidFill>
                  <a:schemeClr val="bg1">
                    <a:lumMod val="60000"/>
                    <a:lumOff val="40000"/>
                  </a:schemeClr>
                </a:solidFill>
              </a:rPr>
              <a:t>Mongo DB </a:t>
            </a:r>
            <a:r>
              <a:rPr lang="en-US" sz="3400" b="1" dirty="0"/>
              <a:t>+ </a:t>
            </a:r>
            <a:r>
              <a:rPr lang="en-US" b="1" dirty="0">
                <a:solidFill>
                  <a:schemeClr val="bg1">
                    <a:lumMod val="60000"/>
                    <a:lumOff val="40000"/>
                  </a:schemeClr>
                </a:solidFill>
              </a:rPr>
              <a:t>Compass</a:t>
            </a:r>
          </a:p>
        </p:txBody>
      </p:sp>
      <p:sp>
        <p:nvSpPr>
          <p:cNvPr id="17" name="Slide Number">
            <a:extLst>
              <a:ext uri="{FF2B5EF4-FFF2-40B4-BE49-F238E27FC236}">
                <a16:creationId xmlns:a16="http://schemas.microsoft.com/office/drawing/2014/main" id="{9DE5559F-55C2-47F1-A321-B593B1EC63C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52</a:t>
            </a:fld>
            <a:endParaRPr lang="en-US"/>
          </a:p>
        </p:txBody>
      </p:sp>
      <p:pic>
        <p:nvPicPr>
          <p:cNvPr id="13" name="Picture SoftUni Mascot">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810597" y="4204252"/>
            <a:ext cx="2056123" cy="2225242"/>
          </a:xfrm>
          <a:prstGeom prst="rect">
            <a:avLst/>
          </a:prstGeom>
        </p:spPr>
      </p:pic>
      <p:sp>
        <p:nvSpPr>
          <p:cNvPr id="4" name="Slide Title"/>
          <p:cNvSpPr>
            <a:spLocks noGrp="1"/>
          </p:cNvSpPr>
          <p:nvPr>
            <p:ph type="title"/>
          </p:nvPr>
        </p:nvSpPr>
        <p:spPr/>
        <p:txBody>
          <a:bodyPr>
            <a:normAutofit/>
          </a:bodyPr>
          <a:lstStyle/>
          <a:p>
            <a:r>
              <a:rPr lang="en-US"/>
              <a:t>Summary</a:t>
            </a: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67F800-7980-E3CA-7188-3C478C8E98B8}"/>
              </a:ext>
            </a:extLst>
          </p:cNvPr>
          <p:cNvGrpSpPr/>
          <p:nvPr/>
        </p:nvGrpSpPr>
        <p:grpSpPr>
          <a:xfrm>
            <a:off x="3737560" y="1622524"/>
            <a:ext cx="7787441" cy="3498930"/>
            <a:chOff x="3749351" y="1549902"/>
            <a:chExt cx="7787441" cy="3498930"/>
          </a:xfrm>
        </p:grpSpPr>
        <p:pic>
          <p:nvPicPr>
            <p:cNvPr id="7" name="Picture 6" descr="A picture containing text, sign, vector graphics&#10;&#10;Description automatically generated">
              <a:extLst>
                <a:ext uri="{FF2B5EF4-FFF2-40B4-BE49-F238E27FC236}">
                  <a16:creationId xmlns:a16="http://schemas.microsoft.com/office/drawing/2014/main" id="{15CE28B1-02BA-4014-E149-BF1EE09447ED}"/>
                </a:ext>
              </a:extLst>
            </p:cNvPr>
            <p:cNvPicPr>
              <a:picLocks noChangeAspect="1"/>
            </p:cNvPicPr>
            <p:nvPr/>
          </p:nvPicPr>
          <p:blipFill>
            <a:blip r:embed="rId3"/>
            <a:stretch>
              <a:fillRect/>
            </a:stretch>
          </p:blipFill>
          <p:spPr>
            <a:xfrm>
              <a:off x="6833020" y="1549902"/>
              <a:ext cx="1343039" cy="1343039"/>
            </a:xfrm>
            <a:prstGeom prst="rect">
              <a:avLst/>
            </a:prstGeom>
          </p:spPr>
        </p:pic>
        <p:pic>
          <p:nvPicPr>
            <p:cNvPr id="9" name="Picture 8" descr="Logo&#10;&#10;Description automatically generated">
              <a:extLst>
                <a:ext uri="{FF2B5EF4-FFF2-40B4-BE49-F238E27FC236}">
                  <a16:creationId xmlns:a16="http://schemas.microsoft.com/office/drawing/2014/main" id="{5F82FF4F-4AD2-4B3B-1445-F3C6BA268522}"/>
                </a:ext>
              </a:extLst>
            </p:cNvPr>
            <p:cNvPicPr>
              <a:picLocks noChangeAspect="1"/>
            </p:cNvPicPr>
            <p:nvPr/>
          </p:nvPicPr>
          <p:blipFill>
            <a:blip r:embed="rId4"/>
            <a:stretch>
              <a:fillRect/>
            </a:stretch>
          </p:blipFill>
          <p:spPr>
            <a:xfrm>
              <a:off x="4894661" y="3848395"/>
              <a:ext cx="1147961" cy="1147961"/>
            </a:xfrm>
            <a:prstGeom prst="rect">
              <a:avLst/>
            </a:prstGeom>
          </p:spPr>
        </p:pic>
        <p:pic>
          <p:nvPicPr>
            <p:cNvPr id="11" name="Picture 10" descr="Logo&#10;&#10;Description automatically generated">
              <a:extLst>
                <a:ext uri="{FF2B5EF4-FFF2-40B4-BE49-F238E27FC236}">
                  <a16:creationId xmlns:a16="http://schemas.microsoft.com/office/drawing/2014/main" id="{68CCA8DB-9EFC-F9BC-57AE-81E4F843E863}"/>
                </a:ext>
              </a:extLst>
            </p:cNvPr>
            <p:cNvPicPr>
              <a:picLocks noChangeAspect="1"/>
            </p:cNvPicPr>
            <p:nvPr/>
          </p:nvPicPr>
          <p:blipFill>
            <a:blip r:embed="rId5"/>
            <a:stretch>
              <a:fillRect/>
            </a:stretch>
          </p:blipFill>
          <p:spPr>
            <a:xfrm>
              <a:off x="6259277" y="3871255"/>
              <a:ext cx="1147961" cy="1147961"/>
            </a:xfrm>
            <a:prstGeom prst="rect">
              <a:avLst/>
            </a:prstGeom>
          </p:spPr>
        </p:pic>
        <p:pic>
          <p:nvPicPr>
            <p:cNvPr id="13" name="Picture 12" descr="Logo&#10;&#10;Description automatically generated">
              <a:extLst>
                <a:ext uri="{FF2B5EF4-FFF2-40B4-BE49-F238E27FC236}">
                  <a16:creationId xmlns:a16="http://schemas.microsoft.com/office/drawing/2014/main" id="{3FDF9297-50FA-E866-B6CE-9D64B1E892BF}"/>
                </a:ext>
              </a:extLst>
            </p:cNvPr>
            <p:cNvPicPr>
              <a:picLocks noChangeAspect="1"/>
            </p:cNvPicPr>
            <p:nvPr/>
          </p:nvPicPr>
          <p:blipFill>
            <a:blip r:embed="rId6"/>
            <a:stretch>
              <a:fillRect/>
            </a:stretch>
          </p:blipFill>
          <p:spPr>
            <a:xfrm>
              <a:off x="9000306" y="3874225"/>
              <a:ext cx="1147961" cy="1147961"/>
            </a:xfrm>
            <a:prstGeom prst="rect">
              <a:avLst/>
            </a:prstGeom>
          </p:spPr>
        </p:pic>
        <p:pic>
          <p:nvPicPr>
            <p:cNvPr id="18" name="Graphic 17">
              <a:extLst>
                <a:ext uri="{FF2B5EF4-FFF2-40B4-BE49-F238E27FC236}">
                  <a16:creationId xmlns:a16="http://schemas.microsoft.com/office/drawing/2014/main" id="{2A1BC0C9-7A7B-9C5B-B457-3E86E59EF2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229" y="3900407"/>
              <a:ext cx="888756" cy="1043936"/>
            </a:xfrm>
            <a:prstGeom prst="rect">
              <a:avLst/>
            </a:prstGeom>
          </p:spPr>
        </p:pic>
        <p:pic>
          <p:nvPicPr>
            <p:cNvPr id="20" name="Graphic 19">
              <a:extLst>
                <a:ext uri="{FF2B5EF4-FFF2-40B4-BE49-F238E27FC236}">
                  <a16:creationId xmlns:a16="http://schemas.microsoft.com/office/drawing/2014/main" id="{DBE174DA-A182-7E57-06D4-86AFA26D484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49351" y="3928121"/>
              <a:ext cx="837913" cy="1040168"/>
            </a:xfrm>
            <a:prstGeom prst="rect">
              <a:avLst/>
            </a:prstGeom>
          </p:spPr>
        </p:pic>
        <p:pic>
          <p:nvPicPr>
            <p:cNvPr id="22" name="Picture 21" descr="Logo&#10;&#10;Description automatically generated">
              <a:extLst>
                <a:ext uri="{FF2B5EF4-FFF2-40B4-BE49-F238E27FC236}">
                  <a16:creationId xmlns:a16="http://schemas.microsoft.com/office/drawing/2014/main" id="{9B7FFC36-A4BC-7A53-AB82-82C398A47538}"/>
                </a:ext>
              </a:extLst>
            </p:cNvPr>
            <p:cNvPicPr>
              <a:picLocks noChangeAspect="1"/>
            </p:cNvPicPr>
            <p:nvPr/>
          </p:nvPicPr>
          <p:blipFill>
            <a:blip r:embed="rId11"/>
            <a:stretch>
              <a:fillRect/>
            </a:stretch>
          </p:blipFill>
          <p:spPr>
            <a:xfrm>
              <a:off x="10279380" y="3876626"/>
              <a:ext cx="1257412" cy="1172206"/>
            </a:xfrm>
            <a:prstGeom prst="rect">
              <a:avLst/>
            </a:prstGeom>
          </p:spPr>
        </p:pic>
        <p:grpSp>
          <p:nvGrpSpPr>
            <p:cNvPr id="36" name="Group 35">
              <a:extLst>
                <a:ext uri="{FF2B5EF4-FFF2-40B4-BE49-F238E27FC236}">
                  <a16:creationId xmlns:a16="http://schemas.microsoft.com/office/drawing/2014/main" id="{3FB2AEAC-BDEE-9D5F-67A3-17CEDA699052}"/>
                </a:ext>
              </a:extLst>
            </p:cNvPr>
            <p:cNvGrpSpPr/>
            <p:nvPr/>
          </p:nvGrpSpPr>
          <p:grpSpPr>
            <a:xfrm>
              <a:off x="4091553" y="3060524"/>
              <a:ext cx="6825992" cy="559921"/>
              <a:chOff x="1433768" y="2645180"/>
              <a:chExt cx="9324489" cy="783820"/>
            </a:xfrm>
          </p:grpSpPr>
          <p:cxnSp>
            <p:nvCxnSpPr>
              <p:cNvPr id="31" name="Straight Connector 30">
                <a:extLst>
                  <a:ext uri="{FF2B5EF4-FFF2-40B4-BE49-F238E27FC236}">
                    <a16:creationId xmlns:a16="http://schemas.microsoft.com/office/drawing/2014/main" id="{AA38ABD5-1637-DC80-A922-DF10E4F75CDE}"/>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17B586A-0BC5-5E32-7E67-FD277547ED69}"/>
                  </a:ext>
                </a:extLst>
              </p:cNvPr>
              <p:cNvPicPr>
                <a:picLocks noChangeAspect="1"/>
              </p:cNvPicPr>
              <p:nvPr/>
            </p:nvPicPr>
            <p:blipFill>
              <a:blip r:embed="rId12"/>
              <a:stretch>
                <a:fillRect/>
              </a:stretch>
            </p:blipFill>
            <p:spPr>
              <a:xfrm>
                <a:off x="1433768" y="3114370"/>
                <a:ext cx="9324489" cy="314630"/>
              </a:xfrm>
              <a:prstGeom prst="rect">
                <a:avLst/>
              </a:prstGeom>
            </p:spPr>
          </p:pic>
        </p:grpSp>
      </p:grpSp>
      <p:pic>
        <p:nvPicPr>
          <p:cNvPr id="40" name="Picture 39" descr="Logo&#10;&#10;Description automatically generated">
            <a:extLst>
              <a:ext uri="{FF2B5EF4-FFF2-40B4-BE49-F238E27FC236}">
                <a16:creationId xmlns:a16="http://schemas.microsoft.com/office/drawing/2014/main" id="{9C30DD70-D438-6D27-35D3-8BB874966D84}"/>
              </a:ext>
            </a:extLst>
          </p:cNvPr>
          <p:cNvPicPr>
            <a:picLocks noChangeAspect="1"/>
          </p:cNvPicPr>
          <p:nvPr/>
        </p:nvPicPr>
        <p:blipFill>
          <a:blip r:embed="rId13"/>
          <a:stretch>
            <a:fillRect/>
          </a:stretch>
        </p:blipFill>
        <p:spPr>
          <a:xfrm>
            <a:off x="77384" y="2319421"/>
            <a:ext cx="3660176" cy="4247149"/>
          </a:xfrm>
          <a:prstGeom prst="rect">
            <a:avLst/>
          </a:prstGeom>
        </p:spPr>
      </p:pic>
      <p:sp>
        <p:nvSpPr>
          <p:cNvPr id="2" name="Google Shape;441;p37">
            <a:extLst>
              <a:ext uri="{FF2B5EF4-FFF2-40B4-BE49-F238E27FC236}">
                <a16:creationId xmlns:a16="http://schemas.microsoft.com/office/drawing/2014/main" id="{2AFB472C-93C2-241B-75FA-457782840F92}"/>
              </a:ext>
            </a:extLst>
          </p:cNvPr>
          <p:cNvSpPr txBox="1">
            <a:spLocks/>
          </p:cNvSpPr>
          <p:nvPr/>
        </p:nvSpPr>
        <p:spPr>
          <a:xfrm>
            <a:off x="809628" y="703244"/>
            <a:ext cx="5916372" cy="10333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98"/>
              <a:buFont typeface="Calibri"/>
              <a:buNone/>
              <a:defRPr sz="6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Clr>
                <a:srgbClr val="234465"/>
              </a:buClr>
              <a:buSzPts val="8800"/>
            </a:pPr>
            <a:r>
              <a:rPr lang="en-US" sz="8800" dirty="0">
                <a:solidFill>
                  <a:srgbClr val="234465"/>
                </a:solidFill>
              </a:rPr>
              <a:t>Questions?</a:t>
            </a:r>
            <a:endParaRPr lang="en-US" sz="8800" dirty="0"/>
          </a:p>
        </p:txBody>
      </p:sp>
      <p:pic>
        <p:nvPicPr>
          <p:cNvPr id="14" name="Картина 13">
            <a:extLst>
              <a:ext uri="{FF2B5EF4-FFF2-40B4-BE49-F238E27FC236}">
                <a16:creationId xmlns:a16="http://schemas.microsoft.com/office/drawing/2014/main" id="{54B365E9-8FD0-6D5B-2DFC-723EE5DDD555}"/>
              </a:ext>
            </a:extLst>
          </p:cNvPr>
          <p:cNvPicPr>
            <a:picLocks noChangeAspect="1"/>
          </p:cNvPicPr>
          <p:nvPr/>
        </p:nvPicPr>
        <p:blipFill>
          <a:blip r:embed="rId14"/>
          <a:stretch>
            <a:fillRect/>
          </a:stretch>
        </p:blipFill>
        <p:spPr>
          <a:xfrm>
            <a:off x="9891341" y="202022"/>
            <a:ext cx="2028825" cy="790575"/>
          </a:xfrm>
          <a:prstGeom prst="rect">
            <a:avLst/>
          </a:prstGeom>
        </p:spPr>
      </p:pic>
      <p:pic>
        <p:nvPicPr>
          <p:cNvPr id="16" name="Картина 15">
            <a:extLst>
              <a:ext uri="{FF2B5EF4-FFF2-40B4-BE49-F238E27FC236}">
                <a16:creationId xmlns:a16="http://schemas.microsoft.com/office/drawing/2014/main" id="{3BD6ABFC-02BF-2D42-B42B-6929222F37B6}"/>
              </a:ext>
            </a:extLst>
          </p:cNvPr>
          <p:cNvPicPr>
            <a:picLocks noChangeAspect="1"/>
          </p:cNvPicPr>
          <p:nvPr/>
        </p:nvPicPr>
        <p:blipFill>
          <a:blip r:embed="rId15"/>
          <a:stretch>
            <a:fillRect/>
          </a:stretch>
        </p:blipFill>
        <p:spPr>
          <a:xfrm>
            <a:off x="0" y="6388471"/>
            <a:ext cx="12192000" cy="485775"/>
          </a:xfrm>
          <a:prstGeom prst="rect">
            <a:avLst/>
          </a:prstGeom>
        </p:spPr>
      </p:pic>
    </p:spTree>
    <p:extLst>
      <p:ext uri="{BB962C8B-B14F-4D97-AF65-F5344CB8AC3E}">
        <p14:creationId xmlns:p14="http://schemas.microsoft.com/office/powerpoint/2010/main" val="2144060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6" name="Picture 5" descr="A picture containing logo&#10;&#10;Description automatically generated">
            <a:hlinkClick r:id="rId2"/>
            <a:extLst>
              <a:ext uri="{FF2B5EF4-FFF2-40B4-BE49-F238E27FC236}">
                <a16:creationId xmlns:a16="http://schemas.microsoft.com/office/drawing/2014/main" id="{FF7EC0E5-DF36-B9CF-0FB5-2ED2D067F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22" y="1550530"/>
            <a:ext cx="2482705" cy="1443658"/>
          </a:xfrm>
          <a:prstGeom prst="rect">
            <a:avLst/>
          </a:prstGeom>
        </p:spPr>
      </p:pic>
      <p:pic>
        <p:nvPicPr>
          <p:cNvPr id="7" name="Picture 6" descr="Graphical user interface, text, application&#10;&#10;Description automatically generated">
            <a:hlinkClick r:id="rId4"/>
            <a:extLst>
              <a:ext uri="{FF2B5EF4-FFF2-40B4-BE49-F238E27FC236}">
                <a16:creationId xmlns:a16="http://schemas.microsoft.com/office/drawing/2014/main" id="{8BA838AE-2DC3-BC62-7AFB-76096E13EBE3}"/>
              </a:ext>
            </a:extLst>
          </p:cNvPr>
          <p:cNvPicPr>
            <a:picLocks noChangeAspect="1"/>
          </p:cNvPicPr>
          <p:nvPr/>
        </p:nvPicPr>
        <p:blipFill rotWithShape="1">
          <a:blip r:embed="rId5">
            <a:extLst>
              <a:ext uri="{28A0092B-C50C-407E-A947-70E740481C1C}">
                <a14:useLocalDpi xmlns:a14="http://schemas.microsoft.com/office/drawing/2010/main" val="0"/>
              </a:ext>
            </a:extLst>
          </a:blip>
          <a:srcRect l="8432" t="2384" r="19064" b="23051"/>
          <a:stretch/>
        </p:blipFill>
        <p:spPr>
          <a:xfrm>
            <a:off x="8110163" y="4011404"/>
            <a:ext cx="2766740" cy="1357754"/>
          </a:xfrm>
          <a:prstGeom prst="rect">
            <a:avLst/>
          </a:prstGeom>
        </p:spPr>
      </p:pic>
      <p:pic>
        <p:nvPicPr>
          <p:cNvPr id="8" name="Picture 7" descr="Logo&#10;&#10;Description automatically generated">
            <a:hlinkClick r:id="rId6"/>
            <a:extLst>
              <a:ext uri="{FF2B5EF4-FFF2-40B4-BE49-F238E27FC236}">
                <a16:creationId xmlns:a16="http://schemas.microsoft.com/office/drawing/2014/main" id="{16960CC9-367F-CADB-C1AA-B89C65A45F71}"/>
              </a:ext>
            </a:extLst>
          </p:cNvPr>
          <p:cNvPicPr>
            <a:picLocks noChangeAspect="1"/>
          </p:cNvPicPr>
          <p:nvPr/>
        </p:nvPicPr>
        <p:blipFill rotWithShape="1">
          <a:blip r:embed="rId7">
            <a:extLst>
              <a:ext uri="{28A0092B-C50C-407E-A947-70E740481C1C}">
                <a14:useLocalDpi xmlns:a14="http://schemas.microsoft.com/office/drawing/2010/main" val="0"/>
              </a:ext>
            </a:extLst>
          </a:blip>
          <a:srcRect l="3594" t="9383" r="2747" b="11007"/>
          <a:stretch/>
        </p:blipFill>
        <p:spPr>
          <a:xfrm>
            <a:off x="368010" y="4410064"/>
            <a:ext cx="3493559" cy="1286569"/>
          </a:xfrm>
          <a:prstGeom prst="rect">
            <a:avLst/>
          </a:prstGeom>
        </p:spPr>
      </p:pic>
      <p:pic>
        <p:nvPicPr>
          <p:cNvPr id="9" name="Picture 8" descr="Text&#10;&#10;Description automatically generated with low confidence">
            <a:hlinkClick r:id="rId8"/>
            <a:extLst>
              <a:ext uri="{FF2B5EF4-FFF2-40B4-BE49-F238E27FC236}">
                <a16:creationId xmlns:a16="http://schemas.microsoft.com/office/drawing/2014/main" id="{0774A9FE-4B3C-4A97-54E5-00A3732EDAFA}"/>
              </a:ext>
            </a:extLst>
          </p:cNvPr>
          <p:cNvPicPr>
            <a:picLocks noChangeAspect="1"/>
          </p:cNvPicPr>
          <p:nvPr/>
        </p:nvPicPr>
        <p:blipFill rotWithShape="1">
          <a:blip r:embed="rId9">
            <a:extLst>
              <a:ext uri="{28A0092B-C50C-407E-A947-70E740481C1C}">
                <a14:useLocalDpi xmlns:a14="http://schemas.microsoft.com/office/drawing/2010/main" val="0"/>
              </a:ext>
            </a:extLst>
          </a:blip>
          <a:srcRect t="33027" b="26133"/>
          <a:stretch/>
        </p:blipFill>
        <p:spPr>
          <a:xfrm>
            <a:off x="3774354" y="1550530"/>
            <a:ext cx="3335471" cy="1062828"/>
          </a:xfrm>
          <a:prstGeom prst="rect">
            <a:avLst/>
          </a:prstGeom>
        </p:spPr>
      </p:pic>
      <p:pic>
        <p:nvPicPr>
          <p:cNvPr id="10" name="Picture 9" descr="A picture containing logo&#10;&#10;Description automatically generated">
            <a:hlinkClick r:id="rId10"/>
            <a:extLst>
              <a:ext uri="{FF2B5EF4-FFF2-40B4-BE49-F238E27FC236}">
                <a16:creationId xmlns:a16="http://schemas.microsoft.com/office/drawing/2014/main" id="{88168183-8C35-6841-B2A3-830E037910B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74068" y="4298554"/>
            <a:ext cx="2398594" cy="1110400"/>
          </a:xfrm>
          <a:prstGeom prst="rect">
            <a:avLst/>
          </a:prstGeom>
        </p:spPr>
      </p:pic>
      <p:pic>
        <p:nvPicPr>
          <p:cNvPr id="11" name="Picture 10" descr="Shape&#10;&#10;Description automatically generated with medium confidence">
            <a:hlinkClick r:id="rId12"/>
            <a:extLst>
              <a:ext uri="{FF2B5EF4-FFF2-40B4-BE49-F238E27FC236}">
                <a16:creationId xmlns:a16="http://schemas.microsoft.com/office/drawing/2014/main" id="{1BAD686C-C073-1A3C-6081-4F6759E61AC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82443" y="5668306"/>
            <a:ext cx="2520171" cy="869659"/>
          </a:xfrm>
          <a:prstGeom prst="rect">
            <a:avLst/>
          </a:prstGeom>
        </p:spPr>
      </p:pic>
      <p:pic>
        <p:nvPicPr>
          <p:cNvPr id="12" name="Picture 11" descr="Text&#10;&#10;Description automatically generated with low confidence">
            <a:hlinkClick r:id="rId14"/>
            <a:extLst>
              <a:ext uri="{FF2B5EF4-FFF2-40B4-BE49-F238E27FC236}">
                <a16:creationId xmlns:a16="http://schemas.microsoft.com/office/drawing/2014/main" id="{5BEB067B-5B52-7A4E-B5D6-450D6C8A12A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53822" y="3353890"/>
            <a:ext cx="3261123" cy="735411"/>
          </a:xfrm>
          <a:prstGeom prst="rect">
            <a:avLst/>
          </a:prstGeom>
        </p:spPr>
      </p:pic>
      <p:pic>
        <p:nvPicPr>
          <p:cNvPr id="13" name="Picture 12" descr="Logo&#10;&#10;Description automatically generated">
            <a:hlinkClick r:id="rId16"/>
            <a:extLst>
              <a:ext uri="{FF2B5EF4-FFF2-40B4-BE49-F238E27FC236}">
                <a16:creationId xmlns:a16="http://schemas.microsoft.com/office/drawing/2014/main" id="{7E2A1831-0E4D-3299-2ED4-7120F71A53FB}"/>
              </a:ext>
            </a:extLst>
          </p:cNvPr>
          <p:cNvPicPr>
            <a:picLocks noChangeAspect="1"/>
          </p:cNvPicPr>
          <p:nvPr/>
        </p:nvPicPr>
        <p:blipFill rotWithShape="1">
          <a:blip r:embed="rId17">
            <a:extLst>
              <a:ext uri="{28A0092B-C50C-407E-A947-70E740481C1C}">
                <a14:useLocalDpi xmlns:a14="http://schemas.microsoft.com/office/drawing/2010/main" val="0"/>
              </a:ext>
            </a:extLst>
          </a:blip>
          <a:srcRect t="7282"/>
          <a:stretch/>
        </p:blipFill>
        <p:spPr>
          <a:xfrm>
            <a:off x="9286934" y="2706655"/>
            <a:ext cx="2225930" cy="1444689"/>
          </a:xfrm>
          <a:prstGeom prst="rect">
            <a:avLst/>
          </a:prstGeom>
        </p:spPr>
      </p:pic>
      <p:pic>
        <p:nvPicPr>
          <p:cNvPr id="14" name="Picture 13" descr="Logo&#10;&#10;Description automatically generated">
            <a:hlinkClick r:id="rId18"/>
            <a:extLst>
              <a:ext uri="{FF2B5EF4-FFF2-40B4-BE49-F238E27FC236}">
                <a16:creationId xmlns:a16="http://schemas.microsoft.com/office/drawing/2014/main" id="{C85890B3-93B4-0D38-CA78-F53F4837182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34164" y="5369158"/>
            <a:ext cx="2076995" cy="1384662"/>
          </a:xfrm>
          <a:prstGeom prst="rect">
            <a:avLst/>
          </a:prstGeom>
        </p:spPr>
      </p:pic>
      <p:pic>
        <p:nvPicPr>
          <p:cNvPr id="15" name="Picture 3">
            <a:hlinkClick r:id="rId20"/>
            <a:extLst>
              <a:ext uri="{FF2B5EF4-FFF2-40B4-BE49-F238E27FC236}">
                <a16:creationId xmlns:a16="http://schemas.microsoft.com/office/drawing/2014/main" id="{3D471891-B830-B7D9-C6E6-FD41B9D49820}"/>
              </a:ext>
            </a:extLst>
          </p:cNvPr>
          <p:cNvPicPr>
            <a:picLocks noChangeAspect="1"/>
          </p:cNvPicPr>
          <p:nvPr/>
        </p:nvPicPr>
        <p:blipFill>
          <a:blip r:embed="rId21"/>
          <a:stretch>
            <a:fillRect/>
          </a:stretch>
        </p:blipFill>
        <p:spPr>
          <a:xfrm>
            <a:off x="4233264" y="2919279"/>
            <a:ext cx="4063532" cy="1121217"/>
          </a:xfrm>
          <a:prstGeom prst="rect">
            <a:avLst/>
          </a:prstGeom>
        </p:spPr>
      </p:pic>
      <p:pic>
        <p:nvPicPr>
          <p:cNvPr id="16" name="Picture 4" descr="Logo&#10;&#10;Description automatically generated">
            <a:hlinkClick r:id="rId22"/>
            <a:extLst>
              <a:ext uri="{FF2B5EF4-FFF2-40B4-BE49-F238E27FC236}">
                <a16:creationId xmlns:a16="http://schemas.microsoft.com/office/drawing/2014/main" id="{F1463AB2-2C99-D1A6-E0AC-244A3769F85B}"/>
              </a:ext>
            </a:extLst>
          </p:cNvPr>
          <p:cNvPicPr>
            <a:picLocks noChangeAspect="1"/>
          </p:cNvPicPr>
          <p:nvPr/>
        </p:nvPicPr>
        <p:blipFill rotWithShape="1">
          <a:blip r:embed="rId23"/>
          <a:srcRect l="7749" t="17287" r="4017" b="16245"/>
          <a:stretch/>
        </p:blipFill>
        <p:spPr>
          <a:xfrm>
            <a:off x="1476753" y="5571721"/>
            <a:ext cx="3571450" cy="1062828"/>
          </a:xfrm>
          <a:prstGeom prst="rect">
            <a:avLst/>
          </a:prstGeom>
        </p:spPr>
      </p:pic>
      <p:pic>
        <p:nvPicPr>
          <p:cNvPr id="17" name="Picture 16" descr="A picture containing text&#10;&#10;Description automatically generated">
            <a:hlinkClick r:id="rId24"/>
            <a:extLst>
              <a:ext uri="{FF2B5EF4-FFF2-40B4-BE49-F238E27FC236}">
                <a16:creationId xmlns:a16="http://schemas.microsoft.com/office/drawing/2014/main" id="{AC43D8FA-DF07-EB18-0AF6-3751341A03D0}"/>
              </a:ext>
            </a:extLst>
          </p:cNvPr>
          <p:cNvPicPr>
            <a:picLocks noChangeAspect="1"/>
          </p:cNvPicPr>
          <p:nvPr/>
        </p:nvPicPr>
        <p:blipFill rotWithShape="1">
          <a:blip r:embed="rId25">
            <a:extLst>
              <a:ext uri="{28A0092B-C50C-407E-A947-70E740481C1C}">
                <a14:useLocalDpi xmlns:a14="http://schemas.microsoft.com/office/drawing/2010/main" val="0"/>
              </a:ext>
            </a:extLst>
          </a:blip>
          <a:srcRect l="9288" t="22223" r="8846" b="19944"/>
          <a:stretch/>
        </p:blipFill>
        <p:spPr>
          <a:xfrm>
            <a:off x="7764269" y="1379308"/>
            <a:ext cx="3873909" cy="1281913"/>
          </a:xfrm>
          <a:prstGeom prst="rect">
            <a:avLst/>
          </a:prstGeom>
        </p:spPr>
      </p:pic>
    </p:spTree>
    <p:extLst>
      <p:ext uri="{BB962C8B-B14F-4D97-AF65-F5344CB8AC3E}">
        <p14:creationId xmlns:p14="http://schemas.microsoft.com/office/powerpoint/2010/main" val="2678797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55</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4212532" y="1875192"/>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56</a:t>
            </a:fld>
            <a:endParaRPr lang="en-US"/>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a:t>This course (slides, examples, demos, exercises, homework, documents, videos and other assets) is </a:t>
            </a:r>
            <a:r>
              <a:rPr lang="en-US" b="1"/>
              <a:t>copyrighted content</a:t>
            </a:r>
            <a:endParaRPr lang="en-US"/>
          </a:p>
          <a:p>
            <a:pPr>
              <a:lnSpc>
                <a:spcPct val="120000"/>
              </a:lnSpc>
            </a:pPr>
            <a:r>
              <a:rPr lang="en-US"/>
              <a:t>Unauthorized copy, reproduction or use is illegal</a:t>
            </a:r>
          </a:p>
          <a:p>
            <a:pPr>
              <a:lnSpc>
                <a:spcPct val="120000"/>
              </a:lnSpc>
            </a:pPr>
            <a:r>
              <a:rPr lang="en-US"/>
              <a:t>© SoftUni – </a:t>
            </a:r>
            <a:r>
              <a:rPr lang="en-US">
                <a:hlinkClick r:id="rId3"/>
              </a:rPr>
              <a:t>https://about.softuni.bg/</a:t>
            </a:r>
            <a:endParaRPr lang="en-US"/>
          </a:p>
          <a:p>
            <a:pPr>
              <a:lnSpc>
                <a:spcPct val="120000"/>
              </a:lnSpc>
            </a:pPr>
            <a:r>
              <a:rPr lang="en-US"/>
              <a:t>© Software University – </a:t>
            </a:r>
            <a:r>
              <a:rPr lang="en-US">
                <a:hlinkClick r:id="rId4"/>
              </a:rPr>
              <a:t>https://softuni.bg</a:t>
            </a:r>
            <a:endParaRPr lang="bg-BG"/>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a:t>License</a:t>
            </a:r>
            <a:endParaRPr lang="bg-BG"/>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fld id="{2BF067CD-8E6B-4360-9AA8-C5DF2A48A6D1}" type="slidenum">
              <a:rPr lang="en-US" smtClean="0"/>
              <a:pPr/>
              <a:t>57</a:t>
            </a:fld>
            <a:endParaRPr lang="en-US"/>
          </a:p>
        </p:txBody>
      </p:sp>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a:t>Software University Foundation</a:t>
            </a:r>
            <a:endParaRPr lang="bg-BG" sz="3200"/>
          </a:p>
          <a:p>
            <a:pPr lvl="1"/>
            <a:r>
              <a:rPr lang="en-US" sz="3000" noProof="1">
                <a:hlinkClick r:id="rId5"/>
              </a:rPr>
              <a:t>softuni.foundation</a:t>
            </a:r>
            <a:endParaRPr lang="en-US" sz="3000" noProof="1"/>
          </a:p>
          <a:p>
            <a:pPr>
              <a:lnSpc>
                <a:spcPct val="100000"/>
              </a:lnSpc>
            </a:pPr>
            <a:r>
              <a:rPr lang="en-US" sz="3200"/>
              <a:t>Software University @ Facebook</a:t>
            </a:r>
          </a:p>
          <a:p>
            <a:pPr lvl="1"/>
            <a:r>
              <a:rPr lang="en-US" sz="3000" noProof="1">
                <a:hlinkClick r:id="rId6"/>
              </a:rPr>
              <a:t>facebook.com/SoftwareUniversity</a:t>
            </a:r>
            <a:endParaRPr lang="en-US" sz="3000" noProof="1"/>
          </a:p>
          <a:p>
            <a:pPr>
              <a:lnSpc>
                <a:spcPct val="100000"/>
              </a:lnSpc>
            </a:pPr>
            <a:r>
              <a:rPr lang="en-US" sz="3200"/>
              <a:t>Software University Forums</a:t>
            </a:r>
          </a:p>
          <a:p>
            <a:pPr lvl="1"/>
            <a:r>
              <a:rPr lang="en-US" sz="3000">
                <a:hlinkClick r:id="rId7"/>
              </a:rPr>
              <a:t>forum.softuni.bg</a:t>
            </a:r>
            <a:endParaRPr lang="en-US" sz="3000" noProof="1"/>
          </a:p>
        </p:txBody>
      </p:sp>
      <p:sp>
        <p:nvSpPr>
          <p:cNvPr id="3" name="Slide Title"/>
          <p:cNvSpPr>
            <a:spLocks noGrp="1"/>
          </p:cNvSpPr>
          <p:nvPr>
            <p:ph type="title"/>
          </p:nvPr>
        </p:nvSpPr>
        <p:spPr/>
        <p:txBody>
          <a:bodyPr/>
          <a:lstStyle/>
          <a:p>
            <a:r>
              <a:rPr lang="en-US"/>
              <a:t>Trainings @ Software University</a:t>
            </a:r>
            <a:r>
              <a:rPr lang="bg-BG"/>
              <a:t> (</a:t>
            </a:r>
            <a:r>
              <a:rPr lang="en-US"/>
              <a:t>SoftUni)</a:t>
            </a:r>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C3247B6-3C54-DEFB-8B22-DFE6C9825712}"/>
              </a:ext>
            </a:extLst>
          </p:cNvPr>
          <p:cNvSpPr>
            <a:spLocks noGrp="1"/>
          </p:cNvSpPr>
          <p:nvPr>
            <p:ph type="body" sz="quarter" idx="10"/>
          </p:nvPr>
        </p:nvSpPr>
        <p:spPr/>
        <p:txBody>
          <a:bodyPr/>
          <a:lstStyle/>
          <a:p>
            <a:r>
              <a:rPr lang="en-US" sz="3400" spc="-60" dirty="0">
                <a:solidFill>
                  <a:srgbClr val="224464"/>
                </a:solidFill>
                <a:latin typeface="Calibri"/>
                <a:cs typeface="Calibri"/>
              </a:rPr>
              <a:t>We</a:t>
            </a:r>
            <a:r>
              <a:rPr lang="en-US" sz="3400" spc="-15" dirty="0">
                <a:solidFill>
                  <a:srgbClr val="224464"/>
                </a:solidFill>
                <a:latin typeface="Calibri"/>
                <a:cs typeface="Calibri"/>
              </a:rPr>
              <a:t> </a:t>
            </a:r>
            <a:r>
              <a:rPr lang="en-US" sz="3400" spc="-5" dirty="0">
                <a:solidFill>
                  <a:srgbClr val="224464"/>
                </a:solidFill>
                <a:latin typeface="Calibri"/>
                <a:cs typeface="Calibri"/>
              </a:rPr>
              <a:t>can</a:t>
            </a:r>
            <a:r>
              <a:rPr lang="en-US" sz="3400" spc="-25" dirty="0">
                <a:solidFill>
                  <a:srgbClr val="224464"/>
                </a:solidFill>
                <a:latin typeface="Calibri"/>
                <a:cs typeface="Calibri"/>
              </a:rPr>
              <a:t> </a:t>
            </a:r>
            <a:r>
              <a:rPr lang="en-US" sz="3400" b="1" spc="-15" dirty="0">
                <a:solidFill>
                  <a:srgbClr val="224464"/>
                </a:solidFill>
                <a:latin typeface="Calibri"/>
                <a:cs typeface="Calibri"/>
              </a:rPr>
              <a:t>group</a:t>
            </a:r>
            <a:r>
              <a:rPr lang="en-US" sz="3400" b="1" spc="5" dirty="0">
                <a:solidFill>
                  <a:srgbClr val="224464"/>
                </a:solidFill>
                <a:latin typeface="Calibri"/>
                <a:cs typeface="Calibri"/>
              </a:rPr>
              <a:t> </a:t>
            </a:r>
            <a:r>
              <a:rPr lang="en-US" sz="3400" b="1" spc="-25" dirty="0">
                <a:solidFill>
                  <a:srgbClr val="224464"/>
                </a:solidFill>
                <a:latin typeface="Calibri"/>
                <a:cs typeface="Calibri"/>
              </a:rPr>
              <a:t>related</a:t>
            </a:r>
            <a:r>
              <a:rPr lang="en-US" sz="3400" b="1" spc="15" dirty="0">
                <a:solidFill>
                  <a:srgbClr val="224464"/>
                </a:solidFill>
                <a:latin typeface="Calibri"/>
                <a:cs typeface="Calibri"/>
              </a:rPr>
              <a:t> </a:t>
            </a:r>
            <a:r>
              <a:rPr lang="en-US" sz="3400" b="1" spc="-5" dirty="0">
                <a:solidFill>
                  <a:srgbClr val="224464"/>
                </a:solidFill>
                <a:latin typeface="Calibri"/>
                <a:cs typeface="Calibri"/>
              </a:rPr>
              <a:t>pieces</a:t>
            </a:r>
            <a:r>
              <a:rPr lang="en-US" sz="3400" b="1" dirty="0">
                <a:solidFill>
                  <a:srgbClr val="224464"/>
                </a:solidFill>
                <a:latin typeface="Calibri"/>
                <a:cs typeface="Calibri"/>
              </a:rPr>
              <a:t> of</a:t>
            </a:r>
            <a:r>
              <a:rPr lang="en-US" sz="3400" b="1" spc="-30" dirty="0">
                <a:solidFill>
                  <a:srgbClr val="224464"/>
                </a:solidFill>
                <a:latin typeface="Calibri"/>
                <a:cs typeface="Calibri"/>
              </a:rPr>
              <a:t> </a:t>
            </a:r>
            <a:r>
              <a:rPr lang="en-US" sz="3400" b="1" spc="-15" dirty="0">
                <a:solidFill>
                  <a:srgbClr val="224464"/>
                </a:solidFill>
                <a:latin typeface="Calibri"/>
                <a:cs typeface="Calibri"/>
              </a:rPr>
              <a:t>data</a:t>
            </a:r>
            <a:r>
              <a:rPr lang="en-US" sz="3400" b="1" spc="-25" dirty="0">
                <a:solidFill>
                  <a:srgbClr val="224464"/>
                </a:solidFill>
                <a:latin typeface="Calibri"/>
                <a:cs typeface="Calibri"/>
              </a:rPr>
              <a:t> </a:t>
            </a:r>
            <a:r>
              <a:rPr lang="en-US" sz="3400" spc="-5" dirty="0">
                <a:solidFill>
                  <a:srgbClr val="224464"/>
                </a:solidFill>
                <a:latin typeface="Calibri"/>
                <a:cs typeface="Calibri"/>
              </a:rPr>
              <a:t>into</a:t>
            </a:r>
            <a:r>
              <a:rPr lang="en-US" sz="3400" spc="-75" dirty="0">
                <a:solidFill>
                  <a:srgbClr val="224464"/>
                </a:solidFill>
                <a:latin typeface="Calibri"/>
                <a:cs typeface="Calibri"/>
              </a:rPr>
              <a:t> </a:t>
            </a:r>
            <a:r>
              <a:rPr lang="en-US" sz="3400" spc="-15" dirty="0">
                <a:solidFill>
                  <a:srgbClr val="224464"/>
                </a:solidFill>
                <a:latin typeface="Calibri"/>
                <a:cs typeface="Calibri"/>
              </a:rPr>
              <a:t>separate</a:t>
            </a:r>
            <a:r>
              <a:rPr lang="en-US" sz="3400" spc="-90" dirty="0">
                <a:solidFill>
                  <a:srgbClr val="224464"/>
                </a:solidFill>
                <a:latin typeface="Calibri"/>
                <a:cs typeface="Calibri"/>
              </a:rPr>
              <a:t> </a:t>
            </a:r>
            <a:r>
              <a:rPr lang="en-US" sz="3400" dirty="0">
                <a:solidFill>
                  <a:srgbClr val="224464"/>
                </a:solidFill>
                <a:latin typeface="Calibri"/>
                <a:cs typeface="Calibri"/>
              </a:rPr>
              <a:t>columns:</a:t>
            </a:r>
            <a:endParaRPr lang="en-US" sz="3400" dirty="0">
              <a:latin typeface="Calibri"/>
              <a:cs typeface="Calibri"/>
            </a:endParaRPr>
          </a:p>
          <a:p>
            <a:endParaRPr lang="en-US" dirty="0"/>
          </a:p>
          <a:p>
            <a:endParaRPr lang="en-US" dirty="0"/>
          </a:p>
          <a:p>
            <a:endParaRPr lang="en-US" dirty="0"/>
          </a:p>
          <a:p>
            <a:endParaRPr lang="en-US" dirty="0"/>
          </a:p>
          <a:p>
            <a:endParaRPr lang="en-US" dirty="0"/>
          </a:p>
          <a:p>
            <a:r>
              <a:rPr lang="en-US" dirty="0"/>
              <a:t>Thus, we keep data in </a:t>
            </a:r>
            <a:r>
              <a:rPr lang="en-US" b="1" dirty="0"/>
              <a:t>tables</a:t>
            </a:r>
            <a:r>
              <a:rPr lang="en-US" dirty="0"/>
              <a:t> (like in Excel)</a:t>
            </a:r>
          </a:p>
          <a:p>
            <a:r>
              <a:rPr lang="en-US" dirty="0"/>
              <a:t>Tables may be </a:t>
            </a:r>
            <a:r>
              <a:rPr lang="en-US" b="1" dirty="0"/>
              <a:t>related</a:t>
            </a:r>
            <a:r>
              <a:rPr lang="en-US" dirty="0"/>
              <a:t> (e. g. Products </a:t>
            </a:r>
            <a:r>
              <a:rPr lang="en-US" dirty="0">
                <a:sym typeface="Wingdings" panose="05000000000000000000" pitchFamily="2" charset="2"/>
              </a:rPr>
              <a:t>and Orders)</a:t>
            </a:r>
            <a:endParaRPr lang="en-US" dirty="0"/>
          </a:p>
        </p:txBody>
      </p:sp>
      <p:sp>
        <p:nvSpPr>
          <p:cNvPr id="7" name="object 7"/>
          <p:cNvSpPr txBox="1">
            <a:spLocks noGrp="1"/>
          </p:cNvSpPr>
          <p:nvPr>
            <p:ph type="title"/>
          </p:nvPr>
        </p:nvSpPr>
        <p:spPr/>
        <p:txBody>
          <a:bodyPr/>
          <a:lstStyle/>
          <a:p>
            <a:r>
              <a:rPr lang="en-US" dirty="0"/>
              <a:t>From Data Storage to Databases</a:t>
            </a:r>
            <a:endParaRPr lang="en-US"/>
          </a:p>
        </p:txBody>
      </p:sp>
      <p:sp>
        <p:nvSpPr>
          <p:cNvPr id="10" name="object 10"/>
          <p:cNvSpPr/>
          <p:nvPr/>
        </p:nvSpPr>
        <p:spPr>
          <a:xfrm rot="5400000">
            <a:off x="2687440" y="3235516"/>
            <a:ext cx="402984" cy="551815"/>
          </a:xfrm>
          <a:custGeom>
            <a:avLst/>
            <a:gdLst/>
            <a:ahLst/>
            <a:cxnLst/>
            <a:rect l="l" t="t" r="r" b="b"/>
            <a:pathLst>
              <a:path w="475614" h="551814">
                <a:moveTo>
                  <a:pt x="237743" y="0"/>
                </a:moveTo>
                <a:lnTo>
                  <a:pt x="0" y="237743"/>
                </a:lnTo>
                <a:lnTo>
                  <a:pt x="118872" y="237743"/>
                </a:lnTo>
                <a:lnTo>
                  <a:pt x="118872" y="551688"/>
                </a:lnTo>
                <a:lnTo>
                  <a:pt x="356615" y="551688"/>
                </a:lnTo>
                <a:lnTo>
                  <a:pt x="356615" y="237743"/>
                </a:lnTo>
                <a:lnTo>
                  <a:pt x="475488" y="237743"/>
                </a:lnTo>
                <a:lnTo>
                  <a:pt x="237743" y="0"/>
                </a:lnTo>
                <a:close/>
              </a:path>
            </a:pathLst>
          </a:custGeom>
          <a:solidFill>
            <a:srgbClr val="224464"/>
          </a:solidFill>
        </p:spPr>
        <p:txBody>
          <a:bodyPr wrap="square" lIns="0" tIns="0" rIns="0" bIns="0" rtlCol="0"/>
          <a:lstStyle/>
          <a:p>
            <a:endParaRPr/>
          </a:p>
        </p:txBody>
      </p:sp>
      <p:sp>
        <p:nvSpPr>
          <p:cNvPr id="13" name="object 13"/>
          <p:cNvSpPr txBox="1"/>
          <p:nvPr/>
        </p:nvSpPr>
        <p:spPr>
          <a:xfrm>
            <a:off x="11925300" y="6618223"/>
            <a:ext cx="144145" cy="154940"/>
          </a:xfrm>
          <a:prstGeom prst="rect">
            <a:avLst/>
          </a:prstGeom>
        </p:spPr>
        <p:txBody>
          <a:bodyPr vert="horz" wrap="square" lIns="0" tIns="0" rIns="0" bIns="0" rtlCol="0">
            <a:spAutoFit/>
          </a:bodyPr>
          <a:lstStyle/>
          <a:p>
            <a:pPr marL="40640">
              <a:lnSpc>
                <a:spcPts val="1065"/>
              </a:lnSpc>
            </a:pPr>
            <a:fld id="{81D60167-4931-47E6-BA6A-407CBD079E47}" type="slidenum">
              <a:rPr sz="1000" dirty="0">
                <a:solidFill>
                  <a:srgbClr val="224464"/>
                </a:solidFill>
                <a:latin typeface="Calibri"/>
                <a:cs typeface="Calibri"/>
              </a:rPr>
              <a:t>6</a:t>
            </a:fld>
            <a:endParaRPr sz="1000">
              <a:latin typeface="Calibri"/>
              <a:cs typeface="Calibri"/>
            </a:endParaRPr>
          </a:p>
        </p:txBody>
      </p:sp>
      <p:pic>
        <p:nvPicPr>
          <p:cNvPr id="15" name="Picture 14">
            <a:extLst>
              <a:ext uri="{FF2B5EF4-FFF2-40B4-BE49-F238E27FC236}">
                <a16:creationId xmlns:a16="http://schemas.microsoft.com/office/drawing/2014/main" id="{DBA40998-706A-62A0-3C2C-8DA4085F711D}"/>
              </a:ext>
            </a:extLst>
          </p:cNvPr>
          <p:cNvPicPr>
            <a:picLocks noChangeAspect="1"/>
          </p:cNvPicPr>
          <p:nvPr/>
        </p:nvPicPr>
        <p:blipFill>
          <a:blip r:embed="rId2"/>
          <a:stretch>
            <a:fillRect/>
          </a:stretch>
        </p:blipFill>
        <p:spPr>
          <a:xfrm>
            <a:off x="3352800" y="2579100"/>
            <a:ext cx="8324313" cy="1864646"/>
          </a:xfrm>
          <a:prstGeom prst="rect">
            <a:avLst/>
          </a:prstGeom>
          <a:effectLst>
            <a:outerShdw blurRad="63500" sx="102000" sy="102000" algn="ctr" rotWithShape="0">
              <a:prstClr val="black">
                <a:alpha val="40000"/>
              </a:prstClr>
            </a:outerShdw>
          </a:effectLst>
        </p:spPr>
      </p:pic>
      <p:pic>
        <p:nvPicPr>
          <p:cNvPr id="1032" name="Picture 8" descr="Printable Order Form Template (2 Options) - Freebie Finding Mom">
            <a:extLst>
              <a:ext uri="{FF2B5EF4-FFF2-40B4-BE49-F238E27FC236}">
                <a16:creationId xmlns:a16="http://schemas.microsoft.com/office/drawing/2014/main" id="{DF1FD92E-8B13-F1FE-FCBD-8B767CE99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27" y="2246591"/>
            <a:ext cx="2024473" cy="2620049"/>
          </a:xfrm>
          <a:prstGeom prst="roundRect">
            <a:avLst>
              <a:gd name="adj" fmla="val 5133"/>
            </a:avLst>
          </a:prstGeom>
          <a:noFill/>
          <a:effectLst>
            <a:outerShdw blurRad="63500" sx="102000" sy="102000" algn="ctr" rotWithShape="0">
              <a:prstClr val="black">
                <a:alpha val="40000"/>
              </a:prstClr>
            </a:outerShdw>
          </a:effectLst>
          <a:scene3d>
            <a:camera prst="perspectiveHeroicExtremeRightFacing" fov="3600000">
              <a:rot lat="126651" lon="20412553" rev="29307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28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Placeholder 69">
            <a:extLst>
              <a:ext uri="{FF2B5EF4-FFF2-40B4-BE49-F238E27FC236}">
                <a16:creationId xmlns:a16="http://schemas.microsoft.com/office/drawing/2014/main" id="{DC931EDA-4DC3-E507-BE2D-25188076631C}"/>
              </a:ext>
            </a:extLst>
          </p:cNvPr>
          <p:cNvSpPr>
            <a:spLocks noGrp="1"/>
          </p:cNvSpPr>
          <p:nvPr>
            <p:ph type="body" sz="quarter" idx="10"/>
          </p:nvPr>
        </p:nvSpPr>
        <p:spPr>
          <a:xfrm>
            <a:off x="2018400" y="1121143"/>
            <a:ext cx="7049400" cy="5546589"/>
          </a:xfrm>
        </p:spPr>
        <p:txBody>
          <a:bodyPr>
            <a:normAutofit/>
          </a:bodyPr>
          <a:lstStyle/>
          <a:p>
            <a:pPr marL="372110" indent="-360045">
              <a:lnSpc>
                <a:spcPct val="100000"/>
              </a:lnSpc>
              <a:buClr>
                <a:schemeClr val="tx1"/>
              </a:buClr>
              <a:buFont typeface="Wingdings"/>
              <a:buChar char=""/>
              <a:tabLst>
                <a:tab pos="372110" algn="l"/>
                <a:tab pos="372745" algn="l"/>
              </a:tabLst>
            </a:pPr>
            <a:r>
              <a:rPr lang="en-US" sz="3200" b="1" spc="-10" dirty="0">
                <a:solidFill>
                  <a:schemeClr val="bg1"/>
                </a:solidFill>
                <a:latin typeface="Calibri"/>
                <a:cs typeface="Calibri"/>
              </a:rPr>
              <a:t>Data</a:t>
            </a:r>
            <a:r>
              <a:rPr lang="en-US" sz="3200" b="1" spc="-25" dirty="0">
                <a:solidFill>
                  <a:schemeClr val="bg1"/>
                </a:solidFill>
                <a:latin typeface="Calibri"/>
                <a:cs typeface="Calibri"/>
              </a:rPr>
              <a:t> storage and processing</a:t>
            </a:r>
            <a:r>
              <a:rPr lang="en-US" sz="3200" b="1" dirty="0">
                <a:solidFill>
                  <a:schemeClr val="bg1"/>
                </a:solidFill>
                <a:latin typeface="Calibri"/>
                <a:cs typeface="Calibri"/>
              </a:rPr>
              <a:t> </a:t>
            </a:r>
            <a:r>
              <a:rPr lang="en-US" sz="3200" spc="-5" dirty="0">
                <a:latin typeface="Calibri"/>
                <a:cs typeface="Calibri"/>
              </a:rPr>
              <a:t>is </a:t>
            </a:r>
            <a:r>
              <a:rPr lang="en-US" sz="3200" b="1" spc="-10" dirty="0">
                <a:latin typeface="Calibri"/>
                <a:cs typeface="Calibri"/>
              </a:rPr>
              <a:t>a common need</a:t>
            </a:r>
            <a:r>
              <a:rPr lang="en-US" sz="3200" spc="-5" dirty="0">
                <a:cs typeface="Calibri"/>
              </a:rPr>
              <a:t> in the tech industry</a:t>
            </a:r>
            <a:endParaRPr lang="en-US" sz="3200" dirty="0">
              <a:latin typeface="Calibri"/>
              <a:cs typeface="Calibri"/>
            </a:endParaRPr>
          </a:p>
          <a:p>
            <a:pPr marL="372110" indent="-360045">
              <a:lnSpc>
                <a:spcPct val="100000"/>
              </a:lnSpc>
              <a:buClr>
                <a:schemeClr val="tx1"/>
              </a:buClr>
              <a:buFont typeface="Wingdings"/>
              <a:buChar char=""/>
              <a:tabLst>
                <a:tab pos="372110" algn="l"/>
                <a:tab pos="372745" algn="l"/>
              </a:tabLst>
            </a:pPr>
            <a:r>
              <a:rPr lang="en-US" sz="3200" spc="-10" dirty="0">
                <a:solidFill>
                  <a:srgbClr val="224464"/>
                </a:solidFill>
                <a:latin typeface="Calibri"/>
                <a:cs typeface="Calibri"/>
              </a:rPr>
              <a:t>Data </a:t>
            </a:r>
            <a:r>
              <a:rPr lang="en-US" sz="3200" spc="-30" dirty="0">
                <a:solidFill>
                  <a:srgbClr val="224464"/>
                </a:solidFill>
                <a:latin typeface="Calibri"/>
                <a:cs typeface="Calibri"/>
              </a:rPr>
              <a:t>storage</a:t>
            </a:r>
            <a:r>
              <a:rPr lang="en-US" sz="3200" spc="5" dirty="0">
                <a:solidFill>
                  <a:srgbClr val="224464"/>
                </a:solidFill>
                <a:latin typeface="Calibri"/>
                <a:cs typeface="Calibri"/>
              </a:rPr>
              <a:t> </a:t>
            </a:r>
            <a:r>
              <a:rPr lang="en-US" sz="3200" dirty="0">
                <a:solidFill>
                  <a:srgbClr val="224464"/>
                </a:solidFill>
                <a:latin typeface="Calibri"/>
                <a:cs typeface="Calibri"/>
              </a:rPr>
              <a:t>needs</a:t>
            </a:r>
            <a:r>
              <a:rPr lang="en-US" sz="3200" spc="-5" dirty="0">
                <a:solidFill>
                  <a:srgbClr val="224464"/>
                </a:solidFill>
                <a:latin typeface="Calibri"/>
                <a:cs typeface="Calibri"/>
              </a:rPr>
              <a:t>:</a:t>
            </a:r>
            <a:endParaRPr lang="en-US" sz="3200" dirty="0">
              <a:latin typeface="Calibri"/>
              <a:cs typeface="Calibri"/>
            </a:endParaRPr>
          </a:p>
          <a:p>
            <a:pPr marL="805180" lvl="1" indent="-360680">
              <a:lnSpc>
                <a:spcPct val="100000"/>
              </a:lnSpc>
              <a:buClr>
                <a:schemeClr val="tx1"/>
              </a:buClr>
              <a:buFont typeface="Wingdings"/>
              <a:buChar char=""/>
              <a:tabLst>
                <a:tab pos="805180" algn="l"/>
                <a:tab pos="805815" algn="l"/>
              </a:tabLst>
            </a:pPr>
            <a:r>
              <a:rPr lang="en-US" sz="3200" spc="-15" dirty="0">
                <a:solidFill>
                  <a:srgbClr val="224464"/>
                </a:solidFill>
                <a:latin typeface="Calibri"/>
                <a:cs typeface="Calibri"/>
              </a:rPr>
              <a:t>Ease</a:t>
            </a:r>
            <a:r>
              <a:rPr lang="en-US" sz="3200" spc="-30" dirty="0">
                <a:solidFill>
                  <a:srgbClr val="224464"/>
                </a:solidFill>
                <a:latin typeface="Calibri"/>
                <a:cs typeface="Calibri"/>
              </a:rPr>
              <a:t> </a:t>
            </a:r>
            <a:r>
              <a:rPr lang="en-US" sz="3200" spc="-5" dirty="0">
                <a:solidFill>
                  <a:srgbClr val="224464"/>
                </a:solidFill>
                <a:latin typeface="Calibri"/>
                <a:cs typeface="Calibri"/>
              </a:rPr>
              <a:t>of</a:t>
            </a:r>
            <a:r>
              <a:rPr lang="en-US" sz="3200" spc="-40" dirty="0">
                <a:solidFill>
                  <a:srgbClr val="224464"/>
                </a:solidFill>
                <a:latin typeface="Calibri"/>
                <a:cs typeface="Calibri"/>
              </a:rPr>
              <a:t> </a:t>
            </a:r>
            <a:r>
              <a:rPr lang="en-US" sz="3200" spc="-5" dirty="0">
                <a:solidFill>
                  <a:srgbClr val="224464"/>
                </a:solidFill>
                <a:latin typeface="Calibri"/>
                <a:cs typeface="Calibri"/>
              </a:rPr>
              <a:t>searching</a:t>
            </a:r>
            <a:endParaRPr lang="en-US" sz="3200" dirty="0">
              <a:latin typeface="Calibri"/>
              <a:cs typeface="Calibri"/>
            </a:endParaRPr>
          </a:p>
          <a:p>
            <a:pPr marL="805180" lvl="1" indent="-360680">
              <a:lnSpc>
                <a:spcPct val="100000"/>
              </a:lnSpc>
              <a:buClr>
                <a:schemeClr val="tx1"/>
              </a:buClr>
              <a:buFont typeface="Wingdings"/>
              <a:buChar char=""/>
              <a:tabLst>
                <a:tab pos="805180" algn="l"/>
                <a:tab pos="805815" algn="l"/>
              </a:tabLst>
            </a:pPr>
            <a:r>
              <a:rPr lang="en-US" sz="3200" spc="-15" dirty="0">
                <a:solidFill>
                  <a:srgbClr val="224464"/>
                </a:solidFill>
                <a:latin typeface="Calibri"/>
                <a:cs typeface="Calibri"/>
              </a:rPr>
              <a:t>Ease</a:t>
            </a:r>
            <a:r>
              <a:rPr lang="en-US" sz="3200" spc="-25" dirty="0">
                <a:solidFill>
                  <a:srgbClr val="224464"/>
                </a:solidFill>
                <a:latin typeface="Calibri"/>
                <a:cs typeface="Calibri"/>
              </a:rPr>
              <a:t> </a:t>
            </a:r>
            <a:r>
              <a:rPr lang="en-US" sz="3200" spc="-5" dirty="0">
                <a:solidFill>
                  <a:srgbClr val="224464"/>
                </a:solidFill>
                <a:latin typeface="Calibri"/>
                <a:cs typeface="Calibri"/>
              </a:rPr>
              <a:t>of</a:t>
            </a:r>
            <a:r>
              <a:rPr lang="en-US" sz="3200" spc="-35" dirty="0">
                <a:solidFill>
                  <a:srgbClr val="224464"/>
                </a:solidFill>
                <a:latin typeface="Calibri"/>
                <a:cs typeface="Calibri"/>
              </a:rPr>
              <a:t> </a:t>
            </a:r>
            <a:r>
              <a:rPr lang="en-US" sz="3200" spc="-5" dirty="0">
                <a:solidFill>
                  <a:srgbClr val="224464"/>
                </a:solidFill>
                <a:latin typeface="Calibri"/>
                <a:cs typeface="Calibri"/>
              </a:rPr>
              <a:t>updating</a:t>
            </a:r>
            <a:endParaRPr lang="en-US" sz="3200" dirty="0">
              <a:latin typeface="Calibri"/>
              <a:cs typeface="Calibri"/>
            </a:endParaRPr>
          </a:p>
          <a:p>
            <a:pPr marL="805180" lvl="1" indent="-360680">
              <a:lnSpc>
                <a:spcPct val="100000"/>
              </a:lnSpc>
              <a:buClr>
                <a:schemeClr val="tx1"/>
              </a:buClr>
              <a:buFont typeface="Wingdings"/>
              <a:buChar char=""/>
              <a:tabLst>
                <a:tab pos="805180" algn="l"/>
                <a:tab pos="805815" algn="l"/>
              </a:tabLst>
            </a:pPr>
            <a:r>
              <a:rPr lang="en-US" sz="3200" spc="-15" dirty="0">
                <a:solidFill>
                  <a:srgbClr val="224464"/>
                </a:solidFill>
                <a:latin typeface="Calibri"/>
                <a:cs typeface="Calibri"/>
              </a:rPr>
              <a:t>Performance</a:t>
            </a:r>
            <a:endParaRPr lang="en-US" sz="3200" dirty="0">
              <a:latin typeface="Calibri"/>
              <a:cs typeface="Calibri"/>
            </a:endParaRPr>
          </a:p>
          <a:p>
            <a:pPr marL="805180" lvl="1" indent="-360680">
              <a:lnSpc>
                <a:spcPct val="100000"/>
              </a:lnSpc>
              <a:buClr>
                <a:schemeClr val="tx1"/>
              </a:buClr>
              <a:buFont typeface="Wingdings"/>
              <a:buChar char=""/>
              <a:tabLst>
                <a:tab pos="805180" algn="l"/>
                <a:tab pos="805815" algn="l"/>
              </a:tabLst>
            </a:pPr>
            <a:r>
              <a:rPr lang="en-US" sz="3200" spc="-10" dirty="0">
                <a:solidFill>
                  <a:srgbClr val="224464"/>
                </a:solidFill>
                <a:latin typeface="Calibri"/>
                <a:cs typeface="Calibri"/>
              </a:rPr>
              <a:t>Accuracy</a:t>
            </a:r>
            <a:r>
              <a:rPr lang="en-US" sz="3200" spc="-35" dirty="0">
                <a:solidFill>
                  <a:srgbClr val="224464"/>
                </a:solidFill>
                <a:latin typeface="Calibri"/>
                <a:cs typeface="Calibri"/>
              </a:rPr>
              <a:t> </a:t>
            </a:r>
            <a:r>
              <a:rPr lang="en-US" sz="3200" dirty="0">
                <a:solidFill>
                  <a:srgbClr val="224464"/>
                </a:solidFill>
                <a:latin typeface="Calibri"/>
                <a:cs typeface="Calibri"/>
              </a:rPr>
              <a:t>and</a:t>
            </a:r>
            <a:r>
              <a:rPr lang="en-US" sz="3200" spc="-40" dirty="0">
                <a:solidFill>
                  <a:srgbClr val="224464"/>
                </a:solidFill>
                <a:latin typeface="Calibri"/>
                <a:cs typeface="Calibri"/>
              </a:rPr>
              <a:t> </a:t>
            </a:r>
            <a:r>
              <a:rPr lang="en-US" sz="3200" spc="-10" dirty="0">
                <a:solidFill>
                  <a:srgbClr val="224464"/>
                </a:solidFill>
                <a:latin typeface="Calibri"/>
                <a:cs typeface="Calibri"/>
              </a:rPr>
              <a:t>consistency</a:t>
            </a:r>
            <a:endParaRPr lang="en-US" sz="3200" dirty="0">
              <a:latin typeface="Calibri"/>
              <a:cs typeface="Calibri"/>
            </a:endParaRPr>
          </a:p>
          <a:p>
            <a:pPr marL="805180" lvl="1" indent="-360680">
              <a:lnSpc>
                <a:spcPct val="100000"/>
              </a:lnSpc>
              <a:buClr>
                <a:schemeClr val="tx1"/>
              </a:buClr>
              <a:buFont typeface="Wingdings"/>
              <a:buChar char=""/>
              <a:tabLst>
                <a:tab pos="805180" algn="l"/>
                <a:tab pos="805815" algn="l"/>
              </a:tabLst>
            </a:pPr>
            <a:r>
              <a:rPr lang="en-US" sz="3200" dirty="0">
                <a:solidFill>
                  <a:srgbClr val="224464"/>
                </a:solidFill>
                <a:latin typeface="Calibri"/>
                <a:cs typeface="Calibri"/>
              </a:rPr>
              <a:t>Security</a:t>
            </a:r>
            <a:r>
              <a:rPr lang="en-US" sz="3200" spc="-60" dirty="0">
                <a:solidFill>
                  <a:srgbClr val="224464"/>
                </a:solidFill>
                <a:latin typeface="Calibri"/>
                <a:cs typeface="Calibri"/>
              </a:rPr>
              <a:t> </a:t>
            </a:r>
            <a:r>
              <a:rPr lang="en-US" sz="3200" dirty="0">
                <a:solidFill>
                  <a:srgbClr val="224464"/>
                </a:solidFill>
                <a:latin typeface="Calibri"/>
                <a:cs typeface="Calibri"/>
              </a:rPr>
              <a:t>and</a:t>
            </a:r>
            <a:r>
              <a:rPr lang="en-US" sz="3200" spc="-20" dirty="0">
                <a:solidFill>
                  <a:srgbClr val="224464"/>
                </a:solidFill>
                <a:latin typeface="Calibri"/>
                <a:cs typeface="Calibri"/>
              </a:rPr>
              <a:t> </a:t>
            </a:r>
            <a:r>
              <a:rPr lang="en-US" sz="3200" dirty="0">
                <a:solidFill>
                  <a:srgbClr val="224464"/>
                </a:solidFill>
                <a:latin typeface="Calibri"/>
                <a:cs typeface="Calibri"/>
              </a:rPr>
              <a:t>access</a:t>
            </a:r>
            <a:r>
              <a:rPr lang="en-US" sz="3200" spc="-45" dirty="0">
                <a:solidFill>
                  <a:srgbClr val="224464"/>
                </a:solidFill>
                <a:latin typeface="Calibri"/>
                <a:cs typeface="Calibri"/>
              </a:rPr>
              <a:t> </a:t>
            </a:r>
            <a:r>
              <a:rPr lang="en-US" sz="3200" spc="-15" dirty="0">
                <a:solidFill>
                  <a:srgbClr val="224464"/>
                </a:solidFill>
                <a:latin typeface="Calibri"/>
                <a:cs typeface="Calibri"/>
              </a:rPr>
              <a:t>control</a:t>
            </a:r>
            <a:endParaRPr lang="en-US" sz="3200" dirty="0">
              <a:latin typeface="Calibri"/>
              <a:cs typeface="Calibri"/>
            </a:endParaRPr>
          </a:p>
          <a:p>
            <a:pPr marL="805180" lvl="1" indent="-360680">
              <a:lnSpc>
                <a:spcPct val="100000"/>
              </a:lnSpc>
              <a:buClr>
                <a:schemeClr val="tx1"/>
              </a:buClr>
              <a:buFont typeface="Wingdings"/>
              <a:buChar char=""/>
              <a:tabLst>
                <a:tab pos="805180" algn="l"/>
                <a:tab pos="805815" algn="l"/>
              </a:tabLst>
            </a:pPr>
            <a:r>
              <a:rPr lang="en-US" sz="3200" spc="-5" dirty="0">
                <a:solidFill>
                  <a:srgbClr val="224464"/>
                </a:solidFill>
                <a:latin typeface="Calibri"/>
                <a:cs typeface="Calibri"/>
              </a:rPr>
              <a:t>Redundancy</a:t>
            </a:r>
            <a:endParaRPr lang="en-US" sz="3200" dirty="0"/>
          </a:p>
        </p:txBody>
      </p:sp>
      <p:sp>
        <p:nvSpPr>
          <p:cNvPr id="117" name="object 117"/>
          <p:cNvSpPr txBox="1">
            <a:spLocks noGrp="1"/>
          </p:cNvSpPr>
          <p:nvPr>
            <p:ph type="title"/>
          </p:nvPr>
        </p:nvSpPr>
        <p:spPr/>
        <p:txBody>
          <a:bodyPr/>
          <a:lstStyle/>
          <a:p>
            <a:r>
              <a:rPr lang="en-US" dirty="0"/>
              <a:t>Why Do We Need Databases?</a:t>
            </a:r>
          </a:p>
        </p:txBody>
      </p:sp>
      <p:pic>
        <p:nvPicPr>
          <p:cNvPr id="121" name="Picture 1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838200"/>
            <a:ext cx="3962400" cy="3962400"/>
          </a:xfrm>
          <a:prstGeom prst="rect">
            <a:avLst/>
          </a:prstGeom>
        </p:spPr>
      </p:pic>
      <p:sp>
        <p:nvSpPr>
          <p:cNvPr id="106" name="object 15">
            <a:extLst>
              <a:ext uri="{FF2B5EF4-FFF2-40B4-BE49-F238E27FC236}">
                <a16:creationId xmlns:a16="http://schemas.microsoft.com/office/drawing/2014/main" id="{37CE6B7F-8446-3804-46EB-322B94F25F47}"/>
              </a:ext>
            </a:extLst>
          </p:cNvPr>
          <p:cNvSpPr txBox="1"/>
          <p:nvPr/>
        </p:nvSpPr>
        <p:spPr>
          <a:xfrm>
            <a:off x="11925300" y="6618223"/>
            <a:ext cx="144145" cy="154940"/>
          </a:xfrm>
          <a:prstGeom prst="rect">
            <a:avLst/>
          </a:prstGeom>
        </p:spPr>
        <p:txBody>
          <a:bodyPr vert="horz" wrap="square" lIns="0" tIns="0" rIns="0" bIns="0" rtlCol="0">
            <a:spAutoFit/>
          </a:bodyPr>
          <a:lstStyle/>
          <a:p>
            <a:pPr marL="40640">
              <a:lnSpc>
                <a:spcPts val="1065"/>
              </a:lnSpc>
            </a:pPr>
            <a:fld id="{81D60167-4931-47E6-BA6A-407CBD079E47}" type="slidenum">
              <a:rPr sz="1000" dirty="0">
                <a:solidFill>
                  <a:srgbClr val="224464"/>
                </a:solidFill>
                <a:latin typeface="Calibri"/>
                <a:cs typeface="Calibri"/>
              </a:rPr>
              <a:t>7</a:t>
            </a:fld>
            <a:endParaRPr sz="1000">
              <a:latin typeface="Calibri"/>
              <a:cs typeface="Calibri"/>
            </a:endParaRPr>
          </a:p>
        </p:txBody>
      </p:sp>
    </p:spTree>
    <p:extLst>
      <p:ext uri="{BB962C8B-B14F-4D97-AF65-F5344CB8AC3E}">
        <p14:creationId xmlns:p14="http://schemas.microsoft.com/office/powerpoint/2010/main" val="3723994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768855" y="1099178"/>
            <a:ext cx="7867650" cy="5359929"/>
          </a:xfrm>
          <a:prstGeom prst="rect">
            <a:avLst/>
          </a:prstGeom>
        </p:spPr>
        <p:txBody>
          <a:bodyPr vert="horz" wrap="square" lIns="0" tIns="12700" rIns="0" bIns="0" rtlCol="0">
            <a:spAutoFit/>
          </a:bodyPr>
          <a:lstStyle/>
          <a:p>
            <a:pPr marL="372110" marR="135890" indent="-360045">
              <a:lnSpc>
                <a:spcPct val="105000"/>
              </a:lnSpc>
              <a:spcBef>
                <a:spcPts val="100"/>
              </a:spcBef>
              <a:buFont typeface="Wingdings"/>
              <a:buChar char=""/>
              <a:tabLst>
                <a:tab pos="372110" algn="l"/>
                <a:tab pos="372745" algn="l"/>
              </a:tabLst>
            </a:pPr>
            <a:r>
              <a:rPr sz="3200" spc="-5" dirty="0">
                <a:solidFill>
                  <a:srgbClr val="224464"/>
                </a:solidFill>
                <a:latin typeface="Calibri"/>
                <a:cs typeface="Calibri"/>
              </a:rPr>
              <a:t>A </a:t>
            </a:r>
            <a:r>
              <a:rPr sz="3200" b="1" spc="-15" dirty="0">
                <a:solidFill>
                  <a:srgbClr val="FF9F00"/>
                </a:solidFill>
                <a:latin typeface="Calibri"/>
                <a:cs typeface="Calibri"/>
              </a:rPr>
              <a:t>database</a:t>
            </a:r>
            <a:r>
              <a:rPr sz="3200" b="1" dirty="0">
                <a:solidFill>
                  <a:srgbClr val="FF9F00"/>
                </a:solidFill>
                <a:latin typeface="Calibri"/>
                <a:cs typeface="Calibri"/>
              </a:rPr>
              <a:t> </a:t>
            </a:r>
            <a:r>
              <a:rPr sz="3200" dirty="0">
                <a:solidFill>
                  <a:srgbClr val="224464"/>
                </a:solidFill>
                <a:latin typeface="Calibri"/>
                <a:cs typeface="Calibri"/>
              </a:rPr>
              <a:t>is</a:t>
            </a:r>
            <a:r>
              <a:rPr sz="3200" spc="-5" dirty="0">
                <a:solidFill>
                  <a:srgbClr val="224464"/>
                </a:solidFill>
                <a:latin typeface="Calibri"/>
                <a:cs typeface="Calibri"/>
              </a:rPr>
              <a:t> a</a:t>
            </a:r>
            <a:r>
              <a:rPr sz="3200" spc="20" dirty="0">
                <a:solidFill>
                  <a:srgbClr val="224464"/>
                </a:solidFill>
                <a:latin typeface="Calibri"/>
                <a:cs typeface="Calibri"/>
              </a:rPr>
              <a:t> </a:t>
            </a:r>
            <a:r>
              <a:rPr sz="3200" spc="-10" dirty="0">
                <a:solidFill>
                  <a:srgbClr val="224464"/>
                </a:solidFill>
                <a:latin typeface="Calibri"/>
                <a:cs typeface="Calibri"/>
              </a:rPr>
              <a:t>collection</a:t>
            </a:r>
            <a:r>
              <a:rPr sz="3200" spc="-5" dirty="0">
                <a:solidFill>
                  <a:srgbClr val="224464"/>
                </a:solidFill>
                <a:latin typeface="Calibri"/>
                <a:cs typeface="Calibri"/>
              </a:rPr>
              <a:t> </a:t>
            </a:r>
            <a:r>
              <a:rPr sz="3200" spc="-10" dirty="0">
                <a:solidFill>
                  <a:srgbClr val="224464"/>
                </a:solidFill>
                <a:latin typeface="Calibri"/>
                <a:cs typeface="Calibri"/>
              </a:rPr>
              <a:t>of</a:t>
            </a:r>
            <a:r>
              <a:rPr sz="3200" spc="-5" dirty="0">
                <a:solidFill>
                  <a:srgbClr val="224464"/>
                </a:solidFill>
                <a:latin typeface="Calibri"/>
                <a:cs typeface="Calibri"/>
              </a:rPr>
              <a:t> </a:t>
            </a:r>
            <a:r>
              <a:rPr sz="3200" spc="-15" dirty="0">
                <a:solidFill>
                  <a:srgbClr val="224464"/>
                </a:solidFill>
                <a:latin typeface="Calibri"/>
                <a:cs typeface="Calibri"/>
              </a:rPr>
              <a:t>data,</a:t>
            </a:r>
            <a:r>
              <a:rPr sz="3200" spc="-5" dirty="0">
                <a:solidFill>
                  <a:srgbClr val="224464"/>
                </a:solidFill>
                <a:latin typeface="Calibri"/>
                <a:cs typeface="Calibri"/>
              </a:rPr>
              <a:t> </a:t>
            </a:r>
            <a:r>
              <a:rPr sz="3200" spc="-25" dirty="0">
                <a:solidFill>
                  <a:srgbClr val="224464"/>
                </a:solidFill>
                <a:latin typeface="Calibri"/>
                <a:cs typeface="Calibri"/>
              </a:rPr>
              <a:t>organized </a:t>
            </a:r>
            <a:r>
              <a:rPr sz="3200" spc="-20" dirty="0">
                <a:solidFill>
                  <a:srgbClr val="224464"/>
                </a:solidFill>
                <a:latin typeface="Calibri"/>
                <a:cs typeface="Calibri"/>
              </a:rPr>
              <a:t> </a:t>
            </a:r>
            <a:r>
              <a:rPr sz="3200" spc="-10" dirty="0">
                <a:solidFill>
                  <a:srgbClr val="224464"/>
                </a:solidFill>
                <a:latin typeface="Calibri"/>
                <a:cs typeface="Calibri"/>
              </a:rPr>
              <a:t>to be</a:t>
            </a:r>
            <a:r>
              <a:rPr sz="3200" spc="-5" dirty="0">
                <a:solidFill>
                  <a:srgbClr val="224464"/>
                </a:solidFill>
                <a:latin typeface="Calibri"/>
                <a:cs typeface="Calibri"/>
              </a:rPr>
              <a:t> easily</a:t>
            </a:r>
            <a:r>
              <a:rPr sz="3200" spc="20" dirty="0">
                <a:solidFill>
                  <a:srgbClr val="224464"/>
                </a:solidFill>
                <a:latin typeface="Calibri"/>
                <a:cs typeface="Calibri"/>
              </a:rPr>
              <a:t> </a:t>
            </a:r>
            <a:r>
              <a:rPr sz="3200" spc="-5" dirty="0">
                <a:solidFill>
                  <a:srgbClr val="224464"/>
                </a:solidFill>
                <a:latin typeface="Calibri"/>
                <a:cs typeface="Calibri"/>
              </a:rPr>
              <a:t>accessed,</a:t>
            </a:r>
            <a:r>
              <a:rPr sz="3200" dirty="0">
                <a:solidFill>
                  <a:srgbClr val="224464"/>
                </a:solidFill>
                <a:latin typeface="Calibri"/>
                <a:cs typeface="Calibri"/>
              </a:rPr>
              <a:t> </a:t>
            </a:r>
            <a:r>
              <a:rPr sz="3200" spc="-5" dirty="0">
                <a:solidFill>
                  <a:srgbClr val="224464"/>
                </a:solidFill>
                <a:latin typeface="Calibri"/>
                <a:cs typeface="Calibri"/>
              </a:rPr>
              <a:t>managed</a:t>
            </a:r>
            <a:r>
              <a:rPr sz="3200" dirty="0">
                <a:solidFill>
                  <a:srgbClr val="224464"/>
                </a:solidFill>
                <a:latin typeface="Calibri"/>
                <a:cs typeface="Calibri"/>
              </a:rPr>
              <a:t> </a:t>
            </a:r>
            <a:r>
              <a:rPr sz="3200" spc="-5" dirty="0">
                <a:solidFill>
                  <a:srgbClr val="224464"/>
                </a:solidFill>
                <a:latin typeface="Calibri"/>
                <a:cs typeface="Calibri"/>
              </a:rPr>
              <a:t>and</a:t>
            </a:r>
            <a:r>
              <a:rPr sz="3200" spc="-25" dirty="0">
                <a:solidFill>
                  <a:srgbClr val="224464"/>
                </a:solidFill>
                <a:latin typeface="Calibri"/>
                <a:cs typeface="Calibri"/>
              </a:rPr>
              <a:t> </a:t>
            </a:r>
            <a:r>
              <a:rPr sz="3200" spc="-10" dirty="0">
                <a:solidFill>
                  <a:srgbClr val="224464"/>
                </a:solidFill>
                <a:latin typeface="Calibri"/>
                <a:cs typeface="Calibri"/>
              </a:rPr>
              <a:t>updated</a:t>
            </a:r>
            <a:endParaRPr sz="3200" dirty="0">
              <a:latin typeface="Calibri"/>
              <a:cs typeface="Calibri"/>
            </a:endParaRPr>
          </a:p>
          <a:p>
            <a:pPr marL="372110" marR="5080" indent="-360045">
              <a:lnSpc>
                <a:spcPct val="105100"/>
              </a:lnSpc>
              <a:spcBef>
                <a:spcPts val="1800"/>
              </a:spcBef>
              <a:buFont typeface="Wingdings"/>
              <a:buChar char=""/>
              <a:tabLst>
                <a:tab pos="372110" algn="l"/>
                <a:tab pos="372745" algn="l"/>
              </a:tabLst>
            </a:pPr>
            <a:r>
              <a:rPr sz="3200" spc="-5" dirty="0">
                <a:solidFill>
                  <a:srgbClr val="224464"/>
                </a:solidFill>
                <a:latin typeface="Calibri"/>
                <a:cs typeface="Calibri"/>
              </a:rPr>
              <a:t>Modern </a:t>
            </a:r>
            <a:r>
              <a:rPr sz="3200" spc="-10" dirty="0">
                <a:solidFill>
                  <a:srgbClr val="224464"/>
                </a:solidFill>
                <a:latin typeface="Calibri"/>
                <a:cs typeface="Calibri"/>
              </a:rPr>
              <a:t>databases </a:t>
            </a:r>
            <a:r>
              <a:rPr sz="3200" spc="-25" dirty="0">
                <a:solidFill>
                  <a:srgbClr val="224464"/>
                </a:solidFill>
                <a:latin typeface="Calibri"/>
                <a:cs typeface="Calibri"/>
              </a:rPr>
              <a:t>are </a:t>
            </a:r>
            <a:r>
              <a:rPr sz="3200" spc="-5" dirty="0">
                <a:solidFill>
                  <a:srgbClr val="224464"/>
                </a:solidFill>
                <a:latin typeface="Calibri"/>
                <a:cs typeface="Calibri"/>
              </a:rPr>
              <a:t>managed </a:t>
            </a:r>
            <a:r>
              <a:rPr sz="3200" spc="-20" dirty="0">
                <a:solidFill>
                  <a:srgbClr val="224464"/>
                </a:solidFill>
                <a:latin typeface="Calibri"/>
                <a:cs typeface="Calibri"/>
              </a:rPr>
              <a:t>by </a:t>
            </a:r>
            <a:r>
              <a:rPr sz="3200" b="1" spc="-10" dirty="0">
                <a:solidFill>
                  <a:srgbClr val="FF9F00"/>
                </a:solidFill>
                <a:latin typeface="Calibri"/>
                <a:cs typeface="Calibri"/>
              </a:rPr>
              <a:t>Database </a:t>
            </a:r>
            <a:r>
              <a:rPr sz="3200" b="1" spc="-710" dirty="0">
                <a:solidFill>
                  <a:srgbClr val="FF9F00"/>
                </a:solidFill>
                <a:latin typeface="Calibri"/>
                <a:cs typeface="Calibri"/>
              </a:rPr>
              <a:t> </a:t>
            </a:r>
            <a:r>
              <a:rPr sz="3200" b="1" spc="-15" dirty="0">
                <a:solidFill>
                  <a:srgbClr val="FF9F00"/>
                </a:solidFill>
                <a:latin typeface="Calibri"/>
                <a:cs typeface="Calibri"/>
              </a:rPr>
              <a:t>Management</a:t>
            </a:r>
            <a:r>
              <a:rPr sz="3200" b="1" spc="10" dirty="0">
                <a:solidFill>
                  <a:srgbClr val="FF9F00"/>
                </a:solidFill>
                <a:latin typeface="Calibri"/>
                <a:cs typeface="Calibri"/>
              </a:rPr>
              <a:t> </a:t>
            </a:r>
            <a:r>
              <a:rPr sz="3200" b="1" spc="-30" dirty="0">
                <a:solidFill>
                  <a:srgbClr val="FF9F00"/>
                </a:solidFill>
                <a:latin typeface="Calibri"/>
                <a:cs typeface="Calibri"/>
              </a:rPr>
              <a:t>Systems</a:t>
            </a:r>
            <a:r>
              <a:rPr sz="3200" b="1" spc="45" dirty="0">
                <a:solidFill>
                  <a:srgbClr val="FF9F00"/>
                </a:solidFill>
                <a:latin typeface="Calibri"/>
                <a:cs typeface="Calibri"/>
              </a:rPr>
              <a:t> </a:t>
            </a:r>
            <a:r>
              <a:rPr sz="3200" spc="-10" dirty="0">
                <a:solidFill>
                  <a:srgbClr val="224464"/>
                </a:solidFill>
                <a:latin typeface="Calibri"/>
                <a:cs typeface="Calibri"/>
              </a:rPr>
              <a:t>(DBMS)</a:t>
            </a:r>
            <a:endParaRPr sz="3200" dirty="0">
              <a:latin typeface="Calibri"/>
              <a:cs typeface="Calibri"/>
            </a:endParaRPr>
          </a:p>
          <a:p>
            <a:pPr marL="805180" marR="648970" lvl="1" indent="-360045">
              <a:lnSpc>
                <a:spcPct val="105100"/>
              </a:lnSpc>
              <a:spcBef>
                <a:spcPts val="1200"/>
              </a:spcBef>
              <a:buFont typeface="Wingdings"/>
              <a:buChar char=""/>
              <a:tabLst>
                <a:tab pos="805180" algn="l"/>
                <a:tab pos="805815" algn="l"/>
              </a:tabLst>
            </a:pPr>
            <a:r>
              <a:rPr sz="3200" spc="-10" dirty="0">
                <a:solidFill>
                  <a:srgbClr val="224464"/>
                </a:solidFill>
                <a:latin typeface="Calibri"/>
                <a:cs typeface="Calibri"/>
              </a:rPr>
              <a:t>Define</a:t>
            </a:r>
            <a:r>
              <a:rPr sz="3200" spc="-35" dirty="0">
                <a:solidFill>
                  <a:srgbClr val="224464"/>
                </a:solidFill>
                <a:latin typeface="Calibri"/>
                <a:cs typeface="Calibri"/>
              </a:rPr>
              <a:t> </a:t>
            </a:r>
            <a:r>
              <a:rPr sz="3200" spc="-15" dirty="0">
                <a:solidFill>
                  <a:srgbClr val="224464"/>
                </a:solidFill>
                <a:latin typeface="Calibri"/>
                <a:cs typeface="Calibri"/>
              </a:rPr>
              <a:t>database</a:t>
            </a:r>
            <a:r>
              <a:rPr sz="3200" spc="5" dirty="0">
                <a:solidFill>
                  <a:srgbClr val="224464"/>
                </a:solidFill>
                <a:latin typeface="Calibri"/>
                <a:cs typeface="Calibri"/>
              </a:rPr>
              <a:t> </a:t>
            </a:r>
            <a:r>
              <a:rPr sz="3200" b="1" spc="-20" dirty="0">
                <a:solidFill>
                  <a:srgbClr val="224464"/>
                </a:solidFill>
                <a:latin typeface="Calibri"/>
                <a:cs typeface="Calibri"/>
              </a:rPr>
              <a:t>structure</a:t>
            </a:r>
            <a:r>
              <a:rPr sz="3200" spc="-20" dirty="0">
                <a:solidFill>
                  <a:srgbClr val="224464"/>
                </a:solidFill>
                <a:latin typeface="Calibri"/>
                <a:cs typeface="Calibri"/>
              </a:rPr>
              <a:t>,</a:t>
            </a:r>
            <a:r>
              <a:rPr sz="3200" spc="90" dirty="0">
                <a:solidFill>
                  <a:srgbClr val="224464"/>
                </a:solidFill>
                <a:latin typeface="Calibri"/>
                <a:cs typeface="Calibri"/>
              </a:rPr>
              <a:t> </a:t>
            </a:r>
            <a:r>
              <a:rPr sz="3200" dirty="0">
                <a:solidFill>
                  <a:srgbClr val="224464"/>
                </a:solidFill>
                <a:latin typeface="Calibri"/>
                <a:cs typeface="Calibri"/>
              </a:rPr>
              <a:t>e.</a:t>
            </a:r>
            <a:r>
              <a:rPr lang="en-US" sz="3200" dirty="0">
                <a:solidFill>
                  <a:srgbClr val="224464"/>
                </a:solidFill>
                <a:latin typeface="Calibri"/>
                <a:cs typeface="Calibri"/>
              </a:rPr>
              <a:t> </a:t>
            </a:r>
            <a:r>
              <a:rPr sz="3200" dirty="0">
                <a:solidFill>
                  <a:srgbClr val="224464"/>
                </a:solidFill>
                <a:latin typeface="Calibri"/>
                <a:cs typeface="Calibri"/>
              </a:rPr>
              <a:t>g.</a:t>
            </a:r>
            <a:r>
              <a:rPr sz="3200" spc="20" dirty="0">
                <a:solidFill>
                  <a:srgbClr val="224464"/>
                </a:solidFill>
                <a:latin typeface="Calibri"/>
                <a:cs typeface="Calibri"/>
              </a:rPr>
              <a:t> </a:t>
            </a:r>
            <a:r>
              <a:rPr sz="3200" spc="-10" dirty="0">
                <a:solidFill>
                  <a:srgbClr val="224464"/>
                </a:solidFill>
                <a:latin typeface="Calibri"/>
                <a:cs typeface="Calibri"/>
              </a:rPr>
              <a:t>tables, </a:t>
            </a:r>
            <a:r>
              <a:rPr sz="3200" spc="-5" dirty="0">
                <a:solidFill>
                  <a:srgbClr val="224464"/>
                </a:solidFill>
                <a:latin typeface="Calibri"/>
                <a:cs typeface="Calibri"/>
              </a:rPr>
              <a:t> </a:t>
            </a:r>
            <a:r>
              <a:rPr sz="3200" spc="-10" dirty="0">
                <a:solidFill>
                  <a:srgbClr val="224464"/>
                </a:solidFill>
                <a:latin typeface="Calibri"/>
                <a:cs typeface="Calibri"/>
              </a:rPr>
              <a:t>collections,</a:t>
            </a:r>
            <a:r>
              <a:rPr sz="3200" spc="20" dirty="0">
                <a:solidFill>
                  <a:srgbClr val="224464"/>
                </a:solidFill>
                <a:latin typeface="Calibri"/>
                <a:cs typeface="Calibri"/>
              </a:rPr>
              <a:t> </a:t>
            </a:r>
            <a:r>
              <a:rPr sz="3200" spc="-15" dirty="0">
                <a:solidFill>
                  <a:srgbClr val="224464"/>
                </a:solidFill>
                <a:latin typeface="Calibri"/>
                <a:cs typeface="Calibri"/>
              </a:rPr>
              <a:t>columns,</a:t>
            </a:r>
            <a:r>
              <a:rPr sz="3200" spc="-5" dirty="0">
                <a:solidFill>
                  <a:srgbClr val="224464"/>
                </a:solidFill>
                <a:latin typeface="Calibri"/>
                <a:cs typeface="Calibri"/>
              </a:rPr>
              <a:t> </a:t>
            </a:r>
            <a:r>
              <a:rPr sz="3200" spc="-10" dirty="0">
                <a:solidFill>
                  <a:srgbClr val="224464"/>
                </a:solidFill>
                <a:latin typeface="Calibri"/>
                <a:cs typeface="Calibri"/>
              </a:rPr>
              <a:t>relations,</a:t>
            </a:r>
            <a:r>
              <a:rPr sz="3200" spc="20" dirty="0">
                <a:solidFill>
                  <a:srgbClr val="224464"/>
                </a:solidFill>
                <a:latin typeface="Calibri"/>
                <a:cs typeface="Calibri"/>
              </a:rPr>
              <a:t> </a:t>
            </a:r>
            <a:r>
              <a:rPr sz="3200" spc="-25" dirty="0">
                <a:solidFill>
                  <a:srgbClr val="224464"/>
                </a:solidFill>
                <a:latin typeface="Calibri"/>
                <a:cs typeface="Calibri"/>
              </a:rPr>
              <a:t>indexes</a:t>
            </a:r>
            <a:endParaRPr sz="3200" dirty="0">
              <a:latin typeface="Calibri"/>
              <a:cs typeface="Calibri"/>
            </a:endParaRPr>
          </a:p>
          <a:p>
            <a:pPr marL="805180" marR="1016635" lvl="1" indent="-360045">
              <a:lnSpc>
                <a:spcPct val="105100"/>
              </a:lnSpc>
              <a:spcBef>
                <a:spcPts val="1200"/>
              </a:spcBef>
              <a:buFont typeface="Wingdings"/>
              <a:buChar char=""/>
              <a:tabLst>
                <a:tab pos="805180" algn="l"/>
                <a:tab pos="805815" algn="l"/>
              </a:tabLst>
            </a:pPr>
            <a:r>
              <a:rPr sz="3200" b="1" spc="-20" dirty="0">
                <a:solidFill>
                  <a:srgbClr val="224464"/>
                </a:solidFill>
                <a:latin typeface="Calibri"/>
                <a:cs typeface="Calibri"/>
              </a:rPr>
              <a:t>C</a:t>
            </a:r>
            <a:r>
              <a:rPr sz="3200" spc="-20" dirty="0">
                <a:solidFill>
                  <a:srgbClr val="224464"/>
                </a:solidFill>
                <a:latin typeface="Calibri"/>
                <a:cs typeface="Calibri"/>
              </a:rPr>
              <a:t>reate</a:t>
            </a:r>
            <a:r>
              <a:rPr sz="3200" spc="-10" dirty="0">
                <a:solidFill>
                  <a:srgbClr val="224464"/>
                </a:solidFill>
                <a:latin typeface="Calibri"/>
                <a:cs typeface="Calibri"/>
              </a:rPr>
              <a:t> </a:t>
            </a:r>
            <a:r>
              <a:rPr sz="3200" spc="-5" dirty="0">
                <a:solidFill>
                  <a:srgbClr val="224464"/>
                </a:solidFill>
                <a:latin typeface="Calibri"/>
                <a:cs typeface="Calibri"/>
              </a:rPr>
              <a:t>/</a:t>
            </a:r>
            <a:r>
              <a:rPr sz="3200" spc="-10" dirty="0">
                <a:solidFill>
                  <a:srgbClr val="224464"/>
                </a:solidFill>
                <a:latin typeface="Calibri"/>
                <a:cs typeface="Calibri"/>
              </a:rPr>
              <a:t> </a:t>
            </a:r>
            <a:r>
              <a:rPr sz="3200" b="1" spc="-20" dirty="0">
                <a:solidFill>
                  <a:srgbClr val="224464"/>
                </a:solidFill>
                <a:latin typeface="Calibri"/>
                <a:cs typeface="Calibri"/>
              </a:rPr>
              <a:t>R</a:t>
            </a:r>
            <a:r>
              <a:rPr sz="3200" spc="-20" dirty="0">
                <a:solidFill>
                  <a:srgbClr val="224464"/>
                </a:solidFill>
                <a:latin typeface="Calibri"/>
                <a:cs typeface="Calibri"/>
              </a:rPr>
              <a:t>ead</a:t>
            </a:r>
            <a:r>
              <a:rPr sz="3200" spc="-5" dirty="0">
                <a:solidFill>
                  <a:srgbClr val="224464"/>
                </a:solidFill>
                <a:latin typeface="Calibri"/>
                <a:cs typeface="Calibri"/>
              </a:rPr>
              <a:t> /</a:t>
            </a:r>
            <a:r>
              <a:rPr sz="3200" dirty="0">
                <a:solidFill>
                  <a:srgbClr val="224464"/>
                </a:solidFill>
                <a:latin typeface="Calibri"/>
                <a:cs typeface="Calibri"/>
              </a:rPr>
              <a:t> </a:t>
            </a:r>
            <a:r>
              <a:rPr sz="3200" b="1" spc="-15" dirty="0">
                <a:solidFill>
                  <a:srgbClr val="224464"/>
                </a:solidFill>
                <a:latin typeface="Calibri"/>
                <a:cs typeface="Calibri"/>
              </a:rPr>
              <a:t>U</a:t>
            </a:r>
            <a:r>
              <a:rPr sz="3200" spc="-15" dirty="0">
                <a:solidFill>
                  <a:srgbClr val="224464"/>
                </a:solidFill>
                <a:latin typeface="Calibri"/>
                <a:cs typeface="Calibri"/>
              </a:rPr>
              <a:t>pdate</a:t>
            </a:r>
            <a:r>
              <a:rPr sz="3200" spc="-40" dirty="0">
                <a:solidFill>
                  <a:srgbClr val="224464"/>
                </a:solidFill>
                <a:latin typeface="Calibri"/>
                <a:cs typeface="Calibri"/>
              </a:rPr>
              <a:t> </a:t>
            </a:r>
            <a:r>
              <a:rPr sz="3200" spc="-5" dirty="0">
                <a:solidFill>
                  <a:srgbClr val="224464"/>
                </a:solidFill>
                <a:latin typeface="Calibri"/>
                <a:cs typeface="Calibri"/>
              </a:rPr>
              <a:t>/</a:t>
            </a:r>
            <a:r>
              <a:rPr sz="3200" dirty="0">
                <a:solidFill>
                  <a:srgbClr val="224464"/>
                </a:solidFill>
                <a:latin typeface="Calibri"/>
                <a:cs typeface="Calibri"/>
              </a:rPr>
              <a:t> </a:t>
            </a:r>
            <a:r>
              <a:rPr sz="3200" b="1" spc="-15" dirty="0">
                <a:solidFill>
                  <a:srgbClr val="224464"/>
                </a:solidFill>
                <a:latin typeface="Calibri"/>
                <a:cs typeface="Calibri"/>
              </a:rPr>
              <a:t>D</a:t>
            </a:r>
            <a:r>
              <a:rPr sz="3200" spc="-15" dirty="0">
                <a:solidFill>
                  <a:srgbClr val="224464"/>
                </a:solidFill>
                <a:latin typeface="Calibri"/>
                <a:cs typeface="Calibri"/>
              </a:rPr>
              <a:t>elete</a:t>
            </a:r>
            <a:r>
              <a:rPr sz="3200" spc="-5" dirty="0">
                <a:solidFill>
                  <a:srgbClr val="224464"/>
                </a:solidFill>
                <a:latin typeface="Calibri"/>
                <a:cs typeface="Calibri"/>
              </a:rPr>
              <a:t> </a:t>
            </a:r>
            <a:r>
              <a:rPr sz="3200" spc="-20" dirty="0">
                <a:solidFill>
                  <a:srgbClr val="224464"/>
                </a:solidFill>
                <a:latin typeface="Calibri"/>
                <a:cs typeface="Calibri"/>
              </a:rPr>
              <a:t>data </a:t>
            </a:r>
            <a:r>
              <a:rPr sz="3200" spc="-710" dirty="0">
                <a:solidFill>
                  <a:srgbClr val="224464"/>
                </a:solidFill>
                <a:latin typeface="Calibri"/>
                <a:cs typeface="Calibri"/>
              </a:rPr>
              <a:t> </a:t>
            </a:r>
            <a:r>
              <a:rPr sz="3200" spc="-10" dirty="0">
                <a:solidFill>
                  <a:srgbClr val="224464"/>
                </a:solidFill>
                <a:latin typeface="Calibri"/>
                <a:cs typeface="Calibri"/>
              </a:rPr>
              <a:t>(</a:t>
            </a:r>
            <a:r>
              <a:rPr sz="3200" b="1" spc="-10" dirty="0">
                <a:solidFill>
                  <a:srgbClr val="224464"/>
                </a:solidFill>
                <a:latin typeface="Calibri"/>
                <a:cs typeface="Calibri"/>
              </a:rPr>
              <a:t>CRUD</a:t>
            </a:r>
            <a:r>
              <a:rPr sz="3200" b="1" spc="20" dirty="0">
                <a:solidFill>
                  <a:srgbClr val="224464"/>
                </a:solidFill>
                <a:latin typeface="Calibri"/>
                <a:cs typeface="Calibri"/>
              </a:rPr>
              <a:t> </a:t>
            </a:r>
            <a:r>
              <a:rPr sz="3200" spc="-20" dirty="0">
                <a:solidFill>
                  <a:srgbClr val="224464"/>
                </a:solidFill>
                <a:latin typeface="Calibri"/>
                <a:cs typeface="Calibri"/>
              </a:rPr>
              <a:t>operations)</a:t>
            </a:r>
            <a:endParaRPr sz="3200" dirty="0">
              <a:latin typeface="Calibri"/>
              <a:cs typeface="Calibri"/>
            </a:endParaRPr>
          </a:p>
          <a:p>
            <a:pPr marL="805180" lvl="1" indent="-360680">
              <a:lnSpc>
                <a:spcPct val="100000"/>
              </a:lnSpc>
              <a:spcBef>
                <a:spcPts val="1395"/>
              </a:spcBef>
              <a:buFont typeface="Wingdings"/>
              <a:buChar char=""/>
              <a:tabLst>
                <a:tab pos="805180" algn="l"/>
                <a:tab pos="805815" algn="l"/>
              </a:tabLst>
            </a:pPr>
            <a:r>
              <a:rPr sz="3200" spc="-25" dirty="0">
                <a:solidFill>
                  <a:srgbClr val="224464"/>
                </a:solidFill>
                <a:latin typeface="Calibri"/>
                <a:cs typeface="Calibri"/>
              </a:rPr>
              <a:t>Execute</a:t>
            </a:r>
            <a:r>
              <a:rPr sz="3200" spc="-20" dirty="0">
                <a:solidFill>
                  <a:srgbClr val="224464"/>
                </a:solidFill>
                <a:latin typeface="Calibri"/>
                <a:cs typeface="Calibri"/>
              </a:rPr>
              <a:t> </a:t>
            </a:r>
            <a:r>
              <a:rPr sz="3200" b="1" spc="-10" dirty="0">
                <a:solidFill>
                  <a:srgbClr val="224464"/>
                </a:solidFill>
                <a:latin typeface="Calibri"/>
                <a:cs typeface="Calibri"/>
              </a:rPr>
              <a:t>queries</a:t>
            </a:r>
            <a:r>
              <a:rPr sz="3200" b="1" spc="50" dirty="0">
                <a:solidFill>
                  <a:srgbClr val="224464"/>
                </a:solidFill>
                <a:latin typeface="Calibri"/>
                <a:cs typeface="Calibri"/>
              </a:rPr>
              <a:t> </a:t>
            </a:r>
            <a:r>
              <a:rPr sz="3200" spc="-5" dirty="0">
                <a:solidFill>
                  <a:srgbClr val="224464"/>
                </a:solidFill>
                <a:latin typeface="Calibri"/>
                <a:cs typeface="Calibri"/>
              </a:rPr>
              <a:t>(filter</a:t>
            </a:r>
            <a:r>
              <a:rPr sz="3200" spc="-20" dirty="0">
                <a:solidFill>
                  <a:srgbClr val="224464"/>
                </a:solidFill>
                <a:latin typeface="Calibri"/>
                <a:cs typeface="Calibri"/>
              </a:rPr>
              <a:t> </a:t>
            </a:r>
            <a:r>
              <a:rPr sz="3200" spc="-5" dirty="0">
                <a:solidFill>
                  <a:srgbClr val="224464"/>
                </a:solidFill>
                <a:latin typeface="Calibri"/>
                <a:cs typeface="Calibri"/>
              </a:rPr>
              <a:t>/</a:t>
            </a:r>
            <a:r>
              <a:rPr sz="3200" spc="-20" dirty="0">
                <a:solidFill>
                  <a:srgbClr val="224464"/>
                </a:solidFill>
                <a:latin typeface="Calibri"/>
                <a:cs typeface="Calibri"/>
              </a:rPr>
              <a:t> search</a:t>
            </a:r>
            <a:r>
              <a:rPr sz="3200" spc="10" dirty="0">
                <a:solidFill>
                  <a:srgbClr val="224464"/>
                </a:solidFill>
                <a:latin typeface="Calibri"/>
                <a:cs typeface="Calibri"/>
              </a:rPr>
              <a:t> </a:t>
            </a:r>
            <a:r>
              <a:rPr sz="3200" spc="-20" dirty="0">
                <a:solidFill>
                  <a:srgbClr val="224464"/>
                </a:solidFill>
                <a:latin typeface="Calibri"/>
                <a:cs typeface="Calibri"/>
              </a:rPr>
              <a:t>data)</a:t>
            </a:r>
            <a:endParaRPr sz="3200" dirty="0">
              <a:latin typeface="Calibri"/>
              <a:cs typeface="Calibri"/>
            </a:endParaRPr>
          </a:p>
        </p:txBody>
      </p:sp>
      <p:sp>
        <p:nvSpPr>
          <p:cNvPr id="13" name="object 1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4000" spc="-15" dirty="0"/>
              <a:t>What</a:t>
            </a:r>
            <a:r>
              <a:rPr sz="4000" spc="-20" dirty="0"/>
              <a:t> </a:t>
            </a:r>
            <a:r>
              <a:rPr sz="4000" dirty="0"/>
              <a:t>is</a:t>
            </a:r>
            <a:r>
              <a:rPr sz="4000" spc="-15" dirty="0"/>
              <a:t> </a:t>
            </a:r>
            <a:r>
              <a:rPr sz="4000" spc="5" dirty="0"/>
              <a:t>а</a:t>
            </a:r>
            <a:r>
              <a:rPr sz="4000" spc="-20" dirty="0"/>
              <a:t> </a:t>
            </a:r>
            <a:r>
              <a:rPr sz="4000" spc="-15" dirty="0"/>
              <a:t>Database?</a:t>
            </a:r>
            <a:endParaRPr sz="4000"/>
          </a:p>
        </p:txBody>
      </p:sp>
      <p:pic>
        <p:nvPicPr>
          <p:cNvPr id="14" name="object 14"/>
          <p:cNvPicPr/>
          <p:nvPr/>
        </p:nvPicPr>
        <p:blipFill>
          <a:blip r:embed="rId2" cstate="print"/>
          <a:stretch>
            <a:fillRect/>
          </a:stretch>
        </p:blipFill>
        <p:spPr>
          <a:xfrm>
            <a:off x="9838943" y="1271016"/>
            <a:ext cx="2014727" cy="2014727"/>
          </a:xfrm>
          <a:prstGeom prst="rect">
            <a:avLst/>
          </a:prstGeom>
        </p:spPr>
      </p:pic>
      <p:sp>
        <p:nvSpPr>
          <p:cNvPr id="15" name="object 15"/>
          <p:cNvSpPr txBox="1"/>
          <p:nvPr/>
        </p:nvSpPr>
        <p:spPr>
          <a:xfrm>
            <a:off x="11925300" y="6618223"/>
            <a:ext cx="144145" cy="154940"/>
          </a:xfrm>
          <a:prstGeom prst="rect">
            <a:avLst/>
          </a:prstGeom>
        </p:spPr>
        <p:txBody>
          <a:bodyPr vert="horz" wrap="square" lIns="0" tIns="0" rIns="0" bIns="0" rtlCol="0">
            <a:spAutoFit/>
          </a:bodyPr>
          <a:lstStyle/>
          <a:p>
            <a:pPr marL="40640">
              <a:lnSpc>
                <a:spcPts val="1065"/>
              </a:lnSpc>
            </a:pPr>
            <a:fld id="{81D60167-4931-47E6-BA6A-407CBD079E47}" type="slidenum">
              <a:rPr sz="1000" dirty="0">
                <a:solidFill>
                  <a:srgbClr val="224464"/>
                </a:solidFill>
                <a:latin typeface="Calibri"/>
                <a:cs typeface="Calibri"/>
              </a:rPr>
              <a:t>8</a:t>
            </a:fld>
            <a:endParaRPr sz="1000">
              <a:latin typeface="Calibri"/>
              <a:cs typeface="Calibri"/>
            </a:endParaRPr>
          </a:p>
        </p:txBody>
      </p:sp>
    </p:spTree>
    <p:extLst>
      <p:ext uri="{BB962C8B-B14F-4D97-AF65-F5344CB8AC3E}">
        <p14:creationId xmlns:p14="http://schemas.microsoft.com/office/powerpoint/2010/main" val="4096793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D6F3FDB3-B795-A1E4-0481-1FAAAB257F91}"/>
              </a:ext>
            </a:extLst>
          </p:cNvPr>
          <p:cNvSpPr>
            <a:spLocks noGrp="1"/>
          </p:cNvSpPr>
          <p:nvPr>
            <p:ph type="body" sz="quarter" idx="10"/>
          </p:nvPr>
        </p:nvSpPr>
        <p:spPr/>
        <p:txBody>
          <a:bodyPr>
            <a:normAutofit/>
          </a:bodyPr>
          <a:lstStyle/>
          <a:p>
            <a:pPr marL="372110" indent="-360045">
              <a:lnSpc>
                <a:spcPct val="100000"/>
              </a:lnSpc>
              <a:spcBef>
                <a:spcPts val="1085"/>
              </a:spcBef>
              <a:buFont typeface="Wingdings"/>
              <a:buChar char=""/>
              <a:tabLst>
                <a:tab pos="372745" algn="l"/>
              </a:tabLst>
            </a:pPr>
            <a:r>
              <a:rPr lang="en-US" sz="3400" b="1" spc="-5" dirty="0">
                <a:solidFill>
                  <a:srgbClr val="224464"/>
                </a:solidFill>
                <a:latin typeface="Calibri"/>
                <a:cs typeface="Calibri"/>
              </a:rPr>
              <a:t>Databases</a:t>
            </a:r>
            <a:r>
              <a:rPr lang="en-US" sz="3400" b="1" spc="-114" dirty="0">
                <a:solidFill>
                  <a:srgbClr val="224464"/>
                </a:solidFill>
                <a:latin typeface="Calibri"/>
                <a:cs typeface="Calibri"/>
              </a:rPr>
              <a:t> </a:t>
            </a:r>
            <a:r>
              <a:rPr lang="en-US" sz="3400" dirty="0">
                <a:solidFill>
                  <a:srgbClr val="224464"/>
                </a:solidFill>
                <a:latin typeface="Calibri"/>
                <a:cs typeface="Calibri"/>
              </a:rPr>
              <a:t>hold</a:t>
            </a:r>
            <a:r>
              <a:rPr lang="en-US" sz="3400" spc="-35" dirty="0">
                <a:solidFill>
                  <a:srgbClr val="224464"/>
                </a:solidFill>
                <a:latin typeface="Calibri"/>
                <a:cs typeface="Calibri"/>
              </a:rPr>
              <a:t> </a:t>
            </a:r>
            <a:r>
              <a:rPr lang="en-US" sz="3400" spc="5" dirty="0">
                <a:solidFill>
                  <a:srgbClr val="224464"/>
                </a:solidFill>
                <a:latin typeface="Calibri"/>
                <a:cs typeface="Calibri"/>
              </a:rPr>
              <a:t>and</a:t>
            </a:r>
            <a:r>
              <a:rPr lang="en-US" sz="3400" spc="-40" dirty="0">
                <a:solidFill>
                  <a:srgbClr val="224464"/>
                </a:solidFill>
                <a:latin typeface="Calibri"/>
                <a:cs typeface="Calibri"/>
              </a:rPr>
              <a:t> </a:t>
            </a:r>
            <a:r>
              <a:rPr lang="en-US" sz="3400" spc="-5" dirty="0">
                <a:solidFill>
                  <a:srgbClr val="224464"/>
                </a:solidFill>
                <a:latin typeface="Calibri"/>
                <a:cs typeface="Calibri"/>
              </a:rPr>
              <a:t>manage</a:t>
            </a:r>
            <a:r>
              <a:rPr lang="en-US" sz="3400" spc="-35" dirty="0">
                <a:solidFill>
                  <a:srgbClr val="224464"/>
                </a:solidFill>
                <a:latin typeface="Calibri"/>
                <a:cs typeface="Calibri"/>
              </a:rPr>
              <a:t> </a:t>
            </a:r>
            <a:r>
              <a:rPr lang="en-US" sz="3400" spc="-15" dirty="0">
                <a:solidFill>
                  <a:srgbClr val="224464"/>
                </a:solidFill>
                <a:latin typeface="Calibri"/>
                <a:cs typeface="Calibri"/>
              </a:rPr>
              <a:t>data</a:t>
            </a:r>
            <a:r>
              <a:rPr lang="en-US" sz="3400" spc="-45" dirty="0">
                <a:solidFill>
                  <a:srgbClr val="224464"/>
                </a:solidFill>
                <a:latin typeface="Calibri"/>
                <a:cs typeface="Calibri"/>
              </a:rPr>
              <a:t> </a:t>
            </a:r>
            <a:r>
              <a:rPr lang="en-US" sz="3400" dirty="0">
                <a:solidFill>
                  <a:srgbClr val="224464"/>
                </a:solidFill>
                <a:latin typeface="Calibri"/>
                <a:cs typeface="Calibri"/>
              </a:rPr>
              <a:t>in</a:t>
            </a:r>
            <a:r>
              <a:rPr lang="en-US" sz="3400" spc="-30" dirty="0">
                <a:solidFill>
                  <a:srgbClr val="224464"/>
                </a:solidFill>
                <a:latin typeface="Calibri"/>
                <a:cs typeface="Calibri"/>
              </a:rPr>
              <a:t> </a:t>
            </a:r>
            <a:r>
              <a:rPr lang="en-US" sz="3400" spc="5" dirty="0">
                <a:solidFill>
                  <a:srgbClr val="224464"/>
                </a:solidFill>
                <a:latin typeface="Calibri"/>
                <a:cs typeface="Calibri"/>
              </a:rPr>
              <a:t>the</a:t>
            </a:r>
            <a:r>
              <a:rPr lang="en-US" sz="3400" spc="-35" dirty="0">
                <a:solidFill>
                  <a:srgbClr val="224464"/>
                </a:solidFill>
                <a:latin typeface="Calibri"/>
                <a:cs typeface="Calibri"/>
              </a:rPr>
              <a:t> </a:t>
            </a:r>
            <a:r>
              <a:rPr lang="en-US" sz="3400" spc="10" dirty="0">
                <a:solidFill>
                  <a:srgbClr val="224464"/>
                </a:solidFill>
                <a:latin typeface="Calibri"/>
                <a:cs typeface="Calibri"/>
              </a:rPr>
              <a:t>back-end</a:t>
            </a:r>
            <a:r>
              <a:rPr lang="en-US" sz="3400" spc="-65" dirty="0">
                <a:solidFill>
                  <a:srgbClr val="224464"/>
                </a:solidFill>
                <a:latin typeface="Calibri"/>
                <a:cs typeface="Calibri"/>
              </a:rPr>
              <a:t> </a:t>
            </a:r>
            <a:r>
              <a:rPr lang="en-US" sz="3400" spc="-25" dirty="0">
                <a:solidFill>
                  <a:srgbClr val="224464"/>
                </a:solidFill>
                <a:latin typeface="Calibri"/>
                <a:cs typeface="Calibri"/>
              </a:rPr>
              <a:t>systems</a:t>
            </a:r>
            <a:endParaRPr lang="en-US" sz="3400" dirty="0">
              <a:latin typeface="Calibri"/>
              <a:cs typeface="Calibri"/>
            </a:endParaRPr>
          </a:p>
          <a:p>
            <a:pPr marL="372110" indent="-360045">
              <a:lnSpc>
                <a:spcPct val="100000"/>
              </a:lnSpc>
              <a:spcBef>
                <a:spcPts val="985"/>
              </a:spcBef>
              <a:buFont typeface="Wingdings"/>
              <a:buChar char=""/>
              <a:tabLst>
                <a:tab pos="372745" algn="l"/>
              </a:tabLst>
            </a:pPr>
            <a:r>
              <a:rPr lang="en-US" sz="3400" b="1" spc="-10" dirty="0">
                <a:solidFill>
                  <a:srgbClr val="224464"/>
                </a:solidFill>
                <a:latin typeface="Calibri"/>
                <a:cs typeface="Calibri"/>
              </a:rPr>
              <a:t>Relational</a:t>
            </a:r>
            <a:r>
              <a:rPr lang="en-US" sz="3400" b="1" spc="-40" dirty="0">
                <a:solidFill>
                  <a:srgbClr val="224464"/>
                </a:solidFill>
                <a:latin typeface="Calibri"/>
                <a:cs typeface="Calibri"/>
              </a:rPr>
              <a:t> </a:t>
            </a:r>
            <a:r>
              <a:rPr lang="en-US" sz="3400" b="1" spc="-5" dirty="0">
                <a:solidFill>
                  <a:srgbClr val="224464"/>
                </a:solidFill>
                <a:latin typeface="Calibri"/>
                <a:cs typeface="Calibri"/>
              </a:rPr>
              <a:t>databases</a:t>
            </a:r>
            <a:r>
              <a:rPr lang="en-US" sz="3400" b="1" spc="-110" dirty="0">
                <a:solidFill>
                  <a:srgbClr val="224464"/>
                </a:solidFill>
                <a:latin typeface="Calibri"/>
                <a:cs typeface="Calibri"/>
              </a:rPr>
              <a:t> </a:t>
            </a:r>
            <a:r>
              <a:rPr lang="en-US" sz="3400" spc="5" dirty="0">
                <a:solidFill>
                  <a:srgbClr val="224464"/>
                </a:solidFill>
                <a:latin typeface="Calibri"/>
                <a:cs typeface="Calibri"/>
              </a:rPr>
              <a:t>(</a:t>
            </a:r>
            <a:r>
              <a:rPr lang="en-US" sz="3400" b="1" spc="5" dirty="0">
                <a:solidFill>
                  <a:srgbClr val="224464"/>
                </a:solidFill>
                <a:latin typeface="Calibri"/>
                <a:cs typeface="Calibri"/>
              </a:rPr>
              <a:t>RDBMS</a:t>
            </a:r>
            <a:r>
              <a:rPr lang="en-US" sz="3400" spc="5" dirty="0">
                <a:solidFill>
                  <a:srgbClr val="224464"/>
                </a:solidFill>
                <a:latin typeface="Calibri"/>
                <a:cs typeface="Calibri"/>
              </a:rPr>
              <a:t>)</a:t>
            </a:r>
            <a:endParaRPr lang="en-US" sz="3400" dirty="0">
              <a:latin typeface="Calibri"/>
              <a:cs typeface="Calibri"/>
            </a:endParaRPr>
          </a:p>
          <a:p>
            <a:pPr marL="805180" lvl="1" indent="-360680">
              <a:lnSpc>
                <a:spcPct val="100000"/>
              </a:lnSpc>
              <a:spcBef>
                <a:spcPts val="1040"/>
              </a:spcBef>
              <a:buFont typeface="Wingdings"/>
              <a:buChar char=""/>
              <a:tabLst>
                <a:tab pos="805180" algn="l"/>
                <a:tab pos="805815" algn="l"/>
              </a:tabLst>
            </a:pPr>
            <a:r>
              <a:rPr lang="en-US" sz="3200" spc="-10" dirty="0">
                <a:solidFill>
                  <a:srgbClr val="224464"/>
                </a:solidFill>
                <a:latin typeface="Calibri"/>
                <a:cs typeface="Calibri"/>
              </a:rPr>
              <a:t>Hold</a:t>
            </a:r>
            <a:r>
              <a:rPr lang="en-US" sz="3200" spc="-15" dirty="0">
                <a:solidFill>
                  <a:srgbClr val="224464"/>
                </a:solidFill>
                <a:latin typeface="Calibri"/>
                <a:cs typeface="Calibri"/>
              </a:rPr>
              <a:t> </a:t>
            </a:r>
            <a:r>
              <a:rPr lang="en-US" sz="3200" spc="-20" dirty="0">
                <a:solidFill>
                  <a:srgbClr val="224464"/>
                </a:solidFill>
                <a:latin typeface="Calibri"/>
                <a:cs typeface="Calibri"/>
              </a:rPr>
              <a:t>data</a:t>
            </a:r>
            <a:r>
              <a:rPr lang="en-US" sz="3200" spc="-10" dirty="0">
                <a:solidFill>
                  <a:srgbClr val="224464"/>
                </a:solidFill>
                <a:latin typeface="Calibri"/>
                <a:cs typeface="Calibri"/>
              </a:rPr>
              <a:t> </a:t>
            </a:r>
            <a:r>
              <a:rPr lang="en-US" sz="3200" dirty="0">
                <a:solidFill>
                  <a:srgbClr val="224464"/>
                </a:solidFill>
                <a:latin typeface="Calibri"/>
                <a:cs typeface="Calibri"/>
              </a:rPr>
              <a:t>in</a:t>
            </a:r>
            <a:r>
              <a:rPr lang="en-US" sz="3200" spc="5" dirty="0">
                <a:solidFill>
                  <a:srgbClr val="224464"/>
                </a:solidFill>
                <a:latin typeface="Calibri"/>
                <a:cs typeface="Calibri"/>
              </a:rPr>
              <a:t> </a:t>
            </a:r>
            <a:r>
              <a:rPr lang="en-US" sz="3200" b="1" spc="-10" dirty="0">
                <a:solidFill>
                  <a:srgbClr val="224464"/>
                </a:solidFill>
                <a:latin typeface="Calibri"/>
                <a:cs typeface="Calibri"/>
              </a:rPr>
              <a:t>tables </a:t>
            </a:r>
            <a:r>
              <a:rPr lang="en-US" sz="3200" spc="-5" dirty="0">
                <a:solidFill>
                  <a:srgbClr val="224464"/>
                </a:solidFill>
                <a:latin typeface="Calibri"/>
                <a:cs typeface="Calibri"/>
              </a:rPr>
              <a:t>+</a:t>
            </a:r>
            <a:r>
              <a:rPr lang="en-US" sz="3200" spc="-15" dirty="0">
                <a:solidFill>
                  <a:srgbClr val="224464"/>
                </a:solidFill>
                <a:latin typeface="Calibri"/>
                <a:cs typeface="Calibri"/>
              </a:rPr>
              <a:t> </a:t>
            </a:r>
            <a:r>
              <a:rPr lang="en-US" sz="3200" b="1" spc="-15" dirty="0">
                <a:solidFill>
                  <a:srgbClr val="224464"/>
                </a:solidFill>
                <a:latin typeface="Calibri"/>
                <a:cs typeface="Calibri"/>
              </a:rPr>
              <a:t>relationships</a:t>
            </a:r>
            <a:endParaRPr lang="en-US" sz="3200" dirty="0">
              <a:latin typeface="Calibri"/>
              <a:cs typeface="Calibri"/>
            </a:endParaRPr>
          </a:p>
          <a:p>
            <a:pPr marL="805180" lvl="1" indent="-360680">
              <a:lnSpc>
                <a:spcPct val="100000"/>
              </a:lnSpc>
              <a:spcBef>
                <a:spcPts val="990"/>
              </a:spcBef>
              <a:buFont typeface="Wingdings"/>
              <a:buChar char=""/>
              <a:tabLst>
                <a:tab pos="805180" algn="l"/>
                <a:tab pos="805815" algn="l"/>
              </a:tabLst>
            </a:pPr>
            <a:r>
              <a:rPr lang="en-US" sz="3200" spc="-5" dirty="0">
                <a:solidFill>
                  <a:srgbClr val="224464"/>
                </a:solidFill>
                <a:latin typeface="Calibri"/>
                <a:cs typeface="Calibri"/>
              </a:rPr>
              <a:t>Use the</a:t>
            </a:r>
            <a:r>
              <a:rPr lang="en-US" sz="3200" spc="5" dirty="0">
                <a:solidFill>
                  <a:srgbClr val="224464"/>
                </a:solidFill>
                <a:latin typeface="Calibri"/>
                <a:cs typeface="Calibri"/>
              </a:rPr>
              <a:t> </a:t>
            </a:r>
            <a:r>
              <a:rPr lang="en-US" sz="3200" b="1" spc="-5" dirty="0">
                <a:solidFill>
                  <a:srgbClr val="224464"/>
                </a:solidFill>
                <a:latin typeface="Calibri"/>
                <a:cs typeface="Calibri"/>
              </a:rPr>
              <a:t>SQL</a:t>
            </a:r>
            <a:r>
              <a:rPr lang="en-US" sz="3200" b="1" spc="10" dirty="0">
                <a:solidFill>
                  <a:srgbClr val="224464"/>
                </a:solidFill>
                <a:latin typeface="Calibri"/>
                <a:cs typeface="Calibri"/>
              </a:rPr>
              <a:t> </a:t>
            </a:r>
            <a:r>
              <a:rPr lang="en-US" sz="3200" spc="-5" dirty="0">
                <a:solidFill>
                  <a:srgbClr val="224464"/>
                </a:solidFill>
                <a:latin typeface="Calibri"/>
                <a:cs typeface="Calibri"/>
              </a:rPr>
              <a:t>language</a:t>
            </a:r>
            <a:r>
              <a:rPr lang="en-US" sz="3200" spc="-25" dirty="0">
                <a:solidFill>
                  <a:srgbClr val="224464"/>
                </a:solidFill>
                <a:latin typeface="Calibri"/>
                <a:cs typeface="Calibri"/>
              </a:rPr>
              <a:t> </a:t>
            </a:r>
            <a:r>
              <a:rPr lang="en-US" sz="3200" spc="-10" dirty="0">
                <a:solidFill>
                  <a:srgbClr val="224464"/>
                </a:solidFill>
                <a:latin typeface="Calibri"/>
                <a:cs typeface="Calibri"/>
              </a:rPr>
              <a:t>to </a:t>
            </a:r>
            <a:r>
              <a:rPr lang="en-US" sz="3200" spc="-5" dirty="0">
                <a:solidFill>
                  <a:srgbClr val="224464"/>
                </a:solidFill>
                <a:latin typeface="Calibri"/>
                <a:cs typeface="Calibri"/>
              </a:rPr>
              <a:t>query</a:t>
            </a:r>
            <a:r>
              <a:rPr lang="en-US" sz="3200" dirty="0">
                <a:solidFill>
                  <a:srgbClr val="224464"/>
                </a:solidFill>
                <a:latin typeface="Calibri"/>
                <a:cs typeface="Calibri"/>
              </a:rPr>
              <a:t> </a:t>
            </a:r>
            <a:r>
              <a:rPr lang="en-US" sz="3200" spc="-5" dirty="0">
                <a:solidFill>
                  <a:srgbClr val="224464"/>
                </a:solidFill>
                <a:latin typeface="Calibri"/>
                <a:cs typeface="Calibri"/>
              </a:rPr>
              <a:t>/</a:t>
            </a:r>
            <a:r>
              <a:rPr lang="en-US" sz="3200" spc="5" dirty="0">
                <a:solidFill>
                  <a:srgbClr val="224464"/>
                </a:solidFill>
                <a:latin typeface="Calibri"/>
                <a:cs typeface="Calibri"/>
              </a:rPr>
              <a:t> </a:t>
            </a:r>
            <a:r>
              <a:rPr lang="en-US" sz="3200" dirty="0">
                <a:solidFill>
                  <a:srgbClr val="224464"/>
                </a:solidFill>
                <a:latin typeface="Calibri"/>
                <a:cs typeface="Calibri"/>
              </a:rPr>
              <a:t>modify </a:t>
            </a:r>
            <a:r>
              <a:rPr lang="en-US" sz="3200" spc="-20" dirty="0">
                <a:solidFill>
                  <a:srgbClr val="224464"/>
                </a:solidFill>
                <a:latin typeface="Calibri"/>
                <a:cs typeface="Calibri"/>
              </a:rPr>
              <a:t>data</a:t>
            </a:r>
            <a:endParaRPr lang="en-US" sz="3200" dirty="0">
              <a:latin typeface="Calibri"/>
              <a:cs typeface="Calibri"/>
            </a:endParaRPr>
          </a:p>
          <a:p>
            <a:pPr marL="805180" lvl="1" indent="-360680">
              <a:lnSpc>
                <a:spcPct val="100000"/>
              </a:lnSpc>
              <a:spcBef>
                <a:spcPts val="1010"/>
              </a:spcBef>
              <a:buFont typeface="Wingdings"/>
              <a:buChar char=""/>
              <a:tabLst>
                <a:tab pos="805180" algn="l"/>
                <a:tab pos="805815" algn="l"/>
              </a:tabLst>
            </a:pPr>
            <a:r>
              <a:rPr lang="en-US" sz="3200" spc="-10" dirty="0">
                <a:solidFill>
                  <a:srgbClr val="224464"/>
                </a:solidFill>
                <a:latin typeface="Calibri"/>
                <a:cs typeface="Calibri"/>
              </a:rPr>
              <a:t>Examples:</a:t>
            </a:r>
            <a:r>
              <a:rPr lang="en-US" sz="3200" spc="-30" dirty="0">
                <a:solidFill>
                  <a:srgbClr val="224464"/>
                </a:solidFill>
                <a:latin typeface="Calibri"/>
                <a:cs typeface="Calibri"/>
              </a:rPr>
              <a:t> </a:t>
            </a:r>
            <a:r>
              <a:rPr lang="en-US" sz="3200" spc="-5" dirty="0">
                <a:solidFill>
                  <a:srgbClr val="224464"/>
                </a:solidFill>
                <a:latin typeface="Calibri"/>
                <a:cs typeface="Calibri"/>
              </a:rPr>
              <a:t>MySQL,</a:t>
            </a:r>
            <a:r>
              <a:rPr lang="en-US" sz="3200" spc="55" dirty="0">
                <a:solidFill>
                  <a:srgbClr val="224464"/>
                </a:solidFill>
                <a:latin typeface="Calibri"/>
                <a:cs typeface="Calibri"/>
              </a:rPr>
              <a:t> </a:t>
            </a:r>
            <a:r>
              <a:rPr lang="en-US" sz="3200" spc="-20" dirty="0">
                <a:solidFill>
                  <a:srgbClr val="224464"/>
                </a:solidFill>
                <a:latin typeface="Calibri"/>
                <a:cs typeface="Calibri"/>
              </a:rPr>
              <a:t>PostgreSQL,</a:t>
            </a:r>
            <a:r>
              <a:rPr lang="en-US" sz="3200" spc="55" dirty="0">
                <a:solidFill>
                  <a:srgbClr val="224464"/>
                </a:solidFill>
                <a:latin typeface="Calibri"/>
                <a:cs typeface="Calibri"/>
              </a:rPr>
              <a:t> </a:t>
            </a:r>
            <a:r>
              <a:rPr lang="en-US" sz="3200" spc="-50" dirty="0">
                <a:solidFill>
                  <a:srgbClr val="224464"/>
                </a:solidFill>
                <a:latin typeface="Calibri"/>
                <a:cs typeface="Calibri"/>
              </a:rPr>
              <a:t>Web</a:t>
            </a:r>
            <a:r>
              <a:rPr lang="en-US" sz="3200" spc="10" dirty="0">
                <a:solidFill>
                  <a:srgbClr val="224464"/>
                </a:solidFill>
                <a:latin typeface="Calibri"/>
                <a:cs typeface="Calibri"/>
              </a:rPr>
              <a:t> </a:t>
            </a:r>
            <a:r>
              <a:rPr lang="en-US" sz="3200" spc="-15" dirty="0">
                <a:solidFill>
                  <a:srgbClr val="224464"/>
                </a:solidFill>
                <a:latin typeface="Calibri"/>
                <a:cs typeface="Calibri"/>
              </a:rPr>
              <a:t>SQL</a:t>
            </a:r>
            <a:r>
              <a:rPr lang="en-US" sz="3200" spc="15" dirty="0">
                <a:solidFill>
                  <a:srgbClr val="224464"/>
                </a:solidFill>
                <a:latin typeface="Calibri"/>
                <a:cs typeface="Calibri"/>
              </a:rPr>
              <a:t> </a:t>
            </a:r>
            <a:r>
              <a:rPr lang="en-US" sz="3200" spc="-5" dirty="0">
                <a:solidFill>
                  <a:srgbClr val="224464"/>
                </a:solidFill>
                <a:latin typeface="Calibri"/>
                <a:cs typeface="Calibri"/>
              </a:rPr>
              <a:t>in</a:t>
            </a:r>
            <a:r>
              <a:rPr lang="en-US" sz="3200" spc="-10" dirty="0">
                <a:solidFill>
                  <a:srgbClr val="224464"/>
                </a:solidFill>
                <a:latin typeface="Calibri"/>
                <a:cs typeface="Calibri"/>
              </a:rPr>
              <a:t> </a:t>
            </a:r>
            <a:r>
              <a:rPr lang="en-US" sz="3200" spc="-5" dirty="0">
                <a:solidFill>
                  <a:srgbClr val="224464"/>
                </a:solidFill>
                <a:latin typeface="Calibri"/>
                <a:cs typeface="Calibri"/>
              </a:rPr>
              <a:t>HTML5</a:t>
            </a:r>
            <a:endParaRPr lang="en-US" sz="3200" dirty="0">
              <a:latin typeface="Calibri"/>
              <a:cs typeface="Calibri"/>
            </a:endParaRPr>
          </a:p>
          <a:p>
            <a:pPr marL="372110" indent="-360045">
              <a:lnSpc>
                <a:spcPct val="100000"/>
              </a:lnSpc>
              <a:spcBef>
                <a:spcPts val="1000"/>
              </a:spcBef>
              <a:buFont typeface="Wingdings"/>
              <a:buChar char=""/>
              <a:tabLst>
                <a:tab pos="372745" algn="l"/>
              </a:tabLst>
            </a:pPr>
            <a:r>
              <a:rPr lang="en-US" sz="3400" b="1" dirty="0">
                <a:solidFill>
                  <a:srgbClr val="224464"/>
                </a:solidFill>
                <a:latin typeface="Calibri"/>
                <a:cs typeface="Calibri"/>
              </a:rPr>
              <a:t>NoSQL</a:t>
            </a:r>
            <a:r>
              <a:rPr lang="en-US" sz="3400" b="1" spc="-80" dirty="0">
                <a:solidFill>
                  <a:srgbClr val="224464"/>
                </a:solidFill>
                <a:latin typeface="Calibri"/>
                <a:cs typeface="Calibri"/>
              </a:rPr>
              <a:t> </a:t>
            </a:r>
            <a:r>
              <a:rPr lang="en-US" sz="3400" b="1" spc="-5" dirty="0">
                <a:solidFill>
                  <a:srgbClr val="224464"/>
                </a:solidFill>
                <a:latin typeface="Calibri"/>
                <a:cs typeface="Calibri"/>
              </a:rPr>
              <a:t>databases</a:t>
            </a:r>
            <a:endParaRPr lang="en-US" sz="3400" dirty="0">
              <a:latin typeface="Calibri"/>
              <a:cs typeface="Calibri"/>
            </a:endParaRPr>
          </a:p>
          <a:p>
            <a:pPr marL="805180" lvl="1" indent="-360680">
              <a:lnSpc>
                <a:spcPct val="100000"/>
              </a:lnSpc>
              <a:spcBef>
                <a:spcPts val="1015"/>
              </a:spcBef>
              <a:buFont typeface="Wingdings"/>
              <a:buChar char=""/>
              <a:tabLst>
                <a:tab pos="805180" algn="l"/>
                <a:tab pos="805815" algn="l"/>
              </a:tabLst>
            </a:pPr>
            <a:r>
              <a:rPr lang="en-US" sz="3200" spc="-10" dirty="0">
                <a:solidFill>
                  <a:srgbClr val="224464"/>
                </a:solidFill>
                <a:latin typeface="Calibri"/>
                <a:cs typeface="Calibri"/>
              </a:rPr>
              <a:t>Hold</a:t>
            </a:r>
            <a:r>
              <a:rPr lang="en-US" sz="3200" dirty="0">
                <a:solidFill>
                  <a:srgbClr val="224464"/>
                </a:solidFill>
                <a:latin typeface="Calibri"/>
                <a:cs typeface="Calibri"/>
              </a:rPr>
              <a:t> </a:t>
            </a:r>
            <a:r>
              <a:rPr lang="en-US" sz="3200" b="1" dirty="0">
                <a:solidFill>
                  <a:srgbClr val="224464"/>
                </a:solidFill>
                <a:latin typeface="Calibri"/>
                <a:cs typeface="Calibri"/>
              </a:rPr>
              <a:t>collections</a:t>
            </a:r>
            <a:r>
              <a:rPr lang="en-US" sz="3200" b="1" spc="-25" dirty="0">
                <a:solidFill>
                  <a:srgbClr val="224464"/>
                </a:solidFill>
                <a:latin typeface="Calibri"/>
                <a:cs typeface="Calibri"/>
              </a:rPr>
              <a:t> </a:t>
            </a:r>
            <a:r>
              <a:rPr lang="en-US" sz="3200" spc="-5" dirty="0">
                <a:solidFill>
                  <a:srgbClr val="224464"/>
                </a:solidFill>
                <a:latin typeface="Calibri"/>
                <a:cs typeface="Calibri"/>
              </a:rPr>
              <a:t>of </a:t>
            </a:r>
            <a:r>
              <a:rPr lang="en-US" sz="3200" spc="-15" dirty="0">
                <a:solidFill>
                  <a:srgbClr val="224464"/>
                </a:solidFill>
                <a:latin typeface="Calibri"/>
                <a:cs typeface="Calibri"/>
              </a:rPr>
              <a:t>documents</a:t>
            </a:r>
            <a:r>
              <a:rPr lang="en-US" sz="3200" spc="-5" dirty="0">
                <a:solidFill>
                  <a:srgbClr val="224464"/>
                </a:solidFill>
                <a:latin typeface="Calibri"/>
                <a:cs typeface="Calibri"/>
              </a:rPr>
              <a:t> or</a:t>
            </a:r>
            <a:r>
              <a:rPr lang="en-US" sz="3200" dirty="0">
                <a:solidFill>
                  <a:srgbClr val="224464"/>
                </a:solidFill>
                <a:latin typeface="Calibri"/>
                <a:cs typeface="Calibri"/>
              </a:rPr>
              <a:t> </a:t>
            </a:r>
            <a:r>
              <a:rPr lang="en-US" sz="3200" spc="-25" dirty="0">
                <a:solidFill>
                  <a:srgbClr val="224464"/>
                </a:solidFill>
                <a:latin typeface="Calibri"/>
                <a:cs typeface="Calibri"/>
              </a:rPr>
              <a:t>key-value</a:t>
            </a:r>
            <a:r>
              <a:rPr lang="en-US" sz="3200" spc="10" dirty="0">
                <a:solidFill>
                  <a:srgbClr val="224464"/>
                </a:solidFill>
                <a:latin typeface="Calibri"/>
                <a:cs typeface="Calibri"/>
              </a:rPr>
              <a:t> </a:t>
            </a:r>
            <a:r>
              <a:rPr lang="en-US" sz="3200" spc="-15" dirty="0">
                <a:solidFill>
                  <a:srgbClr val="224464"/>
                </a:solidFill>
                <a:latin typeface="Calibri"/>
                <a:cs typeface="Calibri"/>
              </a:rPr>
              <a:t>pairs</a:t>
            </a:r>
            <a:endParaRPr lang="en-US" sz="3200" dirty="0">
              <a:latin typeface="Calibri"/>
              <a:cs typeface="Calibri"/>
            </a:endParaRPr>
          </a:p>
          <a:p>
            <a:pPr marL="805180" lvl="1" indent="-360680">
              <a:lnSpc>
                <a:spcPct val="100000"/>
              </a:lnSpc>
              <a:spcBef>
                <a:spcPts val="990"/>
              </a:spcBef>
              <a:buFont typeface="Wingdings"/>
              <a:buChar char=""/>
              <a:tabLst>
                <a:tab pos="805180" algn="l"/>
                <a:tab pos="805815" algn="l"/>
              </a:tabLst>
            </a:pPr>
            <a:r>
              <a:rPr lang="en-US" sz="3200" spc="-10" dirty="0">
                <a:solidFill>
                  <a:srgbClr val="224464"/>
                </a:solidFill>
                <a:latin typeface="Calibri"/>
                <a:cs typeface="Calibri"/>
              </a:rPr>
              <a:t>Examples:</a:t>
            </a:r>
            <a:r>
              <a:rPr lang="en-US" sz="3200" spc="-30" dirty="0">
                <a:solidFill>
                  <a:srgbClr val="224464"/>
                </a:solidFill>
                <a:latin typeface="Calibri"/>
                <a:cs typeface="Calibri"/>
              </a:rPr>
              <a:t> </a:t>
            </a:r>
            <a:r>
              <a:rPr lang="en-US" sz="3200" spc="-15" dirty="0">
                <a:solidFill>
                  <a:srgbClr val="224464"/>
                </a:solidFill>
                <a:latin typeface="Calibri"/>
                <a:cs typeface="Calibri"/>
              </a:rPr>
              <a:t>MongoDB,</a:t>
            </a:r>
            <a:r>
              <a:rPr lang="en-US" sz="3200" spc="15" dirty="0">
                <a:solidFill>
                  <a:srgbClr val="224464"/>
                </a:solidFill>
                <a:latin typeface="Calibri"/>
                <a:cs typeface="Calibri"/>
              </a:rPr>
              <a:t> </a:t>
            </a:r>
            <a:r>
              <a:rPr lang="en-US" sz="3200" spc="-20" dirty="0" err="1">
                <a:solidFill>
                  <a:srgbClr val="224464"/>
                </a:solidFill>
                <a:latin typeface="Calibri"/>
                <a:cs typeface="Calibri"/>
              </a:rPr>
              <a:t>IndexedDB</a:t>
            </a:r>
            <a:r>
              <a:rPr lang="en-US" sz="3200" spc="-15" dirty="0">
                <a:solidFill>
                  <a:srgbClr val="224464"/>
                </a:solidFill>
                <a:latin typeface="Calibri"/>
                <a:cs typeface="Calibri"/>
              </a:rPr>
              <a:t> </a:t>
            </a:r>
            <a:r>
              <a:rPr lang="en-US" sz="3200" spc="-5" dirty="0">
                <a:solidFill>
                  <a:srgbClr val="224464"/>
                </a:solidFill>
                <a:latin typeface="Calibri"/>
                <a:cs typeface="Calibri"/>
              </a:rPr>
              <a:t>in</a:t>
            </a:r>
            <a:r>
              <a:rPr lang="en-US" sz="3200" dirty="0">
                <a:solidFill>
                  <a:srgbClr val="224464"/>
                </a:solidFill>
                <a:latin typeface="Calibri"/>
                <a:cs typeface="Calibri"/>
              </a:rPr>
              <a:t> </a:t>
            </a:r>
            <a:r>
              <a:rPr lang="en-US" sz="3200" spc="-10" dirty="0">
                <a:solidFill>
                  <a:srgbClr val="224464"/>
                </a:solidFill>
                <a:latin typeface="Calibri"/>
                <a:cs typeface="Calibri"/>
              </a:rPr>
              <a:t>HTML5</a:t>
            </a:r>
            <a:endParaRPr lang="en-US" dirty="0"/>
          </a:p>
        </p:txBody>
      </p:sp>
      <p:sp>
        <p:nvSpPr>
          <p:cNvPr id="7" name="object 7"/>
          <p:cNvSpPr txBox="1">
            <a:spLocks noGrp="1"/>
          </p:cNvSpPr>
          <p:nvPr>
            <p:ph type="title"/>
          </p:nvPr>
        </p:nvSpPr>
        <p:spPr/>
        <p:txBody>
          <a:bodyPr/>
          <a:lstStyle/>
          <a:p>
            <a:r>
              <a:rPr lang="en-US" dirty="0"/>
              <a:t>Relational and NoSQL Databases</a:t>
            </a:r>
            <a:endParaRPr lang="en-US"/>
          </a:p>
        </p:txBody>
      </p:sp>
      <p:pic>
        <p:nvPicPr>
          <p:cNvPr id="9" name="object 9"/>
          <p:cNvPicPr/>
          <p:nvPr/>
        </p:nvPicPr>
        <p:blipFill>
          <a:blip r:embed="rId2" cstate="print"/>
          <a:stretch>
            <a:fillRect/>
          </a:stretch>
        </p:blipFill>
        <p:spPr>
          <a:xfrm>
            <a:off x="9854184" y="2295144"/>
            <a:ext cx="1664207" cy="1664207"/>
          </a:xfrm>
          <a:prstGeom prst="rect">
            <a:avLst/>
          </a:prstGeom>
        </p:spPr>
      </p:pic>
      <p:pic>
        <p:nvPicPr>
          <p:cNvPr id="10" name="object 10"/>
          <p:cNvPicPr/>
          <p:nvPr/>
        </p:nvPicPr>
        <p:blipFill>
          <a:blip r:embed="rId3" cstate="print"/>
          <a:stretch>
            <a:fillRect/>
          </a:stretch>
        </p:blipFill>
        <p:spPr>
          <a:xfrm>
            <a:off x="9784080" y="4648200"/>
            <a:ext cx="1804416" cy="1807464"/>
          </a:xfrm>
          <a:prstGeom prst="rect">
            <a:avLst/>
          </a:prstGeom>
        </p:spPr>
      </p:pic>
      <p:sp>
        <p:nvSpPr>
          <p:cNvPr id="11" name="object 11"/>
          <p:cNvSpPr txBox="1"/>
          <p:nvPr/>
        </p:nvSpPr>
        <p:spPr>
          <a:xfrm>
            <a:off x="11925300" y="6618223"/>
            <a:ext cx="144145" cy="154940"/>
          </a:xfrm>
          <a:prstGeom prst="rect">
            <a:avLst/>
          </a:prstGeom>
        </p:spPr>
        <p:txBody>
          <a:bodyPr vert="horz" wrap="square" lIns="0" tIns="0" rIns="0" bIns="0" rtlCol="0">
            <a:spAutoFit/>
          </a:bodyPr>
          <a:lstStyle/>
          <a:p>
            <a:pPr marL="40640">
              <a:lnSpc>
                <a:spcPts val="1065"/>
              </a:lnSpc>
            </a:pPr>
            <a:fld id="{81D60167-4931-47E6-BA6A-407CBD079E47}" type="slidenum">
              <a:rPr sz="1000" dirty="0">
                <a:solidFill>
                  <a:srgbClr val="224464"/>
                </a:solidFill>
                <a:latin typeface="Calibri"/>
                <a:cs typeface="Calibri"/>
              </a:rPr>
              <a:t>9</a:t>
            </a:fld>
            <a:endParaRPr sz="1000">
              <a:latin typeface="Calibri"/>
              <a:cs typeface="Calibri"/>
            </a:endParaRPr>
          </a:p>
        </p:txBody>
      </p:sp>
    </p:spTree>
    <p:extLst>
      <p:ext uri="{BB962C8B-B14F-4D97-AF65-F5344CB8AC3E}">
        <p14:creationId xmlns:p14="http://schemas.microsoft.com/office/powerpoint/2010/main" val="4026645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B6C18B0EB80FEC43B96FC4929E3ACDFF" ma:contentTypeVersion="8" ma:contentTypeDescription="Създаване на нов документ" ma:contentTypeScope="" ma:versionID="5e73c28b7fde86b7f49c9d6b9be21d41">
  <xsd:schema xmlns:xsd="http://www.w3.org/2001/XMLSchema" xmlns:xs="http://www.w3.org/2001/XMLSchema" xmlns:p="http://schemas.microsoft.com/office/2006/metadata/properties" xmlns:ns2="4f985cec-e092-4bcf-a1e1-b816bd0221d8" targetNamespace="http://schemas.microsoft.com/office/2006/metadata/properties" ma:root="true" ma:fieldsID="f7a640d6aa79659634b3275499e0d9c9" ns2:_="">
    <xsd:import namespace="4f985cec-e092-4bcf-a1e1-b816bd0221d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85cec-e092-4bcf-a1e1-b816bd0221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2F4A33-1866-4BB8-8A35-8D6BDFE8D9F5}">
  <ds:schemaRefs>
    <ds:schemaRef ds:uri="http://schemas.microsoft.com/office/infopath/2007/PartnerControls"/>
    <ds:schemaRef ds:uri="http://purl.org/dc/dcmitype/"/>
    <ds:schemaRef ds:uri="http://schemas.microsoft.com/office/2006/documentManagement/types"/>
    <ds:schemaRef ds:uri="http://schemas.microsoft.com/office/2006/metadata/properties"/>
    <ds:schemaRef ds:uri="http://www.w3.org/XML/1998/namespace"/>
    <ds:schemaRef ds:uri="4f985cec-e092-4bcf-a1e1-b816bd0221d8"/>
    <ds:schemaRef ds:uri="http://schemas.openxmlformats.org/package/2006/metadata/core-properties"/>
    <ds:schemaRef ds:uri="http://purl.org/dc/terms/"/>
    <ds:schemaRef ds:uri="http://purl.org/dc/elements/1.1/"/>
  </ds:schemaRefs>
</ds:datastoreItem>
</file>

<file path=customXml/itemProps2.xml><?xml version="1.0" encoding="utf-8"?>
<ds:datastoreItem xmlns:ds="http://schemas.openxmlformats.org/officeDocument/2006/customXml" ds:itemID="{68A20BEC-F81B-49CD-951D-E62C4BAE7796}">
  <ds:schemaRefs>
    <ds:schemaRef ds:uri="http://schemas.microsoft.com/sharepoint/v3/contenttype/forms"/>
  </ds:schemaRefs>
</ds:datastoreItem>
</file>

<file path=customXml/itemProps3.xml><?xml version="1.0" encoding="utf-8"?>
<ds:datastoreItem xmlns:ds="http://schemas.openxmlformats.org/officeDocument/2006/customXml" ds:itemID="{4443A303-689A-4436-B140-8B2DF827E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985cec-e092-4bcf-a1e1-b816bd0221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15958</TotalTime>
  <Words>3209</Words>
  <Application>Microsoft Office PowerPoint</Application>
  <PresentationFormat>Widescreen</PresentationFormat>
  <Paragraphs>737</Paragraphs>
  <Slides>57</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Consolas</vt:lpstr>
      <vt:lpstr>Courier New</vt:lpstr>
      <vt:lpstr>Noto Sans Symbols</vt:lpstr>
      <vt:lpstr>Times New Roman</vt:lpstr>
      <vt:lpstr>Wingdings</vt:lpstr>
      <vt:lpstr>Wingdings 2</vt:lpstr>
      <vt:lpstr>SoftUni</vt:lpstr>
      <vt:lpstr>Databases</vt:lpstr>
      <vt:lpstr>Table of Contents</vt:lpstr>
      <vt:lpstr>Have a Question?</vt:lpstr>
      <vt:lpstr>Databases</vt:lpstr>
      <vt:lpstr>Data in the Real World</vt:lpstr>
      <vt:lpstr>From Data Storage to Databases</vt:lpstr>
      <vt:lpstr>Why Do We Need Databases?</vt:lpstr>
      <vt:lpstr>What is а Database?</vt:lpstr>
      <vt:lpstr>Relational and NoSQL Databases</vt:lpstr>
      <vt:lpstr>Relational Databases</vt:lpstr>
      <vt:lpstr>SQL Databases (Relational Databases)</vt:lpstr>
      <vt:lpstr>Database Tables</vt:lpstr>
      <vt:lpstr>The Relational DB Model</vt:lpstr>
      <vt:lpstr>Non-Relational Databases</vt:lpstr>
      <vt:lpstr>NoSQL (Non-Relational) Databases</vt:lpstr>
      <vt:lpstr>NoSQL Databases</vt:lpstr>
      <vt:lpstr>Database Management Systems </vt:lpstr>
      <vt:lpstr>Database Management Systems (DBMS)</vt:lpstr>
      <vt:lpstr>DBMS Systems and Data Flow</vt:lpstr>
      <vt:lpstr>DBMS Server Architecture</vt:lpstr>
      <vt:lpstr>DBMS Systems: Examples</vt:lpstr>
      <vt:lpstr>Structured Query Language</vt:lpstr>
      <vt:lpstr>Structured Query Language (SQL)</vt:lpstr>
      <vt:lpstr>Structured Query Language (1)</vt:lpstr>
      <vt:lpstr>Structured Query Language (2)</vt:lpstr>
      <vt:lpstr>Structured Query Language (3)</vt:lpstr>
      <vt:lpstr>SQL Commands</vt:lpstr>
      <vt:lpstr>SQL – Example</vt:lpstr>
      <vt:lpstr>SELECT – Example</vt:lpstr>
      <vt:lpstr>SQL – Examples</vt:lpstr>
      <vt:lpstr>Filtering the Selected Rows</vt:lpstr>
      <vt:lpstr>Sorting Result Sets</vt:lpstr>
      <vt:lpstr>MySQL</vt:lpstr>
      <vt:lpstr>MySQL</vt:lpstr>
      <vt:lpstr>MySQL Server Architecture</vt:lpstr>
      <vt:lpstr>Database Table Elements</vt:lpstr>
      <vt:lpstr>Why Split Related Data?</vt:lpstr>
      <vt:lpstr>Related Tables</vt:lpstr>
      <vt:lpstr>E/R Diagrams</vt:lpstr>
      <vt:lpstr>JSON Data Format</vt:lpstr>
      <vt:lpstr>JSON Data Format</vt:lpstr>
      <vt:lpstr>JSON Data Format (2)</vt:lpstr>
      <vt:lpstr>Mongo DB</vt:lpstr>
      <vt:lpstr>MongoDB</vt:lpstr>
      <vt:lpstr>Install MongoDB</vt:lpstr>
      <vt:lpstr>MongoD Windows Service</vt:lpstr>
      <vt:lpstr>Working with MongoDB GUI</vt:lpstr>
      <vt:lpstr>MongoDB Compass</vt:lpstr>
      <vt:lpstr>MongoDB Queries Example</vt:lpstr>
      <vt:lpstr>Mongoose Queries Example 2</vt:lpstr>
      <vt:lpstr>Working with MongoDB Shell Client</vt:lpstr>
      <vt:lpstr>Summary</vt:lpstr>
      <vt:lpstr>PowerPoint Presentation</vt:lpstr>
      <vt:lpstr>SoftUni Diamond Partners</vt:lpstr>
      <vt:lpstr>Educational Partners</vt:lpstr>
      <vt:lpstr>License</vt:lpstr>
      <vt:lpstr>Trainings @ Software University (SoftUni)</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MySQL and MongoDB</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https://about.softuni.bg/
© Software University – https://softuni.bg
Copyrighted document. Unauthorized copy, reproduction or use is not permitted.</dc:description>
  <cp:lastModifiedBy>Miroslava Dimitrova</cp:lastModifiedBy>
  <cp:revision>151</cp:revision>
  <dcterms:created xsi:type="dcterms:W3CDTF">2018-05-23T13:08:44Z</dcterms:created>
  <dcterms:modified xsi:type="dcterms:W3CDTF">2023-06-07T10:01:59Z</dcterms:modified>
  <cp:category>computer programming;programming;software development;software engineering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0x010100B6C18B0EB80FEC43B96FC4929E3ACDFF</vt:lpwstr>
  </property>
</Properties>
</file>