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651" r:id="rId4"/>
    <p:sldId id="652" r:id="rId5"/>
    <p:sldId id="723" r:id="rId6"/>
    <p:sldId id="730" r:id="rId7"/>
    <p:sldId id="727" r:id="rId8"/>
    <p:sldId id="701" r:id="rId9"/>
    <p:sldId id="728" r:id="rId10"/>
    <p:sldId id="724" r:id="rId11"/>
    <p:sldId id="725" r:id="rId12"/>
    <p:sldId id="729" r:id="rId13"/>
    <p:sldId id="702" r:id="rId14"/>
    <p:sldId id="673" r:id="rId15"/>
    <p:sldId id="633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30"/>
            <p14:sldId id="727"/>
            <p14:sldId id="70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81" autoAdjust="0"/>
    <p:restoredTop sz="95188" autoAdjust="0"/>
  </p:normalViewPr>
  <p:slideViewPr>
    <p:cSldViewPr showGuides="1">
      <p:cViewPr varScale="1">
        <p:scale>
          <a:sx n="98" d="100"/>
          <a:sy n="98" d="100"/>
        </p:scale>
        <p:origin x="208" y="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формите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пациенти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</a:p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en-US" sz="2800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формите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3659809"/>
            <a:ext cx="6324746" cy="2768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 бутон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700" dirty="0"/>
              <a:t>Осигурява </a:t>
            </a:r>
            <a:r>
              <a:rPr lang="bg-BG" sz="2700" b="1" dirty="0">
                <a:solidFill>
                  <a:schemeClr val="bg1"/>
                </a:solidFill>
              </a:rPr>
              <a:t>достъп</a:t>
            </a:r>
            <a:r>
              <a:rPr lang="bg-BG" sz="2700" dirty="0"/>
              <a:t> до </a:t>
            </a:r>
            <a:r>
              <a:rPr lang="bg-BG" sz="2700" b="1" dirty="0"/>
              <a:t>формите </a:t>
            </a:r>
            <a:r>
              <a:rPr lang="bg-BG" sz="2700" dirty="0"/>
              <a:t>за </a:t>
            </a:r>
            <a:r>
              <a:rPr lang="bg-BG" sz="2700" b="1" dirty="0">
                <a:solidFill>
                  <a:schemeClr val="bg1"/>
                </a:solidFill>
              </a:rPr>
              <a:t>пациенти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прегледи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лекари</a:t>
            </a:r>
            <a:r>
              <a:rPr lang="bg-BG" sz="2700" dirty="0"/>
              <a:t> и </a:t>
            </a:r>
            <a:r>
              <a:rPr lang="bg-BG" sz="27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27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  <a:r>
              <a:rPr lang="bg-BG" sz="2400" dirty="0"/>
              <a:t>,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админи</a:t>
            </a:r>
            <a:endParaRPr lang="en-US" sz="2400" b="1" dirty="0"/>
          </a:p>
          <a:p>
            <a:r>
              <a:rPr lang="bg-BG" sz="2700" dirty="0"/>
              <a:t>Задаваме следните </a:t>
            </a:r>
            <a:r>
              <a:rPr lang="bg-BG" sz="2700" b="1" dirty="0"/>
              <a:t>свойства</a:t>
            </a:r>
            <a:r>
              <a:rPr lang="en-US" sz="2700" dirty="0"/>
              <a:t> </a:t>
            </a:r>
            <a:r>
              <a:rPr lang="bg-BG" sz="2700" dirty="0"/>
              <a:t>на </a:t>
            </a:r>
            <a:r>
              <a:rPr lang="bg-BG" sz="2700" b="1" dirty="0"/>
              <a:t>формите</a:t>
            </a:r>
            <a:r>
              <a:rPr lang="en-US" sz="27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00" y="3684035"/>
            <a:ext cx="6422030" cy="26102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Изтегляме </a:t>
            </a:r>
            <a:r>
              <a:rPr lang="bg-BG" sz="3200" b="1" dirty="0"/>
              <a:t>подходящи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иконки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напр. от </a:t>
            </a:r>
            <a:r>
              <a:rPr lang="en-GB" sz="3200" dirty="0">
                <a:hlinkClick r:id="rId2"/>
              </a:rPr>
              <a:t>https://uxwing.com/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подходящо име</a:t>
            </a:r>
          </a:p>
          <a:p>
            <a:pPr lvl="1"/>
            <a:r>
              <a:rPr lang="bg-BG" sz="2800" dirty="0"/>
              <a:t>Редактираме </a:t>
            </a:r>
            <a:r>
              <a:rPr lang="bg-BG" sz="2800" b="1" dirty="0"/>
              <a:t>размера</a:t>
            </a:r>
            <a:r>
              <a:rPr lang="bg-BG" sz="2800" dirty="0"/>
              <a:t> на </a:t>
            </a:r>
            <a:r>
              <a:rPr lang="bg-BG" sz="2800" b="1" dirty="0"/>
              <a:t>иконките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1000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3537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Добавяме иконките в </a:t>
            </a:r>
            <a:r>
              <a:rPr lang="bg-BG" sz="2800" b="1" dirty="0"/>
              <a:t>колекцията</a:t>
            </a:r>
            <a:r>
              <a:rPr lang="bg-BG" sz="2800" dirty="0"/>
              <a:t> на </a:t>
            </a:r>
            <a:r>
              <a:rPr lang="bg-BG" sz="28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B089D869-0B3A-15CC-3051-E0F21B0D0621}"/>
              </a:ext>
            </a:extLst>
          </p:cNvPr>
          <p:cNvSpPr/>
          <p:nvPr/>
        </p:nvSpPr>
        <p:spPr>
          <a:xfrm>
            <a:off x="4305638" y="3576758"/>
            <a:ext cx="1022762" cy="7674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0022E-EFBA-3316-BBEA-A8B2385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3" y="2540678"/>
            <a:ext cx="3860800" cy="312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40105B-6F34-58E3-15BD-3ACA2DEB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46" y="1987653"/>
            <a:ext cx="6483191" cy="38628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64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създадения </a:t>
            </a:r>
            <a:r>
              <a:rPr lang="en-US" sz="2800" b="1" dirty="0"/>
              <a:t>ImageList</a:t>
            </a:r>
            <a:endParaRPr lang="bg-BG" sz="28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индекса</a:t>
            </a:r>
            <a:r>
              <a:rPr lang="bg-BG" sz="2800" dirty="0"/>
              <a:t> на </a:t>
            </a:r>
            <a:r>
              <a:rPr lang="bg-BG" sz="2800" b="1" dirty="0"/>
              <a:t>съответната иконка</a:t>
            </a:r>
            <a:endParaRPr lang="en-US" sz="28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400" dirty="0"/>
              <a:t> на </a:t>
            </a:r>
            <a:r>
              <a:rPr lang="bg-BG" sz="2400" b="1" dirty="0"/>
              <a:t>бутоните</a:t>
            </a:r>
          </a:p>
          <a:p>
            <a:r>
              <a:rPr lang="bg-BG" sz="2400" dirty="0"/>
              <a:t>При кликване се </a:t>
            </a:r>
            <a:r>
              <a:rPr lang="bg-BG" sz="2400" b="1" dirty="0"/>
              <a:t>отварят</a:t>
            </a:r>
            <a:r>
              <a:rPr lang="bg-BG" sz="2400" dirty="0"/>
              <a:t> съответните </a:t>
            </a:r>
            <a:r>
              <a:rPr lang="bg-BG" sz="24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админи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336000" y="2209352"/>
            <a:ext cx="1141703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56276</TotalTime>
  <Words>774</Words>
  <Application>Microsoft Macintosh PowerPoint</Application>
  <PresentationFormat>Widescreen</PresentationFormat>
  <Paragraphs>141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 (1)</vt:lpstr>
      <vt:lpstr>Работа с ImageList и добавяне на икони (2)</vt:lpstr>
      <vt:lpstr>Стилизиране на бутони</vt:lpstr>
      <vt:lpstr>Имплементация на главна форма за админи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483</cp:revision>
  <dcterms:created xsi:type="dcterms:W3CDTF">2018-05-23T13:08:44Z</dcterms:created>
  <dcterms:modified xsi:type="dcterms:W3CDTF">2024-11-21T08:58:57Z</dcterms:modified>
  <cp:category/>
</cp:coreProperties>
</file>