
<file path=[Content_Types].xml><?xml version="1.0" encoding="utf-8"?>
<Types xmlns="http://schemas.openxmlformats.org/package/2006/content-types">
  <Default Extension="png" ContentType="image/png"/>
  <Default Extension="mp3" ContentType="audio/mpe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0"/>
  </p:notesMasterIdLst>
  <p:handoutMasterIdLst>
    <p:handoutMasterId r:id="rId21"/>
  </p:handoutMasterIdLst>
  <p:sldIdLst>
    <p:sldId id="503" r:id="rId2"/>
    <p:sldId id="276" r:id="rId3"/>
    <p:sldId id="587" r:id="rId4"/>
    <p:sldId id="588" r:id="rId5"/>
    <p:sldId id="589" r:id="rId6"/>
    <p:sldId id="590" r:id="rId7"/>
    <p:sldId id="591" r:id="rId8"/>
    <p:sldId id="592" r:id="rId9"/>
    <p:sldId id="593" r:id="rId10"/>
    <p:sldId id="594" r:id="rId11"/>
    <p:sldId id="595" r:id="rId12"/>
    <p:sldId id="596" r:id="rId13"/>
    <p:sldId id="597" r:id="rId14"/>
    <p:sldId id="598" r:id="rId15"/>
    <p:sldId id="599" r:id="rId16"/>
    <p:sldId id="586" r:id="rId17"/>
    <p:sldId id="504" r:id="rId18"/>
    <p:sldId id="50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A0C7653D-1924-4F56-9E27-AA2B21F1DA92}">
          <p14:sldIdLst>
            <p14:sldId id="503"/>
            <p14:sldId id="276"/>
          </p14:sldIdLst>
        </p14:section>
        <p14:section name="͏Вмъкване на звук" id="{0C11AC04-5269-4CAD-B393-5C3FF7FF1941}">
          <p14:sldIdLst>
            <p14:sldId id="587"/>
            <p14:sldId id="588"/>
            <p14:sldId id="589"/>
            <p14:sldId id="590"/>
            <p14:sldId id="591"/>
            <p14:sldId id="592"/>
            <p14:sldId id="593"/>
            <p14:sldId id="594"/>
            <p14:sldId id="595"/>
            <p14:sldId id="596"/>
          </p14:sldIdLst>
        </p14:section>
        <p14:section name="Настройки на дизайна" id="{DC8A1CC4-6F5D-456B-9F52-A5DFDFCA4F60}">
          <p14:sldIdLst>
            <p14:sldId id="597"/>
            <p14:sldId id="598"/>
            <p14:sldId id="599"/>
          </p14:sldIdLst>
        </p14:section>
        <p14:section name="Заключение" id="{E19D07F1-86E2-47E9-B2AB-7ADC4F89DC12}">
          <p14:sldIdLst>
            <p14:sldId id="586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EA00"/>
    <a:srgbClr val="080808"/>
    <a:srgbClr val="FF00FF"/>
    <a:srgbClr val="00FFFF"/>
    <a:srgbClr val="FFFFFF"/>
    <a:srgbClr val="EA9100"/>
    <a:srgbClr val="000000"/>
    <a:srgbClr val="234465"/>
    <a:srgbClr val="ADB4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54" autoAdjust="0"/>
    <p:restoredTop sz="93488" autoAdjust="0"/>
  </p:normalViewPr>
  <p:slideViewPr>
    <p:cSldViewPr showGuides="1">
      <p:cViewPr>
        <p:scale>
          <a:sx n="100" d="100"/>
          <a:sy n="100" d="100"/>
        </p:scale>
        <p:origin x="432" y="25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10.7.2024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8047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5903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844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4.png"/><Relationship Id="rId2" Type="http://schemas.microsoft.com/office/2007/relationships/media" Target="../media/media1.mp3"/><Relationship Id="rId1" Type="http://schemas.openxmlformats.org/officeDocument/2006/relationships/audio" Target="NULL" TargetMode="Externa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audio" Target="../media/media2.mp3"/><Relationship Id="rId1" Type="http://schemas.microsoft.com/office/2007/relationships/media" Target="../media/media2.mp3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2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microsoft.com/office/2007/relationships/hdphoto" Target="../media/hdphoto2.wdp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90120" y="6086106"/>
            <a:ext cx="5248260" cy="34131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6</a:t>
            </a:r>
            <a:r>
              <a:rPr lang="bg-BG" dirty="0"/>
              <a:t> клас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8DE66249-1FBD-414B-AF0D-550F7312AF7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390122" y="5698189"/>
            <a:ext cx="5248260" cy="374236"/>
          </a:xfrm>
        </p:spPr>
        <p:txBody>
          <a:bodyPr>
            <a:normAutofit lnSpcReduction="10000"/>
          </a:bodyPr>
          <a:lstStyle/>
          <a:p>
            <a:r>
              <a:rPr lang="bg-BG" dirty="0"/>
              <a:t>Компютърно моделиране и ИТ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20F80DC-BAF0-05EE-2BC1-37C2321904F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4045" y="6085863"/>
            <a:ext cx="4751953" cy="341556"/>
          </a:xfrm>
        </p:spPr>
        <p:txBody>
          <a:bodyPr>
            <a:normAutofit lnSpcReduction="10000"/>
          </a:bodyPr>
          <a:lstStyle/>
          <a:p>
            <a:r>
              <a:rPr lang="en-US" dirty="0">
                <a:hlinkClick r:id="rId3"/>
              </a:rPr>
              <a:t>https://github.com/BG-IT-Edu</a:t>
            </a:r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E4D839B2-02D1-883A-3CE0-7CF25557FB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4046" y="5251106"/>
            <a:ext cx="4751954" cy="724904"/>
          </a:xfrm>
        </p:spPr>
        <p:txBody>
          <a:bodyPr>
            <a:normAutofit/>
          </a:bodyPr>
          <a:lstStyle/>
          <a:p>
            <a:r>
              <a:rPr lang="bg-BG" dirty="0"/>
              <a:t>Проект "Отворено учебно съдържание по програмиране и ИТ", СофтУни Фондация 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746" y="321501"/>
            <a:ext cx="11083636" cy="2160395"/>
          </a:xfrm>
        </p:spPr>
        <p:txBody>
          <a:bodyPr>
            <a:normAutofit/>
          </a:bodyPr>
          <a:lstStyle/>
          <a:p>
            <a:r>
              <a:rPr lang="ru-RU" dirty="0"/>
              <a:t>Използване на звукови файлове и </a:t>
            </a:r>
            <a:r>
              <a:rPr lang="ru-RU" dirty="0" smtClean="0"/>
              <a:t>редактиране </a:t>
            </a:r>
            <a:r>
              <a:rPr lang="ru-RU" dirty="0"/>
              <a:t>на дизайна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302" y="3159000"/>
            <a:ext cx="2002460" cy="898099"/>
          </a:xfrm>
          <a:prstGeom prst="rect">
            <a:avLst/>
          </a:prstGeom>
        </p:spPr>
      </p:pic>
      <p:pic>
        <p:nvPicPr>
          <p:cNvPr id="1026" name="Picture 2" descr="Prepare wonderful presentations using ms powerpoint"/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77" b="12777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11000" y="1196125"/>
            <a:ext cx="12009444" cy="5528766"/>
          </a:xfrm>
        </p:spPr>
        <p:txBody>
          <a:bodyPr/>
          <a:lstStyle/>
          <a:p>
            <a:r>
              <a:rPr lang="bg-BG" dirty="0" smtClean="0"/>
              <a:t>От </a:t>
            </a:r>
            <a:r>
              <a:rPr lang="bg-BG" b="1" dirty="0" smtClean="0"/>
              <a:t>падащото меню </a:t>
            </a:r>
            <a:r>
              <a:rPr lang="en-US" b="1" dirty="0" smtClean="0">
                <a:solidFill>
                  <a:schemeClr val="bg1"/>
                </a:solidFill>
              </a:rPr>
              <a:t>Volume</a:t>
            </a:r>
            <a:r>
              <a:rPr lang="bg-BG" b="1" dirty="0" smtClean="0"/>
              <a:t> </a:t>
            </a:r>
            <a:r>
              <a:rPr lang="bg-BG" dirty="0" smtClean="0"/>
              <a:t>настройвате </a:t>
            </a:r>
            <a:r>
              <a:rPr lang="bg-BG" b="1" dirty="0" smtClean="0"/>
              <a:t>силата на звука</a:t>
            </a:r>
          </a:p>
          <a:p>
            <a:pPr lvl="1"/>
            <a:r>
              <a:rPr lang="en-US" b="1" dirty="0" smtClean="0"/>
              <a:t>Low</a:t>
            </a:r>
            <a:r>
              <a:rPr lang="en-US" dirty="0" smtClean="0"/>
              <a:t> (</a:t>
            </a:r>
            <a:r>
              <a:rPr lang="bg-BG" dirty="0" smtClean="0"/>
              <a:t>Слаб</a:t>
            </a:r>
            <a:r>
              <a:rPr lang="en-US" dirty="0" smtClean="0"/>
              <a:t>)</a:t>
            </a:r>
            <a:r>
              <a:rPr lang="bg-BG" dirty="0" smtClean="0"/>
              <a:t>,</a:t>
            </a:r>
            <a:r>
              <a:rPr lang="en-US" dirty="0" smtClean="0"/>
              <a:t> </a:t>
            </a:r>
            <a:r>
              <a:rPr lang="en-US" b="1" dirty="0" smtClean="0"/>
              <a:t>Middle</a:t>
            </a:r>
            <a:r>
              <a:rPr lang="en-US" dirty="0" smtClean="0"/>
              <a:t> (</a:t>
            </a:r>
            <a:r>
              <a:rPr lang="bg-BG" dirty="0" smtClean="0"/>
              <a:t>Среден</a:t>
            </a:r>
            <a:r>
              <a:rPr lang="en-US" dirty="0" smtClean="0"/>
              <a:t>), </a:t>
            </a:r>
            <a:r>
              <a:rPr lang="en-US" b="1" dirty="0" smtClean="0"/>
              <a:t>High</a:t>
            </a:r>
            <a:r>
              <a:rPr lang="en-US" dirty="0" smtClean="0"/>
              <a:t> (</a:t>
            </a:r>
            <a:r>
              <a:rPr lang="bg-BG" dirty="0" smtClean="0"/>
              <a:t>Силен</a:t>
            </a:r>
            <a:r>
              <a:rPr lang="en-US" dirty="0" smtClean="0"/>
              <a:t>), </a:t>
            </a:r>
            <a:r>
              <a:rPr lang="en-US" b="1" dirty="0" smtClean="0"/>
              <a:t>Mute</a:t>
            </a:r>
            <a:r>
              <a:rPr lang="en-US" dirty="0" smtClean="0"/>
              <a:t> (</a:t>
            </a:r>
            <a:r>
              <a:rPr lang="bg-BG" dirty="0" smtClean="0"/>
              <a:t>Без звук</a:t>
            </a:r>
            <a:r>
              <a:rPr lang="en-US" dirty="0" smtClean="0"/>
              <a:t>)</a:t>
            </a:r>
            <a:endParaRPr lang="bg-BG" dirty="0" smtClean="0"/>
          </a:p>
          <a:p>
            <a:r>
              <a:rPr lang="bg-BG" dirty="0" smtClean="0"/>
              <a:t>От </a:t>
            </a:r>
            <a:r>
              <a:rPr lang="bg-BG" b="1" dirty="0" smtClean="0"/>
              <a:t>падащото меню </a:t>
            </a:r>
            <a:r>
              <a:rPr lang="en-US" b="1" dirty="0" smtClean="0">
                <a:solidFill>
                  <a:schemeClr val="bg1"/>
                </a:solidFill>
              </a:rPr>
              <a:t>Start</a:t>
            </a:r>
            <a:r>
              <a:rPr lang="en-US" b="1" dirty="0" smtClean="0"/>
              <a:t> </a:t>
            </a:r>
            <a:r>
              <a:rPr lang="bg-BG" dirty="0" smtClean="0"/>
              <a:t>избирате </a:t>
            </a:r>
            <a:r>
              <a:rPr lang="bg-BG" b="1" dirty="0" smtClean="0"/>
              <a:t>началото</a:t>
            </a:r>
            <a:r>
              <a:rPr lang="bg-BG" dirty="0" smtClean="0"/>
              <a:t> на </a:t>
            </a:r>
            <a:r>
              <a:rPr lang="bg-BG" b="1" dirty="0" smtClean="0"/>
              <a:t>стартиране на звукозаписа</a:t>
            </a:r>
            <a:endParaRPr lang="en-US" b="1" dirty="0" smtClean="0"/>
          </a:p>
          <a:p>
            <a:pPr lvl="1"/>
            <a:r>
              <a:rPr lang="en-US" b="1" dirty="0" smtClean="0"/>
              <a:t>Automatically</a:t>
            </a:r>
            <a:r>
              <a:rPr lang="en-US" dirty="0" smtClean="0"/>
              <a:t> </a:t>
            </a:r>
            <a:r>
              <a:rPr lang="bg-BG" dirty="0" smtClean="0"/>
              <a:t>(Автоматично), </a:t>
            </a:r>
            <a:r>
              <a:rPr lang="en-US" b="1" dirty="0" smtClean="0"/>
              <a:t>On Click </a:t>
            </a:r>
            <a:r>
              <a:rPr lang="en-US" dirty="0" smtClean="0"/>
              <a:t>(</a:t>
            </a:r>
            <a:r>
              <a:rPr lang="bg-BG" dirty="0" smtClean="0"/>
              <a:t>С щракване на мишката</a:t>
            </a:r>
            <a:r>
              <a:rPr lang="en-US" dirty="0" smtClean="0"/>
              <a:t>)</a:t>
            </a:r>
            <a:endParaRPr lang="bg-BG" dirty="0" smtClean="0"/>
          </a:p>
          <a:p>
            <a:endParaRPr lang="bg-BG" dirty="0" smtClean="0"/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Audio Options </a:t>
            </a:r>
            <a:r>
              <a:rPr lang="bg-BG" dirty="0" smtClean="0"/>
              <a:t>панел (1)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43817" r="13911"/>
          <a:stretch/>
        </p:blipFill>
        <p:spPr>
          <a:xfrm>
            <a:off x="2936799" y="4574724"/>
            <a:ext cx="6437247" cy="164346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6699" y="5540446"/>
            <a:ext cx="1037330" cy="119233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0050" y="4971483"/>
            <a:ext cx="2205000" cy="735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5231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0" y="1196125"/>
            <a:ext cx="12192000" cy="5528766"/>
          </a:xfrm>
        </p:spPr>
        <p:txBody>
          <a:bodyPr/>
          <a:lstStyle/>
          <a:p>
            <a:r>
              <a:rPr lang="bg-BG" dirty="0" smtClean="0"/>
              <a:t>Отметката:</a:t>
            </a:r>
          </a:p>
          <a:p>
            <a:pPr lvl="1"/>
            <a:r>
              <a:rPr lang="en-US" dirty="0" smtClean="0"/>
              <a:t>͏</a:t>
            </a:r>
            <a:r>
              <a:rPr lang="en-US" b="1" dirty="0" smtClean="0">
                <a:solidFill>
                  <a:schemeClr val="bg1"/>
                </a:solidFill>
              </a:rPr>
              <a:t>Play </a:t>
            </a:r>
            <a:r>
              <a:rPr lang="en-US" b="1" dirty="0">
                <a:solidFill>
                  <a:schemeClr val="bg1"/>
                </a:solidFill>
              </a:rPr>
              <a:t>Across Slides </a:t>
            </a:r>
            <a:r>
              <a:rPr lang="bg-BG" dirty="0"/>
              <a:t>задава на </a:t>
            </a:r>
            <a:r>
              <a:rPr lang="bg-BG" b="1" dirty="0"/>
              <a:t>звукозаписа</a:t>
            </a:r>
            <a:r>
              <a:rPr lang="bg-BG" dirty="0"/>
              <a:t> да </a:t>
            </a:r>
            <a:r>
              <a:rPr lang="bg-BG" b="1" dirty="0"/>
              <a:t>звучи</a:t>
            </a:r>
            <a:r>
              <a:rPr lang="bg-BG" dirty="0"/>
              <a:t> по време на </a:t>
            </a:r>
            <a:r>
              <a:rPr lang="bg-BG" b="1" dirty="0"/>
              <a:t>цялата презентация</a:t>
            </a:r>
          </a:p>
          <a:p>
            <a:pPr lvl="1"/>
            <a:r>
              <a:rPr lang="en-US" dirty="0" smtClean="0"/>
              <a:t>͏</a:t>
            </a:r>
            <a:r>
              <a:rPr lang="en-US" b="1" dirty="0" smtClean="0">
                <a:solidFill>
                  <a:schemeClr val="bg1"/>
                </a:solidFill>
              </a:rPr>
              <a:t>Hide During Show </a:t>
            </a:r>
            <a:r>
              <a:rPr lang="bg-BG" b="1" dirty="0" smtClean="0"/>
              <a:t>скрива</a:t>
            </a:r>
            <a:r>
              <a:rPr lang="bg-BG" dirty="0" smtClean="0"/>
              <a:t> изображението на </a:t>
            </a:r>
            <a:r>
              <a:rPr lang="bg-BG" b="1" dirty="0" smtClean="0"/>
              <a:t>високоговорителя</a:t>
            </a:r>
            <a:endParaRPr lang="en-US" b="1" dirty="0" smtClean="0"/>
          </a:p>
          <a:p>
            <a:pPr lvl="1"/>
            <a:r>
              <a:rPr lang="en-US" dirty="0" smtClean="0"/>
              <a:t>͏</a:t>
            </a:r>
            <a:r>
              <a:rPr lang="en-US" b="1" dirty="0" smtClean="0">
                <a:solidFill>
                  <a:schemeClr val="bg1"/>
                </a:solidFill>
              </a:rPr>
              <a:t>Loop until Stopped</a:t>
            </a:r>
            <a:r>
              <a:rPr lang="bg-BG" b="1" dirty="0" smtClean="0">
                <a:solidFill>
                  <a:schemeClr val="bg1"/>
                </a:solidFill>
              </a:rPr>
              <a:t> </a:t>
            </a:r>
            <a:r>
              <a:rPr lang="bg-BG" b="1" dirty="0" smtClean="0"/>
              <a:t>повтаря записа</a:t>
            </a:r>
            <a:r>
              <a:rPr lang="bg-BG" dirty="0" smtClean="0"/>
              <a:t>, докато слайдът мине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Audio Options </a:t>
            </a:r>
            <a:r>
              <a:rPr lang="bg-BG" dirty="0"/>
              <a:t>панел </a:t>
            </a:r>
            <a:r>
              <a:rPr lang="bg-BG" dirty="0" smtClean="0"/>
              <a:t>(2)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43817" r="13911"/>
          <a:stretch/>
        </p:blipFill>
        <p:spPr>
          <a:xfrm>
            <a:off x="2172339" y="4554000"/>
            <a:ext cx="7847323" cy="200346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692CDB3-FE32-5BC8-0703-B074F0B890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6000" y="5049000"/>
            <a:ext cx="540000" cy="52851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692CDB3-FE32-5BC8-0703-B074F0B890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6000" y="4717575"/>
            <a:ext cx="540000" cy="52851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692CDB3-FE32-5BC8-0703-B074F0B890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6000" y="5548935"/>
            <a:ext cx="540000" cy="528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29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1" y="1196125"/>
            <a:ext cx="6583373" cy="5528766"/>
          </a:xfrm>
        </p:spPr>
        <p:txBody>
          <a:bodyPr>
            <a:normAutofit fontScale="92500" lnSpcReduction="20000"/>
          </a:bodyPr>
          <a:lstStyle/>
          <a:p>
            <a:r>
              <a:rPr lang="bg-BG" dirty="0" smtClean="0"/>
              <a:t>От </a:t>
            </a:r>
            <a:r>
              <a:rPr lang="bg-BG" b="1" dirty="0" smtClean="0"/>
              <a:t>панела </a:t>
            </a:r>
            <a:r>
              <a:rPr lang="en-US" b="1" dirty="0" smtClean="0">
                <a:solidFill>
                  <a:schemeClr val="bg1"/>
                </a:solidFill>
              </a:rPr>
              <a:t>Editing</a:t>
            </a:r>
            <a:r>
              <a:rPr lang="en-US" dirty="0" smtClean="0"/>
              <a:t> </a:t>
            </a:r>
            <a:r>
              <a:rPr lang="bg-BG" dirty="0" smtClean="0"/>
              <a:t>можете да:</a:t>
            </a:r>
          </a:p>
          <a:p>
            <a:pPr lvl="1"/>
            <a:r>
              <a:rPr lang="bg-BG" dirty="0" smtClean="0"/>
              <a:t>Задавате </a:t>
            </a:r>
            <a:r>
              <a:rPr lang="bg-BG" b="1" dirty="0" smtClean="0"/>
              <a:t>времето</a:t>
            </a:r>
            <a:r>
              <a:rPr lang="bg-BG" dirty="0" smtClean="0"/>
              <a:t>, когато да се </a:t>
            </a:r>
            <a:r>
              <a:rPr lang="bg-BG" b="1" dirty="0" smtClean="0"/>
              <a:t>появи</a:t>
            </a:r>
            <a:r>
              <a:rPr lang="bg-BG" dirty="0" smtClean="0"/>
              <a:t> звукозаписът</a:t>
            </a:r>
          </a:p>
          <a:p>
            <a:pPr lvl="2"/>
            <a:r>
              <a:rPr lang="en-US" b="1" dirty="0" smtClean="0"/>
              <a:t>͏</a:t>
            </a:r>
            <a:r>
              <a:rPr lang="en-US" b="1" dirty="0" smtClean="0">
                <a:solidFill>
                  <a:schemeClr val="bg1"/>
                </a:solidFill>
              </a:rPr>
              <a:t>Fade In </a:t>
            </a:r>
            <a:r>
              <a:rPr lang="en-US" dirty="0" smtClean="0"/>
              <a:t>(</a:t>
            </a:r>
            <a:r>
              <a:rPr lang="bg-BG" b="1" dirty="0" smtClean="0"/>
              <a:t>Плавно появяване</a:t>
            </a:r>
            <a:r>
              <a:rPr lang="en-US" dirty="0" smtClean="0"/>
              <a:t>)</a:t>
            </a:r>
            <a:endParaRPr lang="bg-BG" dirty="0" smtClean="0"/>
          </a:p>
          <a:p>
            <a:pPr lvl="2"/>
            <a:r>
              <a:rPr lang="en-US" b="1" dirty="0" smtClean="0"/>
              <a:t>͏</a:t>
            </a:r>
            <a:r>
              <a:rPr lang="en-US" b="1" dirty="0" smtClean="0">
                <a:solidFill>
                  <a:schemeClr val="bg1"/>
                </a:solidFill>
              </a:rPr>
              <a:t>Fade Out </a:t>
            </a:r>
            <a:r>
              <a:rPr lang="bg-BG" dirty="0" smtClean="0"/>
              <a:t>(</a:t>
            </a:r>
            <a:r>
              <a:rPr lang="bg-BG" b="1" dirty="0" smtClean="0"/>
              <a:t>Плавно изчезване</a:t>
            </a:r>
            <a:r>
              <a:rPr lang="bg-BG" dirty="0" smtClean="0"/>
              <a:t>)</a:t>
            </a:r>
          </a:p>
          <a:p>
            <a:pPr lvl="1"/>
            <a:r>
              <a:rPr lang="bg-BG" b="1" dirty="0" smtClean="0"/>
              <a:t>Изрязвате</a:t>
            </a:r>
            <a:r>
              <a:rPr lang="bg-BG" dirty="0" smtClean="0"/>
              <a:t> ненужните части на записа от </a:t>
            </a:r>
            <a:r>
              <a:rPr lang="bg-BG" b="1" dirty="0" smtClean="0"/>
              <a:t>бутона</a:t>
            </a:r>
            <a:r>
              <a:rPr lang="bg-BG" dirty="0" smtClean="0"/>
              <a:t> </a:t>
            </a:r>
            <a:r>
              <a:rPr lang="en-US" dirty="0" smtClean="0"/>
              <a:t>[</a:t>
            </a:r>
            <a:r>
              <a:rPr lang="en-US" b="1" dirty="0" smtClean="0">
                <a:solidFill>
                  <a:schemeClr val="bg1"/>
                </a:solidFill>
              </a:rPr>
              <a:t>Trim Audio</a:t>
            </a:r>
            <a:r>
              <a:rPr lang="en-US" dirty="0" smtClean="0"/>
              <a:t>]</a:t>
            </a:r>
          </a:p>
          <a:p>
            <a:pPr lvl="2"/>
            <a:r>
              <a:rPr lang="bg-BG" b="1" dirty="0" smtClean="0"/>
              <a:t>Зеленият маркер </a:t>
            </a:r>
            <a:r>
              <a:rPr lang="bg-BG" dirty="0" smtClean="0"/>
              <a:t>показва откъде ще </a:t>
            </a:r>
            <a:r>
              <a:rPr lang="bg-BG" b="1" dirty="0" smtClean="0"/>
              <a:t>започне</a:t>
            </a:r>
            <a:r>
              <a:rPr lang="bg-BG" dirty="0" smtClean="0"/>
              <a:t> записът</a:t>
            </a:r>
          </a:p>
          <a:p>
            <a:pPr lvl="2"/>
            <a:r>
              <a:rPr lang="bg-BG" b="1" dirty="0" smtClean="0"/>
              <a:t>Червеният маркер </a:t>
            </a:r>
            <a:r>
              <a:rPr lang="bg-BG" dirty="0" smtClean="0"/>
              <a:t>показва къде е </a:t>
            </a:r>
            <a:r>
              <a:rPr lang="bg-BG" b="1" dirty="0" smtClean="0"/>
              <a:t>краят</a:t>
            </a:r>
            <a:r>
              <a:rPr lang="bg-BG" dirty="0" smtClean="0"/>
              <a:t> на записа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Editing </a:t>
            </a:r>
            <a:r>
              <a:rPr lang="bg-BG" dirty="0" smtClean="0"/>
              <a:t>панел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20424" r="56378"/>
          <a:stretch/>
        </p:blipFill>
        <p:spPr>
          <a:xfrm>
            <a:off x="7429926" y="1854000"/>
            <a:ext cx="4005000" cy="186321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8116" y="4239000"/>
            <a:ext cx="5008621" cy="210183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cxnSp>
        <p:nvCxnSpPr>
          <p:cNvPr id="9" name="Straight Arrow Connector 8"/>
          <p:cNvCxnSpPr/>
          <p:nvPr/>
        </p:nvCxnSpPr>
        <p:spPr>
          <a:xfrm>
            <a:off x="6591000" y="4149000"/>
            <a:ext cx="408545" cy="81000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11811000" y="4072832"/>
            <a:ext cx="125737" cy="88616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 bwMode="auto">
          <a:xfrm>
            <a:off x="8436000" y="2316980"/>
            <a:ext cx="2925000" cy="527019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8436000" y="2838762"/>
            <a:ext cx="2925000" cy="455238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7437951" y="1853999"/>
            <a:ext cx="998049" cy="1863219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41693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 smtClean="0"/>
              <a:t>Използване на готови теми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 smtClean="0"/>
              <a:t>Настройки на дизайна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1000" y="1449000"/>
            <a:ext cx="2430000" cy="24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845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5905598" cy="5528766"/>
          </a:xfrm>
        </p:spPr>
        <p:txBody>
          <a:bodyPr/>
          <a:lstStyle/>
          <a:p>
            <a:r>
              <a:rPr lang="bg-BG" b="1" dirty="0" smtClean="0"/>
              <a:t>Дизайн</a:t>
            </a:r>
            <a:r>
              <a:rPr lang="bg-BG" dirty="0" smtClean="0"/>
              <a:t> на слайд</a:t>
            </a:r>
            <a:r>
              <a:rPr lang="en-US" dirty="0" smtClean="0"/>
              <a:t> </a:t>
            </a:r>
            <a:r>
              <a:rPr lang="bg-BG" dirty="0" smtClean="0"/>
              <a:t>се избира от </a:t>
            </a:r>
            <a:r>
              <a:rPr lang="bg-BG" b="1" dirty="0" smtClean="0"/>
              <a:t>панела </a:t>
            </a:r>
            <a:r>
              <a:rPr lang="en-US" b="1" dirty="0" smtClean="0">
                <a:solidFill>
                  <a:schemeClr val="bg1"/>
                </a:solidFill>
              </a:rPr>
              <a:t>Themes</a:t>
            </a:r>
            <a:r>
              <a:rPr lang="en-US" b="1" dirty="0" smtClean="0"/>
              <a:t> </a:t>
            </a:r>
            <a:r>
              <a:rPr lang="bg-BG" dirty="0" smtClean="0"/>
              <a:t>на </a:t>
            </a:r>
            <a:r>
              <a:rPr lang="bg-BG" b="1" dirty="0" smtClean="0"/>
              <a:t>менюто </a:t>
            </a:r>
            <a:r>
              <a:rPr lang="en-US" b="1" dirty="0" smtClean="0">
                <a:solidFill>
                  <a:schemeClr val="bg1"/>
                </a:solidFill>
              </a:rPr>
              <a:t>Design</a:t>
            </a:r>
          </a:p>
          <a:p>
            <a:pPr lvl="1"/>
            <a:r>
              <a:rPr lang="en-US" b="1" dirty="0" smtClean="0"/>
              <a:t>͏</a:t>
            </a:r>
            <a:r>
              <a:rPr lang="en-US" b="1" dirty="0" smtClean="0">
                <a:solidFill>
                  <a:schemeClr val="bg1"/>
                </a:solidFill>
              </a:rPr>
              <a:t>PowerPoint</a:t>
            </a:r>
            <a:r>
              <a:rPr lang="en-US" dirty="0" smtClean="0"/>
              <a:t> </a:t>
            </a:r>
            <a:r>
              <a:rPr lang="bg-BG" dirty="0" smtClean="0"/>
              <a:t>има набор от </a:t>
            </a:r>
            <a:r>
              <a:rPr lang="bg-BG" b="1" dirty="0" smtClean="0"/>
              <a:t>готови образци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Избиране на дизайн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269" y="5409000"/>
            <a:ext cx="11179463" cy="112887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1000" y="1259831"/>
            <a:ext cx="3780000" cy="396274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302851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6580598" cy="5528766"/>
          </a:xfrm>
        </p:spPr>
        <p:txBody>
          <a:bodyPr/>
          <a:lstStyle/>
          <a:p>
            <a:r>
              <a:rPr lang="bg-BG" dirty="0"/>
              <a:t>От </a:t>
            </a:r>
            <a:r>
              <a:rPr lang="bg-BG" b="1" dirty="0"/>
              <a:t>панела </a:t>
            </a:r>
            <a:r>
              <a:rPr lang="en-US" b="1" dirty="0">
                <a:solidFill>
                  <a:schemeClr val="bg1"/>
                </a:solidFill>
              </a:rPr>
              <a:t>Variants</a:t>
            </a:r>
            <a:r>
              <a:rPr lang="en-US" b="1" dirty="0"/>
              <a:t> </a:t>
            </a:r>
            <a:r>
              <a:rPr lang="bg-BG" dirty="0"/>
              <a:t>може да избирате </a:t>
            </a:r>
            <a:r>
              <a:rPr lang="bg-BG" b="1" dirty="0"/>
              <a:t>допълнителни </a:t>
            </a:r>
            <a:r>
              <a:rPr lang="bg-BG" b="1" dirty="0" smtClean="0"/>
              <a:t>опции </a:t>
            </a:r>
            <a:r>
              <a:rPr lang="bg-BG" dirty="0" smtClean="0"/>
              <a:t>за </a:t>
            </a:r>
            <a:r>
              <a:rPr lang="bg-BG" b="1" dirty="0" smtClean="0"/>
              <a:t>избрания дизайн</a:t>
            </a:r>
          </a:p>
          <a:p>
            <a:pPr lvl="1"/>
            <a:r>
              <a:rPr lang="bg-BG" b="1" dirty="0" smtClean="0"/>
              <a:t>Цветова схема </a:t>
            </a:r>
            <a:r>
              <a:rPr lang="bg-BG" dirty="0" smtClean="0"/>
              <a:t>– готов модел от цветове</a:t>
            </a:r>
          </a:p>
          <a:p>
            <a:pPr lvl="1"/>
            <a:r>
              <a:rPr lang="bg-BG" b="1" dirty="0" smtClean="0"/>
              <a:t>Шрифт</a:t>
            </a:r>
            <a:r>
              <a:rPr lang="bg-BG" dirty="0" smtClean="0"/>
              <a:t> на текста</a:t>
            </a:r>
          </a:p>
          <a:p>
            <a:pPr lvl="1"/>
            <a:r>
              <a:rPr lang="bg-BG" dirty="0" smtClean="0"/>
              <a:t>Допълнителни </a:t>
            </a:r>
            <a:r>
              <a:rPr lang="bg-BG" b="1" dirty="0" smtClean="0"/>
              <a:t>ефекти</a:t>
            </a:r>
            <a:r>
              <a:rPr lang="bg-BG" dirty="0" smtClean="0"/>
              <a:t>:</a:t>
            </a:r>
          </a:p>
          <a:p>
            <a:pPr lvl="2"/>
            <a:r>
              <a:rPr lang="bg-BG" dirty="0" smtClean="0"/>
              <a:t>Сенки, отражения, линии и т.н.</a:t>
            </a:r>
          </a:p>
          <a:p>
            <a:pPr lvl="1"/>
            <a:r>
              <a:rPr lang="bg-BG" dirty="0" smtClean="0"/>
              <a:t>Стил на </a:t>
            </a:r>
            <a:r>
              <a:rPr lang="bg-BG" b="1" dirty="0" smtClean="0"/>
              <a:t>фона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Variants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7921" y="1366397"/>
            <a:ext cx="4398948" cy="250728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7921" y="2934000"/>
            <a:ext cx="2835000" cy="348199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7921" y="3210911"/>
            <a:ext cx="2835000" cy="270451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27920" y="3459836"/>
            <a:ext cx="3823171" cy="235081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27419" y="3770336"/>
            <a:ext cx="3823672" cy="2803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737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57798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6766" y="1314000"/>
            <a:ext cx="11798468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741000" y="1504870"/>
            <a:ext cx="11040744" cy="4894130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456915" indent="-45691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5600" indent="-355600">
              <a:lnSpc>
                <a:spcPct val="100000"/>
              </a:lnSpc>
              <a:buClr>
                <a:schemeClr val="bg2"/>
              </a:buClr>
            </a:pPr>
            <a:r>
              <a:rPr lang="ru-RU" sz="2800" b="1" dirty="0" smtClean="0">
                <a:solidFill>
                  <a:schemeClr val="bg2"/>
                </a:solidFill>
              </a:rPr>
              <a:t>Вмъкване</a:t>
            </a:r>
            <a:r>
              <a:rPr lang="ru-RU" sz="2800" dirty="0" smtClean="0">
                <a:solidFill>
                  <a:schemeClr val="bg2"/>
                </a:solidFill>
              </a:rPr>
              <a:t> на </a:t>
            </a:r>
            <a:r>
              <a:rPr lang="ru-RU" sz="2800" b="1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звук</a:t>
            </a:r>
            <a:r>
              <a:rPr lang="ru-RU" sz="2800" dirty="0" smtClean="0">
                <a:solidFill>
                  <a:schemeClr val="bg2"/>
                </a:solidFill>
              </a:rPr>
              <a:t> в </a:t>
            </a:r>
            <a:r>
              <a:rPr lang="ru-RU" sz="2800" b="1" dirty="0" smtClean="0">
                <a:solidFill>
                  <a:schemeClr val="bg2"/>
                </a:solidFill>
              </a:rPr>
              <a:t>презентация</a:t>
            </a:r>
          </a:p>
          <a:p>
            <a:pPr marL="355600" indent="-355600">
              <a:lnSpc>
                <a:spcPct val="100000"/>
              </a:lnSpc>
              <a:buClr>
                <a:schemeClr val="bg2"/>
              </a:buClr>
            </a:pPr>
            <a:r>
              <a:rPr lang="ru-RU" sz="2800" b="1" dirty="0" smtClean="0">
                <a:solidFill>
                  <a:schemeClr val="bg2"/>
                </a:solidFill>
              </a:rPr>
              <a:t>Основни елементи </a:t>
            </a:r>
            <a:r>
              <a:rPr lang="ru-RU" sz="2800" dirty="0" smtClean="0">
                <a:solidFill>
                  <a:schemeClr val="bg2"/>
                </a:solidFill>
              </a:rPr>
              <a:t>на </a:t>
            </a:r>
            <a:r>
              <a:rPr lang="ru-RU" sz="2800" b="1" dirty="0" smtClean="0">
                <a:solidFill>
                  <a:schemeClr val="bg2"/>
                </a:solidFill>
              </a:rPr>
              <a:t>звукозаписа</a:t>
            </a:r>
            <a:r>
              <a:rPr lang="ru-RU" sz="2800" dirty="0" smtClean="0">
                <a:solidFill>
                  <a:schemeClr val="bg2"/>
                </a:solidFill>
              </a:rPr>
              <a:t> в </a:t>
            </a:r>
            <a:r>
              <a:rPr lang="en-US" sz="2800" b="1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MS PowerPoint</a:t>
            </a:r>
          </a:p>
          <a:p>
            <a:pPr marL="355600" indent="-355600">
              <a:lnSpc>
                <a:spcPct val="100000"/>
              </a:lnSpc>
              <a:buClr>
                <a:schemeClr val="bg2"/>
              </a:buClr>
            </a:pPr>
            <a:r>
              <a:rPr lang="bg-BG" sz="2800" b="1" dirty="0" smtClean="0">
                <a:solidFill>
                  <a:schemeClr val="bg2"/>
                </a:solidFill>
              </a:rPr>
              <a:t>Настройки</a:t>
            </a:r>
            <a:r>
              <a:rPr lang="bg-BG" sz="2800" dirty="0" smtClean="0">
                <a:solidFill>
                  <a:schemeClr val="bg2"/>
                </a:solidFill>
              </a:rPr>
              <a:t> на </a:t>
            </a:r>
            <a:r>
              <a:rPr lang="bg-BG" sz="2800" b="1" dirty="0" smtClean="0">
                <a:solidFill>
                  <a:schemeClr val="bg2"/>
                </a:solidFill>
              </a:rPr>
              <a:t>звукозаписа</a:t>
            </a:r>
          </a:p>
          <a:p>
            <a:pPr marL="355600" indent="-355600">
              <a:lnSpc>
                <a:spcPct val="100000"/>
              </a:lnSpc>
              <a:buClr>
                <a:schemeClr val="bg2"/>
              </a:buClr>
            </a:pPr>
            <a:r>
              <a:rPr lang="bg-BG" sz="2800" b="1" dirty="0" smtClean="0">
                <a:solidFill>
                  <a:schemeClr val="bg2"/>
                </a:solidFill>
              </a:rPr>
              <a:t>Избиране</a:t>
            </a:r>
            <a:r>
              <a:rPr lang="bg-BG" sz="2800" dirty="0" smtClean="0">
                <a:solidFill>
                  <a:schemeClr val="bg2"/>
                </a:solidFill>
              </a:rPr>
              <a:t> на готиви </a:t>
            </a:r>
            <a:r>
              <a:rPr lang="bg-BG" sz="2800" b="1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дизайни</a:t>
            </a:r>
            <a:r>
              <a:rPr lang="bg-BG" sz="2800" dirty="0" smtClean="0">
                <a:solidFill>
                  <a:schemeClr val="bg2"/>
                </a:solidFill>
              </a:rPr>
              <a:t> за </a:t>
            </a:r>
            <a:r>
              <a:rPr lang="bg-BG" sz="2800" b="1" dirty="0" smtClean="0">
                <a:solidFill>
                  <a:schemeClr val="bg2"/>
                </a:solidFill>
              </a:rPr>
              <a:t>презентация</a:t>
            </a:r>
          </a:p>
          <a:p>
            <a:pPr marL="355600" indent="-355600">
              <a:lnSpc>
                <a:spcPct val="100000"/>
              </a:lnSpc>
              <a:buClr>
                <a:schemeClr val="bg2"/>
              </a:buClr>
            </a:pPr>
            <a:r>
              <a:rPr lang="bg-BG" sz="2800" b="1" dirty="0" smtClean="0">
                <a:solidFill>
                  <a:schemeClr val="bg2"/>
                </a:solidFill>
              </a:rPr>
              <a:t>Допълнителни опции </a:t>
            </a:r>
            <a:r>
              <a:rPr lang="bg-BG" sz="2800" dirty="0" smtClean="0">
                <a:solidFill>
                  <a:schemeClr val="bg2"/>
                </a:solidFill>
              </a:rPr>
              <a:t>при дизайните</a:t>
            </a:r>
            <a:endParaRPr lang="en-US" sz="2800" dirty="0" smtClean="0">
              <a:solidFill>
                <a:schemeClr val="bg2"/>
              </a:solidFill>
            </a:endParaRPr>
          </a:p>
          <a:p>
            <a:pPr marL="355600" indent="-355600">
              <a:lnSpc>
                <a:spcPct val="100000"/>
              </a:lnSpc>
              <a:buClr>
                <a:schemeClr val="bg2"/>
              </a:buClr>
            </a:pPr>
            <a:endParaRPr lang="ru-RU" sz="2800" dirty="0">
              <a:solidFill>
                <a:schemeClr val="bg2"/>
              </a:solidFill>
            </a:endParaRPr>
          </a:p>
          <a:p>
            <a:pPr marL="355600" indent="-355600">
              <a:lnSpc>
                <a:spcPct val="100000"/>
              </a:lnSpc>
              <a:buClr>
                <a:schemeClr val="bg2"/>
              </a:buClr>
            </a:pPr>
            <a:endParaRPr lang="en-US" sz="24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8394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53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927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9679234" cy="5207396"/>
          </a:xfrm>
        </p:spPr>
        <p:txBody>
          <a:bodyPr/>
          <a:lstStyle/>
          <a:p>
            <a:r>
              <a:rPr lang="bg-BG" dirty="0" smtClean="0"/>
              <a:t>͏Вмъкване на </a:t>
            </a:r>
            <a:r>
              <a:rPr lang="bg-BG" b="1" dirty="0" smtClean="0"/>
              <a:t>звук</a:t>
            </a:r>
            <a:endParaRPr lang="en-US" b="1" dirty="0" smtClean="0"/>
          </a:p>
          <a:p>
            <a:r>
              <a:rPr lang="bg-BG" dirty="0" smtClean="0"/>
              <a:t>͏</a:t>
            </a:r>
            <a:r>
              <a:rPr lang="bg-BG" b="1" dirty="0" smtClean="0"/>
              <a:t>Настройки</a:t>
            </a:r>
            <a:r>
              <a:rPr lang="bg-BG" dirty="0" smtClean="0"/>
              <a:t> </a:t>
            </a:r>
            <a:r>
              <a:rPr lang="bg-BG" dirty="0" smtClean="0"/>
              <a:t>на </a:t>
            </a:r>
            <a:r>
              <a:rPr lang="bg-BG" b="1" dirty="0" smtClean="0"/>
              <a:t>дизайна</a:t>
            </a:r>
          </a:p>
          <a:p>
            <a:endParaRPr lang="bg-BG" dirty="0"/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/>
              <a:t>Съдържание</a:t>
            </a:r>
            <a:endParaRPr lang="bg-B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35CDFB-0E94-0132-177D-CD4B4F85BF8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3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011000" y="1584000"/>
            <a:ext cx="1581246" cy="21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 smtClean="0"/>
              <a:t>Използване на звукови </a:t>
            </a:r>
            <a:r>
              <a:rPr lang="bg-BG" dirty="0" smtClean="0"/>
              <a:t>файлове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͏Вмъкване на </a:t>
            </a:r>
            <a:r>
              <a:rPr lang="bg-BG" dirty="0" smtClean="0"/>
              <a:t>звук</a:t>
            </a:r>
            <a:endParaRPr lang="en-US" dirty="0"/>
          </a:p>
        </p:txBody>
      </p:sp>
      <p:pic>
        <p:nvPicPr>
          <p:cNvPr id="2052" name="Picture 4" descr="Audio Good Ware Fla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6000" y="1224000"/>
            <a:ext cx="2880000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5532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11000" y="1196125"/>
            <a:ext cx="11970000" cy="5528766"/>
          </a:xfrm>
        </p:spPr>
        <p:txBody>
          <a:bodyPr/>
          <a:lstStyle/>
          <a:p>
            <a:r>
              <a:rPr lang="bg-BG" dirty="0" smtClean="0"/>
              <a:t>При </a:t>
            </a:r>
            <a:r>
              <a:rPr lang="bg-BG" b="1" dirty="0" smtClean="0"/>
              <a:t>създаване</a:t>
            </a:r>
            <a:r>
              <a:rPr lang="bg-BG" dirty="0" smtClean="0"/>
              <a:t> на </a:t>
            </a:r>
            <a:r>
              <a:rPr lang="bg-BG" b="1" dirty="0" smtClean="0"/>
              <a:t>презентация</a:t>
            </a:r>
            <a:r>
              <a:rPr lang="bg-BG" dirty="0" smtClean="0"/>
              <a:t> често се налага </a:t>
            </a:r>
            <a:r>
              <a:rPr lang="bg-BG" b="1" dirty="0" smtClean="0"/>
              <a:t>използването</a:t>
            </a:r>
            <a:r>
              <a:rPr lang="bg-BG" dirty="0" smtClean="0"/>
              <a:t> на </a:t>
            </a:r>
            <a:r>
              <a:rPr lang="bg-BG" b="1" dirty="0" smtClean="0"/>
              <a:t>звукови ефекти</a:t>
            </a:r>
          </a:p>
          <a:p>
            <a:r>
              <a:rPr lang="bg-BG" dirty="0" smtClean="0"/>
              <a:t>Звук се вмъква от бутона </a:t>
            </a:r>
            <a:r>
              <a:rPr lang="en-US" dirty="0" smtClean="0"/>
              <a:t>[</a:t>
            </a:r>
            <a:r>
              <a:rPr lang="en-US" b="1" dirty="0" smtClean="0">
                <a:solidFill>
                  <a:schemeClr val="bg1"/>
                </a:solidFill>
              </a:rPr>
              <a:t>Audio</a:t>
            </a:r>
            <a:r>
              <a:rPr lang="en-US" dirty="0" smtClean="0"/>
              <a:t>] </a:t>
            </a:r>
            <a:r>
              <a:rPr lang="bg-BG" dirty="0" smtClean="0"/>
              <a:t>от </a:t>
            </a:r>
            <a:r>
              <a:rPr lang="bg-BG" b="1" dirty="0" smtClean="0"/>
              <a:t>панела </a:t>
            </a:r>
            <a:r>
              <a:rPr lang="en-US" b="1" dirty="0" smtClean="0">
                <a:solidFill>
                  <a:schemeClr val="bg1"/>
                </a:solidFill>
              </a:rPr>
              <a:t>Media</a:t>
            </a:r>
            <a:r>
              <a:rPr lang="en-US" b="1" dirty="0" smtClean="0"/>
              <a:t> </a:t>
            </a:r>
            <a:r>
              <a:rPr lang="bg-BG" dirty="0" smtClean="0"/>
              <a:t>на </a:t>
            </a:r>
            <a:r>
              <a:rPr lang="bg-BG" b="1" dirty="0" smtClean="0"/>
              <a:t>менюто </a:t>
            </a:r>
            <a:r>
              <a:rPr lang="en-US" b="1" dirty="0" smtClean="0">
                <a:solidFill>
                  <a:schemeClr val="bg1"/>
                </a:solidFill>
              </a:rPr>
              <a:t>Insert</a:t>
            </a:r>
            <a:endParaRPr lang="bg-BG" b="1" dirty="0" smtClean="0">
              <a:solidFill>
                <a:schemeClr val="bg1"/>
              </a:solidFill>
            </a:endParaRPr>
          </a:p>
          <a:p>
            <a:r>
              <a:rPr lang="bg-BG" dirty="0" smtClean="0"/>
              <a:t>От </a:t>
            </a:r>
            <a:r>
              <a:rPr lang="bg-BG" b="1" dirty="0" smtClean="0"/>
              <a:t>падащото меню </a:t>
            </a:r>
            <a:r>
              <a:rPr lang="bg-BG" dirty="0" smtClean="0"/>
              <a:t>можете да </a:t>
            </a:r>
            <a:r>
              <a:rPr lang="bg-BG" b="1" dirty="0" smtClean="0"/>
              <a:t>изберете</a:t>
            </a:r>
            <a:r>
              <a:rPr lang="bg-BG" dirty="0" smtClean="0"/>
              <a:t> дали да:</a:t>
            </a:r>
          </a:p>
          <a:p>
            <a:pPr lvl="1"/>
            <a:r>
              <a:rPr lang="bg-BG" b="1" dirty="0" smtClean="0"/>
              <a:t>Вмъкнете</a:t>
            </a:r>
            <a:r>
              <a:rPr lang="bg-BG" dirty="0" smtClean="0"/>
              <a:t> файл от вашия компютър</a:t>
            </a:r>
          </a:p>
          <a:p>
            <a:pPr lvl="1"/>
            <a:r>
              <a:rPr lang="bg-BG" b="1" dirty="0" smtClean="0"/>
              <a:t>Запишете</a:t>
            </a:r>
            <a:r>
              <a:rPr lang="bg-BG" dirty="0" smtClean="0"/>
              <a:t> аудио директно в слайда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Вмъкване на звук в презентация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61000" y="4311268"/>
            <a:ext cx="2876550" cy="178346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99642" y="5658146"/>
            <a:ext cx="3199265" cy="108027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026" name="Picture 2" descr="Mouse clicker - Free communications icons"/>
          <p:cNvPicPr>
            <a:picLocks noChangeAspect="1" noChangeArrowheads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6000" y="4786360"/>
            <a:ext cx="765425" cy="765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mouse-click-198485">
            <a:hlinkClick r:id="" action="ppaction://media"/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2">
                  <p14:trim st="345" end="27549.9375"/>
                </p14:media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5791200" y="5932488"/>
            <a:ext cx="609600" cy="6096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 bwMode="auto">
          <a:xfrm>
            <a:off x="8499642" y="5658146"/>
            <a:ext cx="3199265" cy="540135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8499641" y="6194958"/>
            <a:ext cx="3199265" cy="540135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05454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mediacall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cmd type="call" cmd="playFrom(0.0)">
                                      <p:cBhvr>
                                        <p:cTn id="17" dur="892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92"/>
                            </p:stCondLst>
                            <p:childTnLst>
                              <p:par>
                                <p:cTn id="19" presetID="1" presetClass="exit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192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100000" showWhenStopped="0">
                <p:cTn id="36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  <p:bldLst>
      <p:bldP spid="3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Като вмъкнете </a:t>
            </a:r>
            <a:r>
              <a:rPr lang="bg-BG" b="1" dirty="0" smtClean="0"/>
              <a:t>аудио файл</a:t>
            </a:r>
            <a:r>
              <a:rPr lang="bg-BG" dirty="0" smtClean="0"/>
              <a:t>, се </a:t>
            </a:r>
            <a:r>
              <a:rPr lang="bg-BG" b="1" dirty="0" smtClean="0"/>
              <a:t>появява изображение </a:t>
            </a:r>
            <a:r>
              <a:rPr lang="bg-BG" dirty="0" smtClean="0"/>
              <a:t>на </a:t>
            </a:r>
            <a:r>
              <a:rPr lang="bg-BG" b="1" dirty="0" smtClean="0"/>
              <a:t>високоговорител</a:t>
            </a:r>
            <a:r>
              <a:rPr lang="bg-BG" dirty="0" smtClean="0"/>
              <a:t> и </a:t>
            </a:r>
            <a:r>
              <a:rPr lang="bg-BG" b="1" dirty="0" smtClean="0"/>
              <a:t>лента</a:t>
            </a:r>
            <a:r>
              <a:rPr lang="bg-BG" dirty="0" smtClean="0"/>
              <a:t> за </a:t>
            </a:r>
            <a:r>
              <a:rPr lang="bg-BG" b="1" dirty="0" smtClean="0"/>
              <a:t>управнелние</a:t>
            </a:r>
            <a:r>
              <a:rPr lang="bg-BG" dirty="0" smtClean="0"/>
              <a:t> на </a:t>
            </a:r>
            <a:r>
              <a:rPr lang="bg-BG" b="1" dirty="0" smtClean="0"/>
              <a:t>записа</a:t>
            </a:r>
            <a:endParaRPr lang="en-US" b="1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Вмъкване на звук в презентация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4450" y="3236014"/>
            <a:ext cx="3510000" cy="327044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8" name="Rounded Rectangular Callout 7"/>
          <p:cNvSpPr/>
          <p:nvPr/>
        </p:nvSpPr>
        <p:spPr bwMode="auto">
          <a:xfrm>
            <a:off x="1641000" y="2853514"/>
            <a:ext cx="2970000" cy="765000"/>
          </a:xfrm>
          <a:prstGeom prst="wedgeRoundRectCallout">
            <a:avLst>
              <a:gd name="adj1" fmla="val 50607"/>
              <a:gd name="adj2" fmla="val 14141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Високоговорител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1821000" y="4869000"/>
            <a:ext cx="2152669" cy="981596"/>
          </a:xfrm>
          <a:prstGeom prst="wedgeRoundRectCallout">
            <a:avLst>
              <a:gd name="adj1" fmla="val 72052"/>
              <a:gd name="adj2" fmla="val 6815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Стартиране на звук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ounded Rectangular Callout 9"/>
          <p:cNvSpPr/>
          <p:nvPr/>
        </p:nvSpPr>
        <p:spPr bwMode="auto">
          <a:xfrm>
            <a:off x="4846624" y="4554000"/>
            <a:ext cx="2152669" cy="981596"/>
          </a:xfrm>
          <a:prstGeom prst="wedgeRoundRectCallout">
            <a:avLst>
              <a:gd name="adj1" fmla="val 20089"/>
              <a:gd name="adj2" fmla="val 8895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Превъртане на звук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ounded Rectangular Callout 10"/>
          <p:cNvSpPr/>
          <p:nvPr/>
        </p:nvSpPr>
        <p:spPr bwMode="auto">
          <a:xfrm>
            <a:off x="6605506" y="3413139"/>
            <a:ext cx="3198234" cy="981596"/>
          </a:xfrm>
          <a:prstGeom prst="wedgeRoundRectCallout">
            <a:avLst>
              <a:gd name="adj1" fmla="val -33484"/>
              <a:gd name="adj2" fmla="val 19839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Продължителност на звук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ounded Rectangular Callout 11"/>
          <p:cNvSpPr/>
          <p:nvPr/>
        </p:nvSpPr>
        <p:spPr bwMode="auto">
          <a:xfrm>
            <a:off x="8089950" y="5186013"/>
            <a:ext cx="2236050" cy="747600"/>
          </a:xfrm>
          <a:prstGeom prst="wedgeRoundRectCallout">
            <a:avLst>
              <a:gd name="adj1" fmla="val -65668"/>
              <a:gd name="adj2" fmla="val 6164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Сила на звук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63120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562628" cy="5528766"/>
          </a:xfrm>
        </p:spPr>
        <p:txBody>
          <a:bodyPr/>
          <a:lstStyle/>
          <a:p>
            <a:r>
              <a:rPr lang="bg-BG" dirty="0" smtClean="0"/>
              <a:t>Може да </a:t>
            </a:r>
            <a:r>
              <a:rPr lang="bg-BG" b="1" dirty="0" smtClean="0"/>
              <a:t>управлявате записа</a:t>
            </a:r>
            <a:r>
              <a:rPr lang="bg-BG" dirty="0" smtClean="0"/>
              <a:t>, когато сте в </a:t>
            </a:r>
            <a:r>
              <a:rPr lang="bg-BG" b="1" dirty="0" smtClean="0"/>
              <a:t>слайдшоу</a:t>
            </a:r>
            <a:r>
              <a:rPr lang="bg-BG" dirty="0" smtClean="0"/>
              <a:t>, като </a:t>
            </a:r>
            <a:r>
              <a:rPr lang="bg-BG" b="1" dirty="0" smtClean="0"/>
              <a:t>минете</a:t>
            </a:r>
            <a:r>
              <a:rPr lang="bg-BG" dirty="0" smtClean="0"/>
              <a:t> с </a:t>
            </a:r>
            <a:r>
              <a:rPr lang="bg-BG" b="1" dirty="0" smtClean="0"/>
              <a:t>мишката</a:t>
            </a:r>
            <a:r>
              <a:rPr lang="bg-BG" dirty="0" smtClean="0"/>
              <a:t> над</a:t>
            </a:r>
            <a:r>
              <a:rPr lang="bg-BG" b="1" dirty="0" smtClean="0"/>
              <a:t> </a:t>
            </a:r>
            <a:r>
              <a:rPr lang="bg-BG" dirty="0" smtClean="0"/>
              <a:t>иконката</a:t>
            </a:r>
            <a:r>
              <a:rPr lang="bg-BG" b="1" dirty="0" smtClean="0"/>
              <a:t> </a:t>
            </a:r>
            <a:r>
              <a:rPr lang="bg-BG" dirty="0" smtClean="0"/>
              <a:t>на </a:t>
            </a:r>
            <a:r>
              <a:rPr lang="bg-BG" b="1" dirty="0" smtClean="0"/>
              <a:t>високоговорител</a:t>
            </a:r>
            <a:endParaRPr lang="en-US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Използване на звук в слайдшоу</a:t>
            </a:r>
            <a:endParaRPr lang="en-US" dirty="0"/>
          </a:p>
        </p:txBody>
      </p:sp>
      <p:pic>
        <p:nvPicPr>
          <p:cNvPr id="5" name="cardinal-37075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770225" y="3429000"/>
            <a:ext cx="2651550" cy="265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754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След като </a:t>
            </a:r>
            <a:r>
              <a:rPr lang="bg-BG" b="1" dirty="0" smtClean="0"/>
              <a:t>щракнете</a:t>
            </a:r>
            <a:r>
              <a:rPr lang="bg-BG" dirty="0" smtClean="0"/>
              <a:t> върху </a:t>
            </a:r>
            <a:r>
              <a:rPr lang="bg-BG" b="1" dirty="0" smtClean="0"/>
              <a:t>изображението</a:t>
            </a:r>
            <a:r>
              <a:rPr lang="bg-BG" dirty="0" smtClean="0"/>
              <a:t>, се появяват две нови менюто:</a:t>
            </a:r>
          </a:p>
          <a:p>
            <a:pPr lvl="1"/>
            <a:r>
              <a:rPr lang="en-US" b="1" dirty="0" smtClean="0"/>
              <a:t>͏</a:t>
            </a:r>
            <a:r>
              <a:rPr lang="en-US" b="1" dirty="0" smtClean="0">
                <a:solidFill>
                  <a:schemeClr val="bg1"/>
                </a:solidFill>
              </a:rPr>
              <a:t>Format</a:t>
            </a:r>
            <a:r>
              <a:rPr lang="en-US" dirty="0" smtClean="0"/>
              <a:t> </a:t>
            </a:r>
            <a:r>
              <a:rPr lang="bg-BG" dirty="0" smtClean="0"/>
              <a:t>(</a:t>
            </a:r>
            <a:r>
              <a:rPr lang="bg-BG" b="1" dirty="0" smtClean="0"/>
              <a:t>Аудиоформат</a:t>
            </a:r>
            <a:r>
              <a:rPr lang="bg-BG" dirty="0" smtClean="0"/>
              <a:t>)</a:t>
            </a:r>
          </a:p>
          <a:p>
            <a:pPr lvl="1"/>
            <a:r>
              <a:rPr lang="en-US" b="1" dirty="0" smtClean="0"/>
              <a:t>͏</a:t>
            </a:r>
            <a:r>
              <a:rPr lang="en-US" b="1" dirty="0" smtClean="0">
                <a:solidFill>
                  <a:schemeClr val="bg1"/>
                </a:solidFill>
              </a:rPr>
              <a:t>Playback</a:t>
            </a:r>
            <a:r>
              <a:rPr lang="bg-BG" dirty="0" smtClean="0"/>
              <a:t> </a:t>
            </a:r>
            <a:r>
              <a:rPr lang="bg-BG" dirty="0" smtClean="0"/>
              <a:t>(</a:t>
            </a:r>
            <a:r>
              <a:rPr lang="bg-BG" b="1" dirty="0" smtClean="0"/>
              <a:t>Възпроизвеждане</a:t>
            </a:r>
            <a:r>
              <a:rPr lang="bg-BG" dirty="0" smtClean="0"/>
              <a:t>)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Редактиране на звук 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970" y="4329000"/>
            <a:ext cx="10446960" cy="187894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cxnSp>
        <p:nvCxnSpPr>
          <p:cNvPr id="9" name="Straight Arrow Connector 8"/>
          <p:cNvCxnSpPr/>
          <p:nvPr/>
        </p:nvCxnSpPr>
        <p:spPr>
          <a:xfrm>
            <a:off x="8751000" y="3834000"/>
            <a:ext cx="405000" cy="94500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10081965" y="3812058"/>
            <a:ext cx="379035" cy="96694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2983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2001598" cy="5528766"/>
          </a:xfrm>
        </p:spPr>
        <p:txBody>
          <a:bodyPr/>
          <a:lstStyle/>
          <a:p>
            <a:r>
              <a:rPr lang="bg-BG" sz="3200" dirty="0" smtClean="0"/>
              <a:t>От </a:t>
            </a:r>
            <a:r>
              <a:rPr lang="bg-BG" sz="3200" b="1" dirty="0" smtClean="0"/>
              <a:t>менюто </a:t>
            </a:r>
            <a:r>
              <a:rPr lang="en-US" sz="3200" b="1" dirty="0" smtClean="0">
                <a:solidFill>
                  <a:schemeClr val="bg1"/>
                </a:solidFill>
              </a:rPr>
              <a:t>Format</a:t>
            </a:r>
            <a:r>
              <a:rPr lang="en-US" sz="3200" b="1" dirty="0" smtClean="0"/>
              <a:t> </a:t>
            </a:r>
            <a:r>
              <a:rPr lang="bg-BG" sz="3200" dirty="0" smtClean="0"/>
              <a:t>можете да </a:t>
            </a:r>
            <a:r>
              <a:rPr lang="bg-BG" sz="3200" b="1" dirty="0" smtClean="0"/>
              <a:t>форматирате изображението </a:t>
            </a:r>
            <a:r>
              <a:rPr lang="bg-BG" sz="3200" dirty="0" smtClean="0"/>
              <a:t>на </a:t>
            </a:r>
            <a:r>
              <a:rPr lang="bg-BG" sz="3200" b="1" dirty="0" smtClean="0"/>
              <a:t>високоговиртеля</a:t>
            </a:r>
            <a:r>
              <a:rPr lang="bg-BG" sz="3200" dirty="0" smtClean="0"/>
              <a:t> подобно на всяко друго вмъкнато изображение</a:t>
            </a:r>
          </a:p>
          <a:p>
            <a:r>
              <a:rPr lang="bg-BG" sz="3200" dirty="0" smtClean="0"/>
              <a:t>Можете да:</a:t>
            </a:r>
          </a:p>
          <a:p>
            <a:pPr lvl="1"/>
            <a:r>
              <a:rPr lang="bg-BG" sz="2800" dirty="0" smtClean="0"/>
              <a:t>Коригирате цвета</a:t>
            </a:r>
          </a:p>
          <a:p>
            <a:pPr lvl="1"/>
            <a:r>
              <a:rPr lang="bg-BG" sz="2800" dirty="0" smtClean="0"/>
              <a:t>Контраста</a:t>
            </a:r>
          </a:p>
          <a:p>
            <a:pPr lvl="1"/>
            <a:r>
              <a:rPr lang="bg-BG" sz="2800" dirty="0" smtClean="0"/>
              <a:t>Яркостта</a:t>
            </a:r>
          </a:p>
          <a:p>
            <a:pPr lvl="1"/>
            <a:r>
              <a:rPr lang="bg-BG" sz="2800" dirty="0" smtClean="0"/>
              <a:t>...</a:t>
            </a:r>
          </a:p>
          <a:p>
            <a:pPr lvl="2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</a:t>
            </a:r>
            <a:r>
              <a:rPr lang="bg-BG" dirty="0" smtClean="0"/>
              <a:t> меню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3789"/>
          <a:stretch/>
        </p:blipFill>
        <p:spPr>
          <a:xfrm>
            <a:off x="476201" y="5574506"/>
            <a:ext cx="11430000" cy="104949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12821" t="2521" r="14103" b="21801"/>
          <a:stretch/>
        </p:blipFill>
        <p:spPr>
          <a:xfrm>
            <a:off x="6861000" y="2635803"/>
            <a:ext cx="2565000" cy="2475001"/>
          </a:xfrm>
          <a:prstGeom prst="rect">
            <a:avLst/>
          </a:prstGeom>
          <a:ln>
            <a:noFill/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0781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12821" t="2521" r="14103" b="21801"/>
          <a:stretch/>
        </p:blipFill>
        <p:spPr>
          <a:xfrm>
            <a:off x="6861000" y="2630202"/>
            <a:ext cx="2565000" cy="2475001"/>
          </a:xfrm>
          <a:prstGeom prst="rect">
            <a:avLst/>
          </a:prstGeom>
          <a:ln>
            <a:noFill/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-56000"/>
                    </a14:imgEffect>
                  </a14:imgLayer>
                </a14:imgProps>
              </a:ext>
            </a:extLst>
          </a:blip>
          <a:srcRect l="12821" t="2521" r="14103" b="21801"/>
          <a:stretch/>
        </p:blipFill>
        <p:spPr>
          <a:xfrm>
            <a:off x="6861000" y="2624601"/>
            <a:ext cx="2565000" cy="2480602"/>
          </a:xfrm>
          <a:prstGeom prst="rect">
            <a:avLst/>
          </a:prstGeom>
          <a:ln>
            <a:noFill/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8000"/>
                    </a14:imgEffect>
                  </a14:imgLayer>
                </a14:imgProps>
              </a:ext>
            </a:extLst>
          </a:blip>
          <a:srcRect l="12821" t="2521" r="14103" b="21801"/>
          <a:stretch/>
        </p:blipFill>
        <p:spPr>
          <a:xfrm>
            <a:off x="6861000" y="2619000"/>
            <a:ext cx="2565000" cy="2486203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19991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 smtClean="0"/>
              <a:t>От </a:t>
            </a:r>
            <a:r>
              <a:rPr lang="bg-BG" sz="3200" b="1" dirty="0" smtClean="0"/>
              <a:t>менюто </a:t>
            </a:r>
            <a:r>
              <a:rPr lang="en-US" sz="3200" b="1" dirty="0" smtClean="0">
                <a:solidFill>
                  <a:schemeClr val="bg1"/>
                </a:solidFill>
              </a:rPr>
              <a:t>Playback</a:t>
            </a:r>
            <a:r>
              <a:rPr lang="en-US" sz="3200" b="1" dirty="0" smtClean="0"/>
              <a:t> </a:t>
            </a:r>
            <a:r>
              <a:rPr lang="bg-BG" sz="3200" dirty="0" smtClean="0"/>
              <a:t>можете да </a:t>
            </a:r>
            <a:r>
              <a:rPr lang="bg-BG" sz="3200" b="1" dirty="0" smtClean="0"/>
              <a:t>задавате</a:t>
            </a:r>
            <a:r>
              <a:rPr lang="bg-BG" sz="3200" dirty="0" smtClean="0"/>
              <a:t> различни </a:t>
            </a:r>
            <a:r>
              <a:rPr lang="bg-BG" sz="3200" b="1" dirty="0" smtClean="0"/>
              <a:t>характеристики</a:t>
            </a:r>
            <a:r>
              <a:rPr lang="bg-BG" sz="3200" dirty="0" smtClean="0"/>
              <a:t> на </a:t>
            </a:r>
            <a:r>
              <a:rPr lang="bg-BG" sz="3200" b="1" dirty="0" smtClean="0"/>
              <a:t>звукозаписа</a:t>
            </a:r>
          </a:p>
          <a:p>
            <a:r>
              <a:rPr lang="bg-BG" sz="3200" b="1" dirty="0" smtClean="0"/>
              <a:t>Панелите</a:t>
            </a:r>
            <a:r>
              <a:rPr lang="bg-BG" sz="3200" dirty="0" smtClean="0"/>
              <a:t> на менюто са:</a:t>
            </a:r>
          </a:p>
          <a:p>
            <a:pPr lvl="1"/>
            <a:r>
              <a:rPr lang="en-US" sz="2800" dirty="0" smtClean="0"/>
              <a:t>Preview</a:t>
            </a:r>
          </a:p>
          <a:p>
            <a:pPr lvl="1"/>
            <a:r>
              <a:rPr lang="en-US" sz="2800" dirty="0" smtClean="0"/>
              <a:t>Bookmarks</a:t>
            </a:r>
          </a:p>
          <a:p>
            <a:pPr lvl="1"/>
            <a:r>
              <a:rPr lang="en-US" sz="2800" dirty="0" smtClean="0"/>
              <a:t>Editing</a:t>
            </a:r>
          </a:p>
          <a:p>
            <a:pPr lvl="1"/>
            <a:r>
              <a:rPr lang="en-US" sz="2800" dirty="0" smtClean="0"/>
              <a:t>Audio Options</a:t>
            </a:r>
          </a:p>
          <a:p>
            <a:pPr lvl="1"/>
            <a:r>
              <a:rPr lang="en-US" sz="2800" dirty="0" smtClean="0"/>
              <a:t>Audio Styles</a:t>
            </a:r>
            <a:endParaRPr lang="bg-BG" sz="2800" dirty="0" smtClean="0"/>
          </a:p>
          <a:p>
            <a:r>
              <a:rPr lang="bg-BG" sz="3200" dirty="0" smtClean="0"/>
              <a:t>С </a:t>
            </a:r>
            <a:r>
              <a:rPr lang="bg-BG" sz="3200" b="1" dirty="0" smtClean="0"/>
              <a:t>бутона</a:t>
            </a:r>
            <a:r>
              <a:rPr lang="bg-BG" sz="3200" dirty="0" smtClean="0"/>
              <a:t> </a:t>
            </a:r>
            <a:r>
              <a:rPr lang="en-US" sz="3200" dirty="0" smtClean="0"/>
              <a:t>[</a:t>
            </a:r>
            <a:r>
              <a:rPr lang="en-US" sz="3200" b="1" dirty="0" smtClean="0">
                <a:solidFill>
                  <a:schemeClr val="bg1"/>
                </a:solidFill>
              </a:rPr>
              <a:t>Play</a:t>
            </a:r>
            <a:r>
              <a:rPr lang="en-US" sz="3200" dirty="0" smtClean="0"/>
              <a:t>]</a:t>
            </a:r>
            <a:r>
              <a:rPr lang="bg-BG" sz="3200" dirty="0" smtClean="0"/>
              <a:t> от </a:t>
            </a:r>
            <a:r>
              <a:rPr lang="bg-BG" sz="3200" b="1" dirty="0" smtClean="0"/>
              <a:t>панела </a:t>
            </a:r>
            <a:r>
              <a:rPr lang="en-US" sz="3200" b="1" dirty="0" smtClean="0">
                <a:solidFill>
                  <a:schemeClr val="bg1"/>
                </a:solidFill>
              </a:rPr>
              <a:t>Preview</a:t>
            </a:r>
            <a:r>
              <a:rPr lang="en-US" sz="3200" b="1" dirty="0" smtClean="0"/>
              <a:t> </a:t>
            </a:r>
            <a:r>
              <a:rPr lang="bg-BG" sz="3200" dirty="0" smtClean="0"/>
              <a:t>се стартира записа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Playback </a:t>
            </a:r>
            <a:r>
              <a:rPr lang="bg-BG" dirty="0" smtClean="0"/>
              <a:t>меню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7496" y="3789000"/>
            <a:ext cx="8729241" cy="94207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5" name="Rectangle 4"/>
          <p:cNvSpPr/>
          <p:nvPr/>
        </p:nvSpPr>
        <p:spPr bwMode="auto">
          <a:xfrm>
            <a:off x="3207496" y="3789000"/>
            <a:ext cx="503504" cy="942077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3711000" y="3794381"/>
            <a:ext cx="1260000" cy="942077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4971000" y="3794381"/>
            <a:ext cx="2025000" cy="942077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6996000" y="3795975"/>
            <a:ext cx="3735000" cy="942077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10730999" y="3795975"/>
            <a:ext cx="1205737" cy="942077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58109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  <p:bldP spid="10" grpId="0" animBg="1"/>
    </p:bld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6217</TotalTime>
  <Words>660</Words>
  <Application>Microsoft Office PowerPoint</Application>
  <PresentationFormat>Widescreen</PresentationFormat>
  <Paragraphs>113</Paragraphs>
  <Slides>18</Slides>
  <Notes>5</Notes>
  <HiddenSlides>1</HiddenSlides>
  <MMClips>2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맑은 고딕</vt:lpstr>
      <vt:lpstr>Arial</vt:lpstr>
      <vt:lpstr>Calibri</vt:lpstr>
      <vt:lpstr>Consolas</vt:lpstr>
      <vt:lpstr>Wingdings</vt:lpstr>
      <vt:lpstr>SoftUni</vt:lpstr>
      <vt:lpstr>Използване на звукови файлове и редактиране на дизайна</vt:lpstr>
      <vt:lpstr>Съдържание</vt:lpstr>
      <vt:lpstr>͏Вмъкване на звук</vt:lpstr>
      <vt:lpstr>Вмъкване на звук в презентация</vt:lpstr>
      <vt:lpstr>Вмъкване на звук в презентация</vt:lpstr>
      <vt:lpstr>Използване на звук в слайдшоу</vt:lpstr>
      <vt:lpstr>Редактиране на звук </vt:lpstr>
      <vt:lpstr>Format меню</vt:lpstr>
      <vt:lpstr>Playback меню</vt:lpstr>
      <vt:lpstr>Audio Options панел (1) </vt:lpstr>
      <vt:lpstr>Audio Options панел (2) </vt:lpstr>
      <vt:lpstr>Editing панел</vt:lpstr>
      <vt:lpstr>Настройки на дизайна</vt:lpstr>
      <vt:lpstr>Избиране на дизайн</vt:lpstr>
      <vt:lpstr>Variants</vt:lpstr>
      <vt:lpstr>Какво научихме днес?</vt:lpstr>
      <vt:lpstr>Въпроси?</vt:lpstr>
      <vt:lpstr>Лиценз</vt:lpstr>
    </vt:vector>
  </TitlesOfParts>
  <Company>BG-IT-Edu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Използване на звукови файлове и редактиране на дизайна</dc:title>
  <dc:subject>КМИТ - 6 клас</dc:subject>
  <dc:creator>BG-IT-Edu</dc:creator>
  <cp:keywords>programming; training; course</cp:keywords>
  <dc:description>Open Programming and IT Courseware for IT Teachers (BG-IT-Edu): https://github.com/BG-IT-Edu
With the kind support of SoftUni: https://softuni.bg</dc:description>
  <cp:lastModifiedBy>PC</cp:lastModifiedBy>
  <cp:revision>1525</cp:revision>
  <dcterms:created xsi:type="dcterms:W3CDTF">2018-05-23T13:08:44Z</dcterms:created>
  <dcterms:modified xsi:type="dcterms:W3CDTF">2024-07-10T11:46:03Z</dcterms:modified>
  <cp:category/>
</cp:coreProperties>
</file>