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664" r:id="rId16"/>
    <p:sldId id="682" r:id="rId17"/>
    <p:sldId id="700" r:id="rId18"/>
    <p:sldId id="701" r:id="rId19"/>
    <p:sldId id="718" r:id="rId20"/>
    <p:sldId id="698" r:id="rId21"/>
    <p:sldId id="703" r:id="rId22"/>
    <p:sldId id="706" r:id="rId23"/>
    <p:sldId id="705" r:id="rId24"/>
    <p:sldId id="704" r:id="rId25"/>
    <p:sldId id="649" r:id="rId26"/>
    <p:sldId id="707" r:id="rId27"/>
    <p:sldId id="708" r:id="rId28"/>
    <p:sldId id="709" r:id="rId29"/>
    <p:sldId id="710" r:id="rId30"/>
    <p:sldId id="711" r:id="rId31"/>
    <p:sldId id="713" r:id="rId32"/>
    <p:sldId id="712" r:id="rId33"/>
    <p:sldId id="714" r:id="rId34"/>
    <p:sldId id="715" r:id="rId35"/>
    <p:sldId id="720" r:id="rId36"/>
    <p:sldId id="721" r:id="rId37"/>
    <p:sldId id="722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18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94" autoAdjust="0"/>
    <p:restoredTop sz="95188" autoAdjust="0"/>
  </p:normalViewPr>
  <p:slideViewPr>
    <p:cSldViewPr showGuides="1">
      <p:cViewPr varScale="1">
        <p:scale>
          <a:sx n="72" d="100"/>
          <a:sy n="72" d="100"/>
        </p:scale>
        <p:origin x="216" y="10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37179"/>
            <a:ext cx="1901238" cy="88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модерен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r>
              <a:rPr lang="bg-BG" sz="2900" dirty="0"/>
              <a:t>, но с поддръжка за </a:t>
            </a:r>
            <a:r>
              <a:rPr lang="bg-BG" sz="2900" b="1" dirty="0"/>
              <a:t>.NET Core</a:t>
            </a:r>
          </a:p>
          <a:p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200" dirty="0"/>
              <a:t>на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Технология от </a:t>
            </a:r>
            <a:r>
              <a:rPr lang="en-US" sz="3200" b="1" dirty="0">
                <a:solidFill>
                  <a:schemeClr val="bg1"/>
                </a:solidFill>
              </a:rPr>
              <a:t>Microsoft</a:t>
            </a:r>
            <a:r>
              <a:rPr lang="en-US" sz="3200" dirty="0"/>
              <a:t>, </a:t>
            </a:r>
            <a:r>
              <a:rPr lang="bg-BG" sz="3200" dirty="0"/>
              <a:t>позволяваща работа с </a:t>
            </a:r>
            <a:r>
              <a:rPr lang="bg-BG" sz="3200" b="1" dirty="0"/>
              <a:t>данни</a:t>
            </a:r>
            <a:r>
              <a:rPr lang="bg-BG" sz="3200" dirty="0"/>
              <a:t> от </a:t>
            </a:r>
            <a:r>
              <a:rPr lang="bg-BG" sz="3200" b="1" dirty="0"/>
              <a:t>бази данни </a:t>
            </a:r>
            <a:r>
              <a:rPr lang="bg-BG" sz="3200" dirty="0"/>
              <a:t>като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bg-BG" sz="3200" dirty="0"/>
              <a:t> 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Абстрактен</a:t>
            </a:r>
            <a:r>
              <a:rPr lang="bg-BG" sz="3200" dirty="0"/>
              <a:t> начин за работа, който </a:t>
            </a:r>
            <a:r>
              <a:rPr lang="bg-BG" sz="3200" b="1" dirty="0">
                <a:solidFill>
                  <a:schemeClr val="bg1"/>
                </a:solidFill>
              </a:rPr>
              <a:t>улеснява</a:t>
            </a:r>
            <a:r>
              <a:rPr lang="bg-BG" sz="3200" dirty="0"/>
              <a:t> процеса на </a:t>
            </a:r>
            <a:r>
              <a:rPr lang="bg-BG" sz="3200" b="1" dirty="0"/>
              <a:t>разработка</a:t>
            </a:r>
            <a:r>
              <a:rPr lang="bg-BG" sz="3200" dirty="0"/>
              <a:t> и </a:t>
            </a:r>
            <a:r>
              <a:rPr lang="bg-BG" sz="3200" b="1" dirty="0"/>
              <a:t>поддържане</a:t>
            </a:r>
            <a:r>
              <a:rPr lang="bg-BG" sz="3200" dirty="0"/>
              <a:t> на софтуерни приложения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86" y="4252486"/>
            <a:ext cx="4050000" cy="22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bg-BG" sz="3200" dirty="0"/>
              <a:t>Конфигурация 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  <a:endParaRPr lang="en-GB" sz="3200" dirty="0"/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съществуваща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Entity Framework Database First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dirty="0"/>
              <a:t>Entity Framework</a:t>
            </a:r>
            <a:endParaRPr lang="en-GB" sz="3200" dirty="0"/>
          </a:p>
          <a:p>
            <a:r>
              <a:rPr lang="bg-BG" sz="32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и</a:t>
            </a:r>
            <a:r>
              <a:rPr lang="bg-BG" dirty="0"/>
              <a:t> кликаме върху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Кликаме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С десен бутон на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70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00" y="2873791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0" y="2873791"/>
            <a:ext cx="2603092" cy="27867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959339" y="3914591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048771" y="374939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3606165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94" y="3204000"/>
            <a:ext cx="3548898" cy="1992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23201</TotalTime>
  <Words>2220</Words>
  <Application>Microsoft Macintosh PowerPoint</Application>
  <PresentationFormat>Widescreen</PresentationFormat>
  <Paragraphs>314</Paragraphs>
  <Slides>40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ADO.NET Entity Data Model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198</cp:revision>
  <dcterms:created xsi:type="dcterms:W3CDTF">2018-05-23T13:08:44Z</dcterms:created>
  <dcterms:modified xsi:type="dcterms:W3CDTF">2024-04-17T09:32:57Z</dcterms:modified>
  <cp:category/>
</cp:coreProperties>
</file>