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79" r:id="rId20"/>
    <p:sldId id="770" r:id="rId21"/>
    <p:sldId id="768" r:id="rId22"/>
    <p:sldId id="777" r:id="rId23"/>
    <p:sldId id="776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79"/>
            <p14:sldId id="770"/>
            <p14:sldId id="768"/>
            <p14:sldId id="777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404" autoAdjust="0"/>
    <p:restoredTop sz="95188" autoAdjust="0"/>
  </p:normalViewPr>
  <p:slideViewPr>
    <p:cSldViewPr showGuides="1">
      <p:cViewPr varScale="1">
        <p:scale>
          <a:sx n="99" d="100"/>
          <a:sy n="99" d="100"/>
        </p:scale>
        <p:origin x="208" y="4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5.08.24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Име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роля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Предоставяне на достъп до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Главна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описание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дата</a:t>
            </a:r>
            <a:r>
              <a:rPr lang="bg-BG" dirty="0"/>
              <a:t> и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0315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86AB80A-B1A0-9B13-BB69-D7964FEBB18E}"/>
              </a:ext>
            </a:extLst>
          </p:cNvPr>
          <p:cNvGrpSpPr/>
          <p:nvPr/>
        </p:nvGrpSpPr>
        <p:grpSpPr>
          <a:xfrm>
            <a:off x="3400462" y="1181717"/>
            <a:ext cx="5391076" cy="5473783"/>
            <a:chOff x="3442467" y="1175539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442467" y="1175539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D5E8CA-6B02-7A3E-CA05-DBFC30078A9F}"/>
                </a:ext>
              </a:extLst>
            </p:cNvPr>
            <p:cNvSpPr txBox="1"/>
            <p:nvPr/>
          </p:nvSpPr>
          <p:spPr>
            <a:xfrm rot="5400000">
              <a:off x="5983211" y="2912402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8626940"/>
                </a:avLst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A108E8-F051-4FB2-C1EF-3122F542D419}"/>
                </a:ext>
              </a:extLst>
            </p:cNvPr>
            <p:cNvSpPr txBox="1"/>
            <p:nvPr/>
          </p:nvSpPr>
          <p:spPr>
            <a:xfrm rot="8891700">
              <a:off x="5292384" y="406257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8626940"/>
                </a:avLst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C2A7DF5-1A75-E8FA-1019-5989593650D7}"/>
                </a:ext>
              </a:extLst>
            </p:cNvPr>
            <p:cNvSpPr txBox="1"/>
            <p:nvPr/>
          </p:nvSpPr>
          <p:spPr>
            <a:xfrm rot="12595599">
              <a:off x="4114784" y="40532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8626940"/>
                </a:avLst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BC4ED8A-6D42-FE41-4A96-E618DFF2FA19}"/>
                </a:ext>
              </a:extLst>
            </p:cNvPr>
            <p:cNvSpPr txBox="1"/>
            <p:nvPr/>
          </p:nvSpPr>
          <p:spPr>
            <a:xfrm rot="15743599">
              <a:off x="3427569" y="298696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8626940"/>
                </a:avLst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6" y="37187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48736</TotalTime>
  <Words>1249</Words>
  <Application>Microsoft Macintosh PowerPoint</Application>
  <PresentationFormat>Widescreen</PresentationFormat>
  <Paragraphs>212</Paragraphs>
  <Slides>26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- Входна форма</vt:lpstr>
      <vt:lpstr>Проектиране: дизайн на UI - Главна форма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395</cp:revision>
  <dcterms:created xsi:type="dcterms:W3CDTF">2018-05-23T13:08:44Z</dcterms:created>
  <dcterms:modified xsi:type="dcterms:W3CDTF">2024-08-05T09:06:19Z</dcterms:modified>
  <cp:category/>
</cp:coreProperties>
</file>