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 autoAdjust="0"/>
    <p:restoredTop sz="95188" autoAdjust="0"/>
  </p:normalViewPr>
  <p:slideViewPr>
    <p:cSldViewPr showGuides="1">
      <p:cViewPr varScale="1">
        <p:scale>
          <a:sx n="99" d="100"/>
          <a:sy n="99" d="100"/>
        </p:scale>
        <p:origin x="192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C75E-C6D3-E916-CF7C-2A65E838E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1" y="3781300"/>
            <a:ext cx="4422297" cy="29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81F42-75B0-4521-F391-8003B1B10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6" t="80251" r="142" b="701"/>
          <a:stretch/>
        </p:blipFill>
        <p:spPr>
          <a:xfrm>
            <a:off x="4431000" y="2439000"/>
            <a:ext cx="3330000" cy="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</a:t>
            </a:r>
            <a:r>
              <a:rPr lang="en-US" sz="3400">
                <a:hlinkClick r:id="rId3"/>
              </a:rPr>
              <a:t>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-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Най-ранният</a:t>
            </a:r>
            <a:r>
              <a:rPr lang="bg-BG" sz="3400" b="1" dirty="0"/>
              <a:t> </a:t>
            </a:r>
            <a:r>
              <a:rPr lang="bg-BG" sz="3400" dirty="0"/>
              <a:t>модел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18499</TotalTime>
  <Words>1179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-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213</cp:revision>
  <dcterms:created xsi:type="dcterms:W3CDTF">2018-05-23T13:08:44Z</dcterms:created>
  <dcterms:modified xsi:type="dcterms:W3CDTF">2025-03-18T09:43:35Z</dcterms:modified>
  <cp:category/>
</cp:coreProperties>
</file>