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2" autoAdjust="0"/>
    <p:restoredTop sz="93810" autoAdjust="0"/>
  </p:normalViewPr>
  <p:slideViewPr>
    <p:cSldViewPr showGuides="1">
      <p:cViewPr varScale="1">
        <p:scale>
          <a:sx n="103" d="100"/>
          <a:sy n="103" d="100"/>
        </p:scale>
        <p:origin x="176" y="4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1081440"/>
          </a:xfrm>
        </p:spPr>
        <p:txBody>
          <a:bodyPr>
            <a:normAutofit/>
          </a:bodyPr>
          <a:lstStyle/>
          <a:p>
            <a:r>
              <a:rPr lang="bg-BG" dirty="0"/>
              <a:t>Търсене и замяна на текст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901058"/>
          </a:xfrm>
        </p:spPr>
        <p:txBody>
          <a:bodyPr>
            <a:normAutofit/>
          </a:bodyPr>
          <a:lstStyle/>
          <a:p>
            <a:r>
              <a:rPr lang="bg-BG" dirty="0"/>
              <a:t>Търсене и получаване на помощна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96000" y="4008203"/>
            <a:ext cx="5130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текстовия документ се маркира първото място,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02293" y="2221568"/>
            <a:ext cx="5750737" cy="1799999"/>
          </a:xfrm>
          <a:prstGeom prst="wedgeRoundRectCallout">
            <a:avLst>
              <a:gd name="adj1" fmla="val -19628"/>
              <a:gd name="adj2" fmla="val 105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място, на което се среаща даденият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задавате различни </a:t>
            </a:r>
            <a:r>
              <a:rPr lang="bg-BG" b="1" dirty="0"/>
              <a:t>допълнителни условия </a:t>
            </a:r>
            <a:r>
              <a:rPr lang="bg-BG" dirty="0"/>
              <a:t>при търсенето на текст чрез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More</a:t>
            </a:r>
            <a:r>
              <a:rPr lang="en-US" dirty="0"/>
              <a:t>]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6983030" y="1629000"/>
            <a:ext cx="477000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на прозореца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различни условия при търсенето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00" y="4003799"/>
            <a:ext cx="4239363" cy="1926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1000" y="4659596"/>
            <a:ext cx="1305000" cy="378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комбинираната текстова кутия </a:t>
            </a:r>
            <a:r>
              <a:rPr lang="en-US" b="1" dirty="0">
                <a:solidFill>
                  <a:schemeClr val="bg1"/>
                </a:solidFill>
              </a:rPr>
              <a:t>Search</a:t>
            </a:r>
            <a:r>
              <a:rPr lang="en-US" b="1" dirty="0"/>
              <a:t> </a:t>
            </a:r>
            <a:r>
              <a:rPr lang="bg-BG" dirty="0"/>
              <a:t>се избира </a:t>
            </a:r>
            <a:r>
              <a:rPr lang="bg-BG" b="1" dirty="0"/>
              <a:t>посока на търсенето</a:t>
            </a:r>
            <a:r>
              <a:rPr lang="bg-BG" dirty="0"/>
              <a:t> в документа</a:t>
            </a:r>
            <a:endParaRPr lang="en-US" dirty="0"/>
          </a:p>
          <a:p>
            <a:r>
              <a:rPr lang="en-US" b="1" dirty="0"/>
              <a:t>Down</a:t>
            </a:r>
            <a:r>
              <a:rPr lang="bg-BG" b="1" dirty="0"/>
              <a:t> </a:t>
            </a:r>
            <a:r>
              <a:rPr lang="bg-BG" dirty="0"/>
              <a:t>(Долу)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края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Up</a:t>
            </a:r>
            <a:r>
              <a:rPr lang="bg-BG" b="1" dirty="0"/>
              <a:t> </a:t>
            </a:r>
            <a:r>
              <a:rPr lang="bg-BG" dirty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на мишката до </a:t>
            </a:r>
            <a:r>
              <a:rPr lang="bg-BG" b="1" dirty="0"/>
              <a:t>началото</a:t>
            </a:r>
            <a:r>
              <a:rPr lang="bg-BG" dirty="0"/>
              <a:t> на документа</a:t>
            </a:r>
          </a:p>
          <a:p>
            <a:r>
              <a:rPr lang="en-US" b="1" dirty="0"/>
              <a:t>All</a:t>
            </a:r>
            <a:r>
              <a:rPr lang="bg-BG" b="1" dirty="0"/>
              <a:t> </a:t>
            </a:r>
            <a:r>
              <a:rPr lang="bg-BG" dirty="0"/>
              <a:t>(Всичко)</a:t>
            </a:r>
            <a:endParaRPr lang="en-US" b="1" dirty="0"/>
          </a:p>
          <a:p>
            <a:pPr lvl="1"/>
            <a:r>
              <a:rPr lang="bg-BG" dirty="0"/>
              <a:t>Търси в </a:t>
            </a:r>
            <a:r>
              <a:rPr lang="bg-BG" b="1" dirty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Когато 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/>
              <a:t>„Почувстваш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556000" y="1809000"/>
            <a:ext cx="2165680" cy="1260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думата "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Когато искаме да се отчита разликата между </a:t>
            </a:r>
            <a:r>
              <a:rPr lang="bg-BG" b="1" dirty="0"/>
              <a:t>малки</a:t>
            </a:r>
            <a:r>
              <a:rPr lang="bg-BG" dirty="0"/>
              <a:t> и </a:t>
            </a:r>
            <a:r>
              <a:rPr lang="bg-BG" b="1" dirty="0"/>
              <a:t>главни букви</a:t>
            </a:r>
            <a:r>
              <a:rPr lang="bg-BG" dirty="0"/>
              <a:t>, се използва отметката </a:t>
            </a:r>
            <a:r>
              <a:rPr lang="en-US" b="1" dirty="0">
                <a:solidFill>
                  <a:schemeClr val="bg1"/>
                </a:solidFill>
              </a:rPr>
              <a:t>Match case</a:t>
            </a:r>
          </a:p>
          <a:p>
            <a:pPr lvl="1"/>
            <a:r>
              <a:rPr lang="bg-BG" dirty="0"/>
              <a:t>По подразбиране </a:t>
            </a:r>
            <a:r>
              <a:rPr lang="bg-BG" b="1" dirty="0"/>
              <a:t>големите букви </a:t>
            </a:r>
            <a:r>
              <a:rPr lang="bg-BG" dirty="0"/>
              <a:t>се </a:t>
            </a:r>
            <a:r>
              <a:rPr lang="bg-BG" b="1" dirty="0"/>
              <a:t>считат</a:t>
            </a:r>
            <a:r>
              <a:rPr lang="bg-BG" dirty="0"/>
              <a:t> за </a:t>
            </a:r>
            <a:r>
              <a:rPr lang="bg-BG" b="1" dirty="0"/>
              <a:t>малки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Match case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сред високите дървета и пъстрите цветя, имаше едно малко ябълково дърво. Баба винаги казваше, че това ябълково дърво е засадено от дядо, когато те за първи път се нанесли в къщата</a:t>
            </a:r>
            <a:r>
              <a:rPr lang="en-US" sz="2800" dirty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Match case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Отметката </a:t>
            </a:r>
            <a:r>
              <a:rPr lang="en-US" b="1" dirty="0">
                <a:solidFill>
                  <a:schemeClr val="bg1"/>
                </a:solidFill>
              </a:rPr>
              <a:t>Find whole words only </a:t>
            </a:r>
            <a:r>
              <a:rPr lang="bg-BG" dirty="0"/>
              <a:t>води до търсенето само на </a:t>
            </a:r>
            <a:r>
              <a:rPr lang="bg-BG" b="1" dirty="0"/>
              <a:t>цели думу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търсене на цяла дума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/>
              <a:t>Find whole words only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Find and Replace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t="15217" r="16264" b="23917"/>
          <a:stretch/>
        </p:blipFill>
        <p:spPr>
          <a:xfrm>
            <a:off x="4791000" y="1359000"/>
            <a:ext cx="2699999" cy="257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35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познатият ни диалогов прозорец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разлика от търсенето на текст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работим в раздела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1EA257-A0A2-A3E7-3159-24B0DC0CC6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044117"/>
            <a:ext cx="4230000" cy="1620000"/>
          </a:xfrm>
          <a:prstGeom prst="wedgeRoundRectCallout">
            <a:avLst>
              <a:gd name="adj1" fmla="val -79789"/>
              <a:gd name="adj2" fmla="val 14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първото съвпадение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Търсене</a:t>
            </a:r>
            <a:r>
              <a:rPr lang="bg-BG" dirty="0"/>
              <a:t> на текст</a:t>
            </a:r>
          </a:p>
          <a:p>
            <a:r>
              <a:rPr lang="bg-BG" dirty="0"/>
              <a:t>͏</a:t>
            </a:r>
            <a:r>
              <a:rPr lang="bg-BG" b="1" dirty="0"/>
              <a:t>Замяна</a:t>
            </a:r>
            <a:r>
              <a:rPr lang="bg-BG" dirty="0"/>
              <a:t> на текст</a:t>
            </a:r>
          </a:p>
          <a:p>
            <a:r>
              <a:rPr lang="bg-BG" dirty="0"/>
              <a:t>Получаване на </a:t>
            </a:r>
            <a:r>
              <a:rPr lang="bg-BG" b="1" dirty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06596D-3326-3C69-9808-EEF2EE82D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728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516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176000" y="2863229"/>
            <a:ext cx="475703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2863229"/>
            <a:ext cx="459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Лятото беше в разгара си по покривите на крайпътните кръчми и ...</a:t>
            </a:r>
            <a:endParaRPr lang="en-US" sz="2800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5151000" y="3699000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0ABBC3-F938-8C99-DA1D-22DB455CA65E}"/>
              </a:ext>
            </a:extLst>
          </p:cNvPr>
          <p:cNvSpPr txBox="1"/>
          <p:nvPr/>
        </p:nvSpPr>
        <p:spPr>
          <a:xfrm>
            <a:off x="4961425" y="3009053"/>
            <a:ext cx="2179150" cy="571861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dirty="0"/>
              <a:t>Find and replace</a:t>
            </a:r>
            <a:endParaRPr lang="bg-BG" sz="2200" dirty="0"/>
          </a:p>
        </p:txBody>
      </p: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търсите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им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/>
              <a:t>инструменти</a:t>
            </a:r>
            <a:endParaRPr lang="en-US" b="1" dirty="0"/>
          </a:p>
          <a:p>
            <a:r>
              <a:rPr lang="ru-RU" dirty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работата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13F19-6062-249C-8B05-040238E4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>
            <a:normAutofit/>
          </a:bodyPr>
          <a:lstStyle/>
          <a:p>
            <a:r>
              <a:rPr lang="bg-BG" dirty="0"/>
              <a:t>С помощта на бутона </a:t>
            </a:r>
            <a:r>
              <a:rPr lang="en-US" b="1" dirty="0"/>
              <a:t>F1</a:t>
            </a:r>
            <a:r>
              <a:rPr lang="en-US" dirty="0"/>
              <a:t> </a:t>
            </a:r>
            <a:r>
              <a:rPr lang="bg-BG" dirty="0"/>
              <a:t>се отваря диалогов прозорец </a:t>
            </a:r>
            <a:r>
              <a:rPr lang="en-US" b="1" dirty="0"/>
              <a:t>Help</a:t>
            </a:r>
            <a:endParaRPr lang="bg-BG" b="1" dirty="0"/>
          </a:p>
          <a:p>
            <a:r>
              <a:rPr lang="bg-BG" dirty="0"/>
              <a:t>Тук всеки потребител може да търси решение за справяне с даден проблем  при работа с продукт на </a:t>
            </a:r>
            <a:r>
              <a:rPr lang="en-US" b="1" dirty="0"/>
              <a:t>MS Office</a:t>
            </a:r>
            <a:r>
              <a:rPr lang="bg-BG" b="1" dirty="0"/>
              <a:t> 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1236361"/>
            <a:ext cx="39057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3900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Търсене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Find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Advanced Find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Search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Match case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Find whole words only</a:t>
            </a:r>
            <a:endParaRPr lang="bg-BG" sz="24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Замяна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на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Получаване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помощна информация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F1</a:t>
            </a:r>
            <a:r>
              <a:rPr lang="en-US" sz="2600" dirty="0">
                <a:solidFill>
                  <a:schemeClr val="bg2"/>
                </a:solidFill>
              </a:rPr>
              <a:t> – </a:t>
            </a:r>
            <a:r>
              <a:rPr lang="bg-BG" sz="2600" dirty="0">
                <a:solidFill>
                  <a:schemeClr val="bg2"/>
                </a:solidFill>
              </a:rPr>
              <a:t>диалогов прозорец </a:t>
            </a:r>
            <a:r>
              <a:rPr lang="en-US" sz="2600" b="1" dirty="0">
                <a:solidFill>
                  <a:schemeClr val="bg2"/>
                </a:solidFill>
              </a:rPr>
              <a:t>Help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замяна 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файлове</a:t>
            </a:r>
          </a:p>
          <a:p>
            <a:r>
              <a:rPr lang="ru-RU" b="1" dirty="0"/>
              <a:t>Инструментите</a:t>
            </a:r>
            <a:r>
              <a:rPr lang="ru-RU" dirty="0"/>
              <a:t> за търсене и замяна се намират на </a:t>
            </a:r>
            <a:r>
              <a:rPr lang="ru-RU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84577" y="3924000"/>
            <a:ext cx="10781449" cy="2250000"/>
            <a:chOff x="618761" y="3879000"/>
            <a:chExt cx="6353882" cy="13260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l="1137" r="67611"/>
            <a:stretch/>
          </p:blipFill>
          <p:spPr>
            <a:xfrm>
              <a:off x="618761" y="3879000"/>
              <a:ext cx="2777240" cy="132600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59228" r="523"/>
            <a:stretch/>
          </p:blipFill>
          <p:spPr>
            <a:xfrm>
              <a:off x="3396001" y="3879000"/>
              <a:ext cx="3576642" cy="1326003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9876000" y="4464000"/>
            <a:ext cx="1362796" cy="1679536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3D727-AE1C-171A-E3D4-94872194DD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813055" y="1886277"/>
            <a:ext cx="3240000" cy="1503000"/>
          </a:xfrm>
          <a:prstGeom prst="wedgeRoundRectCallout">
            <a:avLst>
              <a:gd name="adj1" fmla="val -72001"/>
              <a:gd name="adj2" fmla="val 36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тук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търсената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или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фраза</a:t>
            </a:r>
            <a:endParaRPr lang="en-US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91000" y="5139000"/>
            <a:ext cx="5894999" cy="1170000"/>
          </a:xfrm>
          <a:prstGeom prst="wedgeRoundRectCallout">
            <a:avLst>
              <a:gd name="adj1" fmla="val -58307"/>
              <a:gd name="adj2" fmla="val -31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раздел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 </a:t>
            </a:r>
            <a:r>
              <a:rPr lang="bg-BG" sz="2800" b="1" dirty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Резултати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цитати с намерения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087030" y="2979000"/>
            <a:ext cx="3666000" cy="1170000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съвпадения се оцветяват в </a:t>
            </a:r>
            <a:r>
              <a:rPr lang="bg-BG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жълто</a:t>
            </a:r>
            <a:endParaRPr lang="en-US" sz="28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/>
              <a:t>Word</a:t>
            </a:r>
            <a:r>
              <a:rPr lang="ru-RU" dirty="0"/>
              <a:t> файл е </a:t>
            </a:r>
            <a:r>
              <a:rPr lang="ru-RU" b="1" dirty="0">
                <a:solidFill>
                  <a:schemeClr val="bg1"/>
                </a:solidFill>
              </a:rPr>
              <a:t>Advanced </a:t>
            </a:r>
            <a:r>
              <a:rPr lang="en-US" b="1" dirty="0">
                <a:solidFill>
                  <a:schemeClr val="bg1"/>
                </a:solidFill>
              </a:rPr>
              <a:t>F</a:t>
            </a:r>
            <a:r>
              <a:rPr lang="ru-RU" b="1" dirty="0" err="1">
                <a:solidFill>
                  <a:schemeClr val="bg1"/>
                </a:solidFill>
              </a:rPr>
              <a:t>ind</a:t>
            </a:r>
            <a:endParaRPr lang="ru-RU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9" y="3069000"/>
            <a:ext cx="1980000" cy="2434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86" y="3834295"/>
            <a:ext cx="3548186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878207" y="2529000"/>
            <a:ext cx="4032793" cy="2070000"/>
          </a:xfrm>
          <a:prstGeom prst="wedgeRoundRectCallout">
            <a:avLst>
              <a:gd name="adj1" fmla="val -80606"/>
              <a:gd name="adj2" fmla="val -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Find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(разширено търсене) се намира в падащото меню 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50"/>
            <a:ext cx="5940000" cy="1455596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3965"/>
            <a:ext cx="5940000" cy="1455596"/>
          </a:xfrm>
          <a:prstGeom prst="wedgeRoundRectCallout">
            <a:avLst>
              <a:gd name="adj1" fmla="val -3806"/>
              <a:gd name="adj2" fmla="val 9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някаква дума или изречение,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4878</TotalTime>
  <Words>1018</Words>
  <Application>Microsoft Macintosh PowerPoint</Application>
  <PresentationFormat>Widescreen</PresentationFormat>
  <Paragraphs>140</Paragraphs>
  <Slides>26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Търсене и замяна на текст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търсене на цяла дума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618</cp:revision>
  <dcterms:created xsi:type="dcterms:W3CDTF">2018-05-23T13:08:44Z</dcterms:created>
  <dcterms:modified xsi:type="dcterms:W3CDTF">2024-05-13T12:53:47Z</dcterms:modified>
  <cp:category/>
</cp:coreProperties>
</file>