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8"/>
  </p:notesMasterIdLst>
  <p:handoutMasterIdLst>
    <p:handoutMasterId r:id="rId39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577" r:id="rId34"/>
    <p:sldId id="504" r:id="rId35"/>
    <p:sldId id="505" r:id="rId36"/>
    <p:sldId id="5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1" autoAdjust="0"/>
    <p:restoredTop sz="95215" autoAdjust="0"/>
  </p:normalViewPr>
  <p:slideViewPr>
    <p:cSldViewPr showGuides="1">
      <p:cViewPr varScale="1">
        <p:scale>
          <a:sx n="107" d="100"/>
          <a:sy n="107" d="100"/>
        </p:scale>
        <p:origin x="176" y="1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6.02.23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40399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65983" y="1626884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 -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540747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4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150076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3669</TotalTime>
  <Words>1915</Words>
  <Application>Microsoft Macintosh PowerPoint</Application>
  <PresentationFormat>Widescreen</PresentationFormat>
  <Paragraphs>383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165</cp:revision>
  <dcterms:created xsi:type="dcterms:W3CDTF">2018-05-23T13:08:44Z</dcterms:created>
  <dcterms:modified xsi:type="dcterms:W3CDTF">2023-02-06T16:41:25Z</dcterms:modified>
  <cp:category>computer programming;programming;C#;програмиране;кодиране</cp:category>
</cp:coreProperties>
</file>