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42" r:id="rId6"/>
    <p:sldId id="745" r:id="rId7"/>
    <p:sldId id="570" r:id="rId8"/>
    <p:sldId id="571" r:id="rId9"/>
    <p:sldId id="743" r:id="rId10"/>
    <p:sldId id="746" r:id="rId11"/>
    <p:sldId id="748" r:id="rId12"/>
    <p:sldId id="747" r:id="rId13"/>
    <p:sldId id="750" r:id="rId14"/>
    <p:sldId id="557" r:id="rId15"/>
    <p:sldId id="599" r:id="rId16"/>
    <p:sldId id="558" r:id="rId17"/>
    <p:sldId id="559" r:id="rId18"/>
    <p:sldId id="560" r:id="rId19"/>
    <p:sldId id="610" r:id="rId20"/>
    <p:sldId id="751" r:id="rId21"/>
    <p:sldId id="752" r:id="rId22"/>
    <p:sldId id="649" r:id="rId23"/>
    <p:sldId id="753" r:id="rId24"/>
    <p:sldId id="758" r:id="rId25"/>
    <p:sldId id="757" r:id="rId26"/>
    <p:sldId id="754" r:id="rId27"/>
    <p:sldId id="755" r:id="rId28"/>
    <p:sldId id="759" r:id="rId29"/>
    <p:sldId id="756" r:id="rId30"/>
    <p:sldId id="760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" id="{7301398C-D23A-B047-96BF-236852349065}">
          <p14:sldIdLst>
            <p14:sldId id="750"/>
            <p14:sldId id="557"/>
            <p14:sldId id="599"/>
            <p14:sldId id="558"/>
            <p14:sldId id="559"/>
            <p14:sldId id="560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55"/>
            <p14:sldId id="75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7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184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Една оценка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ученици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ICollection&lt;Student&gt; Students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Ученикът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) </a:t>
            </a:r>
            <a:r>
              <a:rPr lang="bg-BG" dirty="0"/>
              <a:t>има една</a:t>
            </a:r>
            <a:r>
              <a:rPr lang="en-US" dirty="0"/>
              <a:t> </a:t>
            </a:r>
            <a:r>
              <a:rPr lang="bg-BG" b="1" dirty="0"/>
              <a:t>оценка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SortTowns(string sortBy)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EF.Property&lt;object&gt;(t sortBy))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2161747" y="839754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642" y="2895824"/>
            <a:ext cx="7015388" cy="3391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635736"/>
            <a:ext cx="11125200" cy="3080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(int)this.dataGridViewCountries.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                CurrentRow.Cells["CountryId"].Value;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var towns = this.dbContext.Towns.Where(t =&gt; t.CountryId == countryId).ToList();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this.dataGridViewTowns.DataSource = towns;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4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/>
              <a:t>метод-обработчик</a:t>
            </a:r>
            <a:r>
              <a:rPr lang="bg-BG" sz="2600" dirty="0"/>
              <a:t> 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dirty="0"/>
              <a:t>на </a:t>
            </a:r>
            <a:r>
              <a:rPr lang="en-US" sz="2600" b="1" dirty="0"/>
              <a:t>textBoxFilter</a:t>
            </a:r>
            <a:endParaRPr lang="bg-BG" sz="26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2600" dirty="0"/>
          </a:p>
          <a:p>
            <a:endParaRPr lang="bg-BG" sz="26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живо търсене </a:t>
            </a:r>
            <a:r>
              <a:rPr lang="bg-BG" sz="2600" dirty="0"/>
              <a:t>по </a:t>
            </a:r>
            <a:r>
              <a:rPr lang="bg-BG" sz="2600" b="1" dirty="0"/>
              <a:t>име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935190"/>
            <a:ext cx="111252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private void textBoxFilter_TextChanged(object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var filteredCountries = this.dbContext.Countries.Where(c =&gt; 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c.CountryName.ToLower().Contains(filterText)).ToList();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this.dataGridViewCountries.DataSource = filteredCountries;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748649"/>
            <a:ext cx="4068592" cy="1634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Добавяме </a:t>
            </a:r>
            <a:r>
              <a:rPr lang="bg-BG" sz="2600" b="1" dirty="0"/>
              <a:t>опции</a:t>
            </a:r>
            <a:r>
              <a:rPr lang="bg-BG" sz="2600" dirty="0"/>
              <a:t>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600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сортиране</a:t>
            </a:r>
            <a:endParaRPr lang="en-US" sz="2600" b="1" dirty="0"/>
          </a:p>
          <a:p>
            <a:endParaRPr lang="en-US" sz="30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600" dirty="0"/>
              <a:t>Добавяме </a:t>
            </a:r>
            <a:r>
              <a:rPr lang="bg-BG" sz="2600" b="1" dirty="0"/>
              <a:t>метод</a:t>
            </a:r>
            <a:r>
              <a:rPr lang="en-US" sz="2600" b="1" dirty="0"/>
              <a:t>-</a:t>
            </a:r>
            <a:r>
              <a:rPr lang="bg-BG" sz="2600" b="1" dirty="0"/>
              <a:t>обработчик </a:t>
            </a:r>
            <a:r>
              <a:rPr lang="bg-BG" sz="2600" dirty="0"/>
              <a:t>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600" dirty="0">
                <a:cs typeface="Consolas" panose="020B0609020204030204" pitchFamily="49" charset="0"/>
              </a:rPr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831211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var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854000"/>
            <a:ext cx="3510000" cy="23249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776134"/>
            <a:ext cx="3510000" cy="2402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4521000" y="2754000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countries = this.dbContext.Countries.AsQueryable();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switch (columnName)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this.dataGridViewCountries.DataSource = countries.ToList();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17" y="2371442"/>
            <a:ext cx="5314183" cy="2556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555" y="2371443"/>
            <a:ext cx="5314182" cy="2556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706777" y="3416026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73" y="2465517"/>
            <a:ext cx="5558621" cy="26740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09" y="2460375"/>
            <a:ext cx="5580000" cy="26843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599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43765</TotalTime>
  <Words>1642</Words>
  <Application>Microsoft Macintosh PowerPoint</Application>
  <PresentationFormat>Widescreen</PresentationFormat>
  <Paragraphs>288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Fluent API</vt:lpstr>
      <vt:lpstr>Fluent API</vt:lpstr>
      <vt:lpstr>Fluent API: Примери (1)</vt:lpstr>
      <vt:lpstr>Fluent API: Примери (2)</vt:lpstr>
      <vt:lpstr>Атрибути в Entity Framework</vt:lpstr>
      <vt:lpstr>Атрибути в EF (1)</vt:lpstr>
      <vt:lpstr>Атрибути в EF (2)</vt:lpstr>
      <vt:lpstr>Fluent API и Атрибути</vt:lpstr>
      <vt:lpstr>Master-Detail с Entity Framework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Конфигурация с Fluent API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</vt:lpstr>
      <vt:lpstr>Имплементация на Master-Detail</vt:lpstr>
      <vt:lpstr>Филтриране на държави</vt:lpstr>
      <vt:lpstr>Сортиране на държави (1)</vt:lpstr>
      <vt:lpstr>Сортиране на държави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355</cp:revision>
  <dcterms:created xsi:type="dcterms:W3CDTF">2018-05-23T13:08:44Z</dcterms:created>
  <dcterms:modified xsi:type="dcterms:W3CDTF">2024-06-17T08:33:39Z</dcterms:modified>
  <cp:category/>
</cp:coreProperties>
</file>