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800" b="1" dirty="0"/>
              <a:t>Лекар (Doctor)</a:t>
            </a:r>
            <a:endParaRPr lang="en-BG" sz="28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355066" y="3699000"/>
            <a:ext cx="4283382" cy="2913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874" y="1719000"/>
            <a:ext cx="11868251" cy="4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6" y="1404000"/>
            <a:ext cx="11993027" cy="46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58" y="2259000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159000"/>
            <a:ext cx="5492925" cy="3160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51198</TotalTime>
  <Words>1763</Words>
  <Application>Microsoft Macintosh PowerPoint</Application>
  <PresentationFormat>Widescreen</PresentationFormat>
  <Paragraphs>273</Paragraphs>
  <Slides>32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437</cp:revision>
  <dcterms:created xsi:type="dcterms:W3CDTF">2018-05-23T13:08:44Z</dcterms:created>
  <dcterms:modified xsi:type="dcterms:W3CDTF">2024-11-04T08:44:48Z</dcterms:modified>
  <cp:category/>
</cp:coreProperties>
</file>