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 autoAdjust="0"/>
    <p:restoredTop sz="95038" autoAdjust="0"/>
  </p:normalViewPr>
  <p:slideViewPr>
    <p:cSldViewPr showGuides="1">
      <p:cViewPr varScale="1">
        <p:scale>
          <a:sx n="109" d="100"/>
          <a:sy n="109" d="100"/>
        </p:scale>
        <p:origin x="4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3" y="1717770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  <a:endParaRPr lang="bg-BG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8960" y="2086434"/>
            <a:ext cx="3788454" cy="24114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B038954-45B2-F653-9C8A-9DDC1C1A3F0D}"/>
              </a:ext>
            </a:extLst>
          </p:cNvPr>
          <p:cNvSpPr/>
          <p:nvPr/>
        </p:nvSpPr>
        <p:spPr bwMode="auto">
          <a:xfrm>
            <a:off x="5146433" y="2214000"/>
            <a:ext cx="2835000" cy="453541"/>
          </a:xfrm>
          <a:prstGeom prst="wedgeRoundRectCallout">
            <a:avLst>
              <a:gd name="adj1" fmla="val -58993"/>
              <a:gd name="adj2" fmla="val 154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избрана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държава</a:t>
            </a:r>
            <a:endParaRPr lang="en-BG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61F2B0E-F35C-5926-FD0C-E513D218DDEC}"/>
              </a:ext>
            </a:extLst>
          </p:cNvPr>
          <p:cNvSpPr/>
          <p:nvPr/>
        </p:nvSpPr>
        <p:spPr bwMode="auto">
          <a:xfrm>
            <a:off x="1596000" y="3312281"/>
            <a:ext cx="3532500" cy="990704"/>
          </a:xfrm>
          <a:prstGeom prst="wedgeRoundRectCallout">
            <a:avLst>
              <a:gd name="adj1" fmla="val 32167"/>
              <a:gd name="adj2" fmla="val 77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Извличане 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градовете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които принадлежат 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избраната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държава</a:t>
            </a:r>
            <a:endParaRPr lang="en-BG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3BE97E35-2420-71B0-8CC2-0049176277D2}"/>
              </a:ext>
            </a:extLst>
          </p:cNvPr>
          <p:cNvSpPr/>
          <p:nvPr/>
        </p:nvSpPr>
        <p:spPr bwMode="auto">
          <a:xfrm>
            <a:off x="1793202" y="5541918"/>
            <a:ext cx="3532501" cy="711156"/>
          </a:xfrm>
          <a:prstGeom prst="wedgeRoundRectCallout">
            <a:avLst>
              <a:gd name="adj1" fmla="val 28848"/>
              <a:gd name="adj2" fmla="val -929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Обновяване на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градовете</a:t>
            </a:r>
            <a:endParaRPr lang="en-BG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​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495253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339174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364466"/>
            <a:ext cx="11125200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61713</TotalTime>
  <Words>1840</Words>
  <Application>Microsoft Macintosh PowerPoint</Application>
  <PresentationFormat>Widescreen</PresentationFormat>
  <Paragraphs>331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402</cp:revision>
  <dcterms:created xsi:type="dcterms:W3CDTF">2018-05-23T13:08:44Z</dcterms:created>
  <dcterms:modified xsi:type="dcterms:W3CDTF">2024-10-03T08:08:24Z</dcterms:modified>
  <cp:category/>
</cp:coreProperties>
</file>