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1176" r:id="rId2"/>
    <p:sldId id="1177" r:id="rId3"/>
    <p:sldId id="1178" r:id="rId4"/>
    <p:sldId id="1214" r:id="rId5"/>
    <p:sldId id="1181" r:id="rId6"/>
    <p:sldId id="1180" r:id="rId7"/>
    <p:sldId id="1215" r:id="rId8"/>
    <p:sldId id="1213" r:id="rId9"/>
    <p:sldId id="1188" r:id="rId10"/>
    <p:sldId id="1216" r:id="rId11"/>
    <p:sldId id="1211" r:id="rId12"/>
    <p:sldId id="1212" r:id="rId13"/>
    <p:sldId id="1189" r:id="rId14"/>
    <p:sldId id="1191" r:id="rId15"/>
    <p:sldId id="1192" r:id="rId16"/>
    <p:sldId id="1193" r:id="rId17"/>
    <p:sldId id="1199" r:id="rId18"/>
    <p:sldId id="1200" r:id="rId19"/>
    <p:sldId id="1201" r:id="rId20"/>
    <p:sldId id="1205" r:id="rId21"/>
    <p:sldId id="1208" r:id="rId22"/>
    <p:sldId id="1206" r:id="rId23"/>
    <p:sldId id="1207" r:id="rId24"/>
    <p:sldId id="1209" r:id="rId25"/>
    <p:sldId id="1127" r:id="rId26"/>
    <p:sldId id="401" r:id="rId27"/>
    <p:sldId id="121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68214D1A-5628-4F9A-98CD-87D12966DB07}">
          <p14:sldIdLst>
            <p14:sldId id="1176"/>
            <p14:sldId id="1177"/>
          </p14:sldIdLst>
        </p14:section>
        <p14:section name="SQL Server" id="{C47967F2-F8FE-7244-9E9D-4A450D9FE5C1}">
          <p14:sldIdLst>
            <p14:sldId id="1178"/>
            <p14:sldId id="1214"/>
            <p14:sldId id="1181"/>
            <p14:sldId id="1180"/>
            <p14:sldId id="1215"/>
            <p14:sldId id="1213"/>
            <p14:sldId id="1188"/>
            <p14:sldId id="1216"/>
          </p14:sldIdLst>
        </p14:section>
        <p14:section name="Свързване със SQL Server" id="{DEF385AC-1A5D-F044-B135-021BA38D13EC}">
          <p14:sldIdLst>
            <p14:sldId id="1211"/>
            <p14:sldId id="1212"/>
          </p14:sldIdLst>
        </p14:section>
        <p14:section name="Създаване на БД чрез SQL" id="{E6FFD89A-19FB-6F49-A7E4-5B9DDA4DEFCB}">
          <p14:sldIdLst>
            <p14:sldId id="1189"/>
            <p14:sldId id="1191"/>
            <p14:sldId id="1192"/>
          </p14:sldIdLst>
        </p14:section>
        <p14:section name="Разглеждане и редактиране на данни" id="{BD6DE05C-3ABC-DB43-8805-D9A80783F3FC}">
          <p14:sldIdLst>
            <p14:sldId id="1193"/>
            <p14:sldId id="1199"/>
            <p14:sldId id="1200"/>
            <p14:sldId id="1201"/>
          </p14:sldIdLst>
        </p14:section>
        <p14:section name="Изпълнение на SQL заявки" id="{C6845BDE-A3CF-2848-9BFA-9BE3921420AE}">
          <p14:sldIdLst>
            <p14:sldId id="1205"/>
            <p14:sldId id="1208"/>
            <p14:sldId id="1206"/>
            <p14:sldId id="1207"/>
            <p14:sldId id="1209"/>
          </p14:sldIdLst>
        </p14:section>
        <p14:section name="Обобщение" id="{1AE6F33F-3789-4127-BA18-3D1C55A6C11A}">
          <p14:sldIdLst>
            <p14:sldId id="1127"/>
            <p14:sldId id="401"/>
            <p14:sldId id="121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360CC-D6C7-4866-8014-DA68A2C28D91}" v="22" dt="2022-04-27T10:30:56.18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7" autoAdjust="0"/>
    <p:restoredTop sz="88394" autoAdjust="0"/>
  </p:normalViewPr>
  <p:slideViewPr>
    <p:cSldViewPr showGuides="1">
      <p:cViewPr varScale="1">
        <p:scale>
          <a:sx n="78" d="100"/>
          <a:sy n="78" d="100"/>
        </p:scale>
        <p:origin x="-869" y="-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2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urður Elí Haraldsson" userId="1ea31e91-17f4-44f4-a676-1060bca600ca" providerId="ADAL" clId="{E6E360CC-D6C7-4866-8014-DA68A2C28D91}"/>
    <pc:docChg chg="addSld delSld modSld modSection">
      <pc:chgData name="Sigurður Elí Haraldsson" userId="1ea31e91-17f4-44f4-a676-1060bca600ca" providerId="ADAL" clId="{E6E360CC-D6C7-4866-8014-DA68A2C28D91}" dt="2022-04-27T10:30:56.185" v="25"/>
      <pc:docMkLst>
        <pc:docMk/>
      </pc:docMkLst>
      <pc:sldChg chg="del">
        <pc:chgData name="Sigurður Elí Haraldsson" userId="1ea31e91-17f4-44f4-a676-1060bca600ca" providerId="ADAL" clId="{E6E360CC-D6C7-4866-8014-DA68A2C28D91}" dt="2022-04-27T10:26:27.282" v="2" actId="2696"/>
        <pc:sldMkLst>
          <pc:docMk/>
          <pc:sldMk cId="3269303760" sldId="494"/>
        </pc:sldMkLst>
      </pc:sldChg>
      <pc:sldChg chg="del">
        <pc:chgData name="Sigurður Elí Haraldsson" userId="1ea31e91-17f4-44f4-a676-1060bca600ca" providerId="ADAL" clId="{E6E360CC-D6C7-4866-8014-DA68A2C28D91}" dt="2022-04-27T10:26:29.499" v="3" actId="2696"/>
        <pc:sldMkLst>
          <pc:docMk/>
          <pc:sldMk cId="1901753048" sldId="495"/>
        </pc:sldMkLst>
      </pc:sldChg>
      <pc:sldChg chg="add">
        <pc:chgData name="Sigurður Elí Haraldsson" userId="1ea31e91-17f4-44f4-a676-1060bca600ca" providerId="ADAL" clId="{E6E360CC-D6C7-4866-8014-DA68A2C28D91}" dt="2022-04-27T10:26:51.762" v="5"/>
        <pc:sldMkLst>
          <pc:docMk/>
          <pc:sldMk cId="1874608649" sldId="608"/>
        </pc:sldMkLst>
      </pc:sldChg>
      <pc:sldChg chg="add">
        <pc:chgData name="Sigurður Elí Haraldsson" userId="1ea31e91-17f4-44f4-a676-1060bca600ca" providerId="ADAL" clId="{E6E360CC-D6C7-4866-8014-DA68A2C28D91}" dt="2022-04-27T10:26:45.821" v="4"/>
        <pc:sldMkLst>
          <pc:docMk/>
          <pc:sldMk cId="993903741" sldId="614"/>
        </pc:sldMkLst>
      </pc:sldChg>
      <pc:sldChg chg="addSp delSp modSp modAnim">
        <pc:chgData name="Sigurður Elí Haraldsson" userId="1ea31e91-17f4-44f4-a676-1060bca600ca" providerId="ADAL" clId="{E6E360CC-D6C7-4866-8014-DA68A2C28D91}" dt="2022-04-27T10:30:56.185" v="25"/>
        <pc:sldMkLst>
          <pc:docMk/>
          <pc:sldMk cId="763789242" sldId="1149"/>
        </pc:sldMkLst>
        <pc:graphicFrameChg chg="add del mod">
          <ac:chgData name="Sigurður Elí Haraldsson" userId="1ea31e91-17f4-44f4-a676-1060bca600ca" providerId="ADAL" clId="{E6E360CC-D6C7-4866-8014-DA68A2C28D91}" dt="2022-04-27T10:27:59.122" v="7"/>
          <ac:graphicFrameMkLst>
            <pc:docMk/>
            <pc:sldMk cId="763789242" sldId="1149"/>
            <ac:graphicFrameMk id="2" creationId="{5132D0A4-ED7D-4694-8107-38F8E6EF6992}"/>
          </ac:graphicFrameMkLst>
        </pc:graphicFrameChg>
      </pc:sldChg>
      <pc:sldChg chg="new del">
        <pc:chgData name="Sigurður Elí Haraldsson" userId="1ea31e91-17f4-44f4-a676-1060bca600ca" providerId="ADAL" clId="{E6E360CC-D6C7-4866-8014-DA68A2C28D91}" dt="2022-04-27T10:20:16.269" v="1" actId="2696"/>
        <pc:sldMkLst>
          <pc:docMk/>
          <pc:sldMk cId="974355167" sldId="11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8.8.2023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D6D14794-F06A-4611-8F78-8DFF4B7B28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01725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16ADEDD-4350-4E19-A49B-53FE4B1FF7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535779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16FB4C5-7FC9-4A20-9F90-120D355154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36310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D76114A6-817E-407B-8102-418FB0986E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18942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421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6463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2000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6905AE6-D8A3-45B6-928E-F3E2E637AD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28514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smsfullsetup" TargetMode="External"/><Relationship Id="rId2" Type="http://schemas.openxmlformats.org/officeDocument/2006/relationships/hyperlink" Target="https://go.microsoft.com/fwlink/?linkid=86666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9022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298399"/>
            <a:ext cx="10965303" cy="882654"/>
          </a:xfrm>
        </p:spPr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xmlns="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1000" y="2201530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1141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r>
              <a:rPr lang="ru-RU" sz="3200" dirty="0"/>
              <a:t/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8" y="4824000"/>
            <a:ext cx="10961783" cy="768084"/>
          </a:xfrm>
        </p:spPr>
        <p:txBody>
          <a:bodyPr/>
          <a:lstStyle/>
          <a:p>
            <a:r>
              <a:rPr lang="bg-BG" dirty="0"/>
              <a:t>Свързване със </a:t>
            </a:r>
            <a:r>
              <a:rPr lang="en-US" dirty="0"/>
              <a:t>SQL Server</a:t>
            </a:r>
          </a:p>
        </p:txBody>
      </p:sp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bg-BG" dirty="0"/>
              <a:t>При стартиране на приложението</a:t>
            </a:r>
            <a:r>
              <a:rPr lang="en-US" dirty="0"/>
              <a:t> </a:t>
            </a:r>
            <a:r>
              <a:rPr lang="bg-BG" dirty="0"/>
              <a:t>се свържете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1288" y="2349000"/>
            <a:ext cx="4909425" cy="300450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query png">
            <a:extLst>
              <a:ext uri="{FF2B5EF4-FFF2-40B4-BE49-F238E27FC236}">
                <a16:creationId xmlns:a16="http://schemas.microsoft.com/office/drawing/2014/main" xmlns="" id="{B4F84FFF-E90B-499C-8241-2AEA2FA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6982" y="1534178"/>
            <a:ext cx="2498035" cy="24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55169BB-81B7-4A40-8E47-6EC71529890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Създаване на база данни чрез </a:t>
            </a:r>
            <a:r>
              <a:rPr lang="en-US" dirty="0"/>
              <a:t>SQL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FF132F71-5B68-4B9B-80B0-159A83D878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Дефиниране на данни използвайки </a:t>
            </a:r>
            <a:r>
              <a:rPr lang="en-GB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xmlns="" val="140826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accent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accent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accent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accent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accent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accent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7901521-E17C-4BE7-B37A-E62F9A58F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54003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xmlns="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xmlns="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xmlns="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989F78BD-E7AB-41D9-B2B6-EE0FBF080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xmlns="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xmlns="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330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46AEA62F-CFEC-4232-B6B2-968EF67678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dirty="0"/>
              <a:t>Разглеждане и редактиране на данни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EC52006B-A48A-4292-BEF3-1B4B5563FB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51000" y="5634000"/>
            <a:ext cx="10961783" cy="903084"/>
          </a:xfrm>
        </p:spPr>
        <p:txBody>
          <a:bodyPr/>
          <a:lstStyle/>
          <a:p>
            <a:r>
              <a:rPr lang="bg-BG" dirty="0"/>
              <a:t>Работа с данни в </a:t>
            </a:r>
            <a:r>
              <a:rPr lang="en-US" dirty="0"/>
              <a:t>MS SQL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6260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58CA8A08-B2C0-470E-9C5C-ECC002C61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50156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,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784271" y="2261901"/>
            <a:ext cx="3645590" cy="3026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548702" y="3567114"/>
            <a:ext cx="668643" cy="5265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336187" y="2261901"/>
            <a:ext cx="6155366" cy="3026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5090CA83-A26B-45E9-B47D-162128C93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51184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814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B79B5F41-6D28-4ACC-9DAE-E6C357837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424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Импортиране на база данни от SQL скрипт</a:t>
            </a:r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написани)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F1E3A17-8C5A-4422-AF5B-95FA4E4E55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865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6AEA62F-CFEC-4232-B6B2-968EF67678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dirty="0"/>
              <a:t>Изпълнение на </a:t>
            </a:r>
            <a:r>
              <a:rPr lang="en-US" dirty="0"/>
              <a:t>SQL </a:t>
            </a:r>
            <a:r>
              <a:rPr lang="bg-BG" dirty="0"/>
              <a:t>заявки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EC52006B-A48A-4292-BEF3-1B4B5563FB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37608" y="5364000"/>
            <a:ext cx="10961783" cy="903084"/>
          </a:xfrm>
        </p:spPr>
        <p:txBody>
          <a:bodyPr/>
          <a:lstStyle/>
          <a:p>
            <a:r>
              <a:rPr lang="bg-BG" dirty="0"/>
              <a:t>Извличане и вмъкване на данни от таблица</a:t>
            </a:r>
            <a:endParaRPr lang="en-GB" dirty="0"/>
          </a:p>
        </p:txBody>
      </p:sp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6260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xmlns="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989F78BD-E7AB-41D9-B2B6-EE0FBF080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41330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xmlns="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989F78BD-E7AB-41D9-B2B6-EE0FBF080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41330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21" grpId="0" animBg="1"/>
      <p:bldP spid="24" grpId="0" animBg="1"/>
      <p:bldP spid="1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8000490" cy="5694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==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система </a:t>
            </a:r>
            <a:r>
              <a:rPr lang="bg-BG" sz="3600" dirty="0">
                <a:solidFill>
                  <a:schemeClr val="bg2"/>
                </a:solidFill>
              </a:rPr>
              <a:t>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 Server Express LocalDB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==</a:t>
            </a:r>
            <a:r>
              <a:rPr lang="bg-BG" sz="3200" dirty="0">
                <a:solidFill>
                  <a:schemeClr val="bg2"/>
                </a:solidFill>
              </a:rPr>
              <a:t> опростена версия на Microsoft SQL Server</a:t>
            </a:r>
            <a:endParaRPr lang="bg-BG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49334D44-7518-4233-8A43-DB57B354A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2478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271589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EE4983-76F6-E52B-3E62-5F9BC9E1F0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архитектура</a:t>
            </a:r>
            <a:endParaRPr lang="x-non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4F3E9F4-6ACF-4AA0-BDD8-04B1E4F9E2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Запознаване с </a:t>
            </a:r>
            <a:r>
              <a:rPr lang="en-US" dirty="0"/>
              <a:t>SQL Server </a:t>
            </a:r>
            <a:endParaRPr lang="en-GB" dirty="0"/>
          </a:p>
        </p:txBody>
      </p:sp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xmlns="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6817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xmlns="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и </a:t>
            </a:r>
          </a:p>
          <a:p>
            <a:pPr lvl="1">
              <a:buNone/>
            </a:pPr>
            <a:r>
              <a:rPr lang="bg-BG" dirty="0"/>
              <a:t>регистрационни файлове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xmlns="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xmlns="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8" name="Slide Number">
            <a:extLst>
              <a:ext uri="{FF2B5EF4-FFF2-40B4-BE49-F238E27FC236}">
                <a16:creationId xmlns:a16="http://schemas.microsoft.com/office/drawing/2014/main" xmlns="" id="{F76F4279-450A-4D1F-9420-6E7F35939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2341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Edition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en-US" dirty="0"/>
              <a:t>Microsoft</a:t>
            </a:r>
          </a:p>
          <a:p>
            <a:endParaRPr lang="en-US" sz="3200" dirty="0"/>
          </a:p>
          <a:p>
            <a:r>
              <a:rPr lang="bg-BG" sz="3200" dirty="0"/>
              <a:t>Свалете </a:t>
            </a:r>
            <a:r>
              <a:rPr lang="en-US" sz="3200" dirty="0"/>
              <a:t>SQL Server </a:t>
            </a:r>
            <a:r>
              <a:rPr lang="en-US" sz="3200" b="1" dirty="0">
                <a:solidFill>
                  <a:schemeClr val="bg1"/>
                </a:solidFill>
              </a:rPr>
              <a:t>Management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Studio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отделно</a:t>
            </a:r>
            <a:endParaRPr lang="en-US" sz="3200" dirty="0"/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клиент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сървър</a:t>
            </a:r>
          </a:p>
        </p:txBody>
      </p:sp>
      <p:sp>
        <p:nvSpPr>
          <p:cNvPr id="15" name="Rectangle 14">
            <a:hlinkClick r:id="rId2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go.microsoft.com/fwlink</a:t>
            </a:r>
            <a:r>
              <a:rPr lang="en-US" sz="2800" b="1" u="sng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/?linkid=866662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7CE8279-8978-43DA-A6D8-EB1EE60D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933" y="3251893"/>
            <a:ext cx="695632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https://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aka.ms/ssmsfullsetup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4A5589C9-8CEE-4CF9-8B7F-961360A1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87341" y="39587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xmlns="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8531" y="4046708"/>
            <a:ext cx="2896130" cy="235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9120B65B-9FAF-44C8-BB79-128A556DF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86857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повече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ресурси</a:t>
            </a:r>
            <a:r>
              <a:rPr lang="bg-BG" sz="3200" dirty="0"/>
              <a:t>, защото е богат на функции</a:t>
            </a:r>
          </a:p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внедряване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администриране </a:t>
            </a:r>
            <a:r>
              <a:rPr lang="bg-BG" sz="3200" dirty="0"/>
              <a:t>на специален сървър.</a:t>
            </a:r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Разходи за лицензиране </a:t>
            </a:r>
            <a:r>
              <a:rPr lang="ru-RU" sz="3200" dirty="0"/>
              <a:t>за определени издания.</a:t>
            </a:r>
          </a:p>
          <a:p>
            <a:r>
              <a:rPr lang="ru-RU" sz="3200" dirty="0"/>
              <a:t/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Добър и мащабируем за приложения на </a:t>
            </a:r>
            <a:r>
              <a:rPr lang="bg-BG" sz="3200" b="1" dirty="0">
                <a:solidFill>
                  <a:schemeClr val="bg1"/>
                </a:solidFill>
              </a:rPr>
              <a:t>корпоративно </a:t>
            </a:r>
            <a:r>
              <a:rPr lang="ru-RU" sz="3200" b="1" dirty="0">
                <a:solidFill>
                  <a:schemeClr val="bg1"/>
                </a:solidFill>
              </a:rPr>
              <a:t>ниво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Инструменти </a:t>
            </a:r>
            <a:r>
              <a:rPr lang="ru-RU" sz="3200" dirty="0"/>
              <a:t>за бизнес разузнаване, анализ на данни и докладване</a:t>
            </a:r>
          </a:p>
          <a:p>
            <a:r>
              <a:rPr lang="ru-RU" sz="3200" dirty="0"/>
              <a:t>Подходящ за </a:t>
            </a:r>
            <a:r>
              <a:rPr lang="bg-BG" sz="3200" b="1" dirty="0">
                <a:solidFill>
                  <a:schemeClr val="bg1"/>
                </a:solidFill>
              </a:rPr>
              <a:t>сложни </a:t>
            </a:r>
            <a:r>
              <a:rPr lang="ru-RU" sz="3200" b="1" dirty="0">
                <a:solidFill>
                  <a:schemeClr val="bg1"/>
                </a:solidFill>
              </a:rPr>
              <a:t>сценарии</a:t>
            </a:r>
            <a:r>
              <a:rPr lang="ru-RU" sz="3200" dirty="0"/>
              <a:t> при съхранение на данни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</a:t>
            </a:r>
            <a:r>
              <a:rPr lang="bg-BG" sz="3600" dirty="0" smtClean="0"/>
              <a:t>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 smtClean="0"/>
              <a:t>Функционира практически без </a:t>
            </a:r>
            <a:r>
              <a:rPr lang="bg-BG" sz="3600" b="1" dirty="0" smtClean="0">
                <a:solidFill>
                  <a:schemeClr val="bg1"/>
                </a:solidFill>
              </a:rPr>
              <a:t>допълнителни </a:t>
            </a:r>
            <a:r>
              <a:rPr lang="ru-RU" sz="3600" dirty="0" smtClean="0"/>
              <a:t>настройки </a:t>
            </a:r>
            <a:r>
              <a:rPr lang="ru-RU" sz="3600" dirty="0" smtClean="0"/>
              <a:t>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xmlns="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6045</TotalTime>
  <Words>1113</Words>
  <Application>Microsoft Office PowerPoint</Application>
  <PresentationFormat>Custom</PresentationFormat>
  <Paragraphs>214</Paragraphs>
  <Slides>27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SoftUni</vt:lpstr>
      <vt:lpstr>Въведение в MS SQL Server</vt:lpstr>
      <vt:lpstr>Съдържание</vt:lpstr>
      <vt:lpstr>Запознаване с SQL Server </vt:lpstr>
      <vt:lpstr>MS SQL Server</vt:lpstr>
      <vt:lpstr>SQL Server архитектура</vt:lpstr>
      <vt:lpstr>Изтегляне на клиент и сървър</vt:lpstr>
      <vt:lpstr>Предимства и недостатъци</vt:lpstr>
      <vt:lpstr>SQL Server Express LocalDB</vt:lpstr>
      <vt:lpstr>Изтегляне на SQL Server LocalDB</vt:lpstr>
      <vt:lpstr>Предимства и недостатъци</vt:lpstr>
      <vt:lpstr>Свързване със SQL Server</vt:lpstr>
      <vt:lpstr>Свързване</vt:lpstr>
      <vt:lpstr>Създаване на база данни чрез SQL</vt:lpstr>
      <vt:lpstr>SQL Заявки</vt:lpstr>
      <vt:lpstr>Създаване на БД и таблица в SQL</vt:lpstr>
      <vt:lpstr>Разглеждане и редактиране на данни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Изпълнение на SQL заявки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Databases. Data Definition and Data Types</dc:title>
  <dc:subject>Databases Basics - MS SQL Server - Practical Training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Windows User</cp:lastModifiedBy>
  <cp:revision>300</cp:revision>
  <dcterms:created xsi:type="dcterms:W3CDTF">2018-05-23T13:08:44Z</dcterms:created>
  <dcterms:modified xsi:type="dcterms:W3CDTF">2023-08-08T08:28:43Z</dcterms:modified>
  <cp:category>db;databases;sql;programming;computer programming;software development</cp:category>
</cp:coreProperties>
</file>