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9"/>
  </p:notesMasterIdLst>
  <p:handoutMasterIdLst>
    <p:handoutMasterId r:id="rId80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2" r:id="rId74"/>
    <p:sldId id="776" r:id="rId75"/>
    <p:sldId id="633" r:id="rId76"/>
    <p:sldId id="504" r:id="rId77"/>
    <p:sldId id="50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2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200" dirty="0"/>
              <a:t>или на </a:t>
            </a:r>
            <a:r>
              <a:rPr lang="bg-BG" sz="3200" b="1" dirty="0">
                <a:solidFill>
                  <a:schemeClr val="bg1"/>
                </a:solidFill>
              </a:rPr>
              <a:t>избран пациент </a:t>
            </a:r>
            <a:r>
              <a:rPr lang="bg-BG" sz="3200" dirty="0"/>
              <a:t>при </a:t>
            </a:r>
            <a:r>
              <a:rPr lang="bg-BG" sz="3200" b="1" dirty="0"/>
              <a:t>логнат лекар</a:t>
            </a:r>
            <a:r>
              <a:rPr lang="bg-BG" sz="3200" dirty="0"/>
              <a:t> (лекарят вижда</a:t>
            </a:r>
            <a:r>
              <a:rPr lang="bg-BG" sz="3200" b="1" dirty="0"/>
              <a:t> само </a:t>
            </a:r>
            <a:r>
              <a:rPr lang="bg-BG" sz="3200" dirty="0"/>
              <a:t>неговите </a:t>
            </a:r>
            <a:r>
              <a:rPr lang="bg-BG" sz="3200" b="1" dirty="0"/>
              <a:t>прегледи</a:t>
            </a:r>
            <a:r>
              <a:rPr lang="bg-BG" sz="3200" dirty="0"/>
              <a:t>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Зареждаме </a:t>
            </a:r>
            <a:r>
              <a:rPr lang="bg-BG" sz="3400" b="1" dirty="0">
                <a:solidFill>
                  <a:schemeClr val="bg1"/>
                </a:solidFill>
              </a:rPr>
              <a:t>прегледите</a:t>
            </a:r>
            <a:r>
              <a:rPr lang="bg-BG" sz="3400" dirty="0"/>
              <a:t> при </a:t>
            </a:r>
            <a:r>
              <a:rPr lang="bg-BG" sz="3400" b="1" dirty="0"/>
              <a:t>отваряне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преглед</a:t>
            </a:r>
          </a:p>
          <a:p>
            <a:pPr lvl="1"/>
            <a:r>
              <a:rPr lang="bg-BG" sz="3200" b="1" dirty="0"/>
              <a:t>Редактиране на преглед</a:t>
            </a:r>
          </a:p>
          <a:p>
            <a:pPr lvl="1"/>
            <a:r>
              <a:rPr lang="bg-BG" sz="3200" b="1" dirty="0"/>
              <a:t>Изтриване на преглед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3000" dirty="0"/>
              <a:t>Избираме </a:t>
            </a:r>
            <a:r>
              <a:rPr lang="en-US" sz="3000" b="1" dirty="0"/>
              <a:t>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3000" dirty="0"/>
              <a:t>Задаваме </a:t>
            </a:r>
            <a:r>
              <a:rPr lang="en-US" sz="3000" b="1" dirty="0"/>
              <a:t>CustomFormat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dd/MM/yyyy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1000" y="3199970"/>
            <a:ext cx="4829362" cy="33348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35" y="1279794"/>
            <a:ext cx="3633701" cy="2509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5426" y="2349000"/>
            <a:ext cx="3766168" cy="260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80689" y="112493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620" y="2949383"/>
            <a:ext cx="3717763" cy="2823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пациенти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пол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 </a:t>
            </a:r>
            <a:r>
              <a:rPr lang="bg-BG" sz="3200" b="1" dirty="0"/>
              <a:t>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</a:t>
            </a:r>
            <a:r>
              <a:rPr lang="bg-BG" sz="3200" b="1" dirty="0"/>
              <a:t> 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пол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показване на прегледи, 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76" y="3144279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пациентите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филтриране</a:t>
            </a:r>
            <a:r>
              <a:rPr lang="bg-BG" sz="2800" dirty="0"/>
              <a:t> на </a:t>
            </a:r>
            <a:r>
              <a:rPr lang="bg-BG" sz="2800" b="1" dirty="0"/>
              <a:t>пациенти</a:t>
            </a:r>
            <a:r>
              <a:rPr lang="bg-BG" sz="2800" dirty="0"/>
              <a:t> по </a:t>
            </a:r>
            <a:r>
              <a:rPr lang="bg-BG" sz="2800" b="1" dirty="0"/>
              <a:t>ЕГН</a:t>
            </a:r>
            <a:r>
              <a:rPr lang="bg-BG" sz="2800" dirty="0"/>
              <a:t>,</a:t>
            </a:r>
            <a:r>
              <a:rPr lang="bg-BG" sz="2800" b="1" dirty="0"/>
              <a:t> име</a:t>
            </a:r>
            <a:r>
              <a:rPr lang="bg-BG" sz="2800" dirty="0"/>
              <a:t>,</a:t>
            </a:r>
            <a:r>
              <a:rPr lang="bg-BG" sz="2800" b="1" dirty="0"/>
              <a:t> фамилия</a:t>
            </a:r>
            <a:r>
              <a:rPr lang="bg-BG" sz="2800" dirty="0"/>
              <a:t> или </a:t>
            </a:r>
            <a:r>
              <a:rPr lang="bg-BG" sz="2800" b="1" dirty="0"/>
              <a:t>телефон</a:t>
            </a:r>
            <a:endParaRPr lang="bg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307719" y="2095019"/>
            <a:ext cx="1146203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Прегледи на пациент</a:t>
            </a:r>
          </a:p>
          <a:p>
            <a:pPr lvl="1"/>
            <a:r>
              <a:rPr lang="bg-BG" sz="3200" b="1" dirty="0"/>
              <a:t>Добавяне на пациент</a:t>
            </a:r>
          </a:p>
          <a:p>
            <a:pPr lvl="1"/>
            <a:r>
              <a:rPr lang="bg-BG" sz="3200" b="1" dirty="0"/>
              <a:t>Редактиране на пациент</a:t>
            </a:r>
          </a:p>
          <a:p>
            <a:pPr lvl="1"/>
            <a:r>
              <a:rPr lang="bg-BG" sz="3200" b="1" dirty="0"/>
              <a:t>Изтриване на пациент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лекари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363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лекарите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лекар</a:t>
            </a:r>
          </a:p>
          <a:p>
            <a:pPr lvl="1"/>
            <a:r>
              <a:rPr lang="bg-BG" sz="3200" b="1" dirty="0"/>
              <a:t>Редактиране на лекар</a:t>
            </a:r>
          </a:p>
          <a:p>
            <a:pPr lvl="1"/>
            <a:r>
              <a:rPr lang="bg-BG" sz="3200" b="1" dirty="0"/>
              <a:t>Изтриване на лекар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055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админите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админ</a:t>
            </a:r>
          </a:p>
          <a:p>
            <a:pPr lvl="1"/>
            <a:r>
              <a:rPr lang="bg-BG" sz="3200" b="1" dirty="0"/>
              <a:t>Редактиране на админ</a:t>
            </a:r>
          </a:p>
          <a:p>
            <a:pPr lvl="1"/>
            <a:r>
              <a:rPr lang="bg-BG" sz="3200" b="1" dirty="0"/>
              <a:t>Изтриване на админ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</a:t>
            </a:r>
            <a:r>
              <a:rPr lang="en-US" sz="3000" b="1" dirty="0"/>
              <a:t>(Data Transfer Object)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4</a:t>
            </a:r>
            <a:r>
              <a:rPr lang="en-US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DataGridView </a:t>
            </a:r>
            <a:r>
              <a:rPr lang="bg-BG" sz="3200" dirty="0"/>
              <a:t>за </a:t>
            </a:r>
            <a:r>
              <a:rPr lang="bg-BG" sz="3200" b="1" dirty="0"/>
              <a:t>прегледи</a:t>
            </a:r>
            <a:endParaRPr lang="en-US" sz="3200" b="1" dirty="0"/>
          </a:p>
          <a:p>
            <a:r>
              <a:rPr lang="bg-BG" sz="3200" dirty="0"/>
              <a:t>Редактираме </a:t>
            </a:r>
            <a:r>
              <a:rPr lang="bg-BG" sz="3200" b="1" dirty="0"/>
              <a:t>имената</a:t>
            </a:r>
            <a:r>
              <a:rPr lang="bg-BG" sz="3200" dirty="0"/>
              <a:t> и </a:t>
            </a:r>
            <a:r>
              <a:rPr lang="bg-BG" sz="3200" b="1" dirty="0"/>
              <a:t>размерите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  <a:endParaRPr lang="en-US" sz="32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b="1" dirty="0"/>
              <a:t>DataGridView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EnableAdding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EnableEditing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EnableDeleting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AutoSizeColumnsMode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31423" y="3069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58040</TotalTime>
  <Words>6008</Words>
  <Application>Microsoft Macintosh PowerPoint</Application>
  <PresentationFormat>Widescreen</PresentationFormat>
  <Paragraphs>1114</Paragraphs>
  <Slides>77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510</cp:revision>
  <dcterms:created xsi:type="dcterms:W3CDTF">2018-05-23T13:08:44Z</dcterms:created>
  <dcterms:modified xsi:type="dcterms:W3CDTF">2025-01-12T12:40:42Z</dcterms:modified>
  <cp:category/>
</cp:coreProperties>
</file>