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1176" r:id="rId2"/>
    <p:sldId id="1177" r:id="rId3"/>
    <p:sldId id="1178" r:id="rId4"/>
    <p:sldId id="1214" r:id="rId5"/>
    <p:sldId id="1181" r:id="rId6"/>
    <p:sldId id="1213" r:id="rId7"/>
    <p:sldId id="1216" r:id="rId8"/>
    <p:sldId id="1188" r:id="rId9"/>
    <p:sldId id="1180" r:id="rId10"/>
    <p:sldId id="1217" r:id="rId11"/>
    <p:sldId id="1218" r:id="rId12"/>
    <p:sldId id="1219" r:id="rId13"/>
    <p:sldId id="1221" r:id="rId14"/>
    <p:sldId id="1222" r:id="rId15"/>
    <p:sldId id="1211" r:id="rId16"/>
    <p:sldId id="1224" r:id="rId17"/>
    <p:sldId id="1225" r:id="rId18"/>
    <p:sldId id="1228" r:id="rId19"/>
    <p:sldId id="1212" r:id="rId20"/>
    <p:sldId id="1193" r:id="rId21"/>
    <p:sldId id="1226" r:id="rId22"/>
    <p:sldId id="1229" r:id="rId23"/>
    <p:sldId id="1227" r:id="rId24"/>
    <p:sldId id="1230" r:id="rId25"/>
    <p:sldId id="1199" r:id="rId26"/>
    <p:sldId id="1200" r:id="rId27"/>
    <p:sldId id="1201" r:id="rId28"/>
    <p:sldId id="1223" r:id="rId29"/>
    <p:sldId id="1205" r:id="rId30"/>
    <p:sldId id="1191" r:id="rId31"/>
    <p:sldId id="1192" r:id="rId32"/>
    <p:sldId id="1208" r:id="rId33"/>
    <p:sldId id="1206" r:id="rId34"/>
    <p:sldId id="1207" r:id="rId35"/>
    <p:sldId id="1209" r:id="rId36"/>
    <p:sldId id="1231" r:id="rId37"/>
    <p:sldId id="1232" r:id="rId38"/>
    <p:sldId id="1233" r:id="rId39"/>
    <p:sldId id="1234" r:id="rId40"/>
    <p:sldId id="1127" r:id="rId41"/>
    <p:sldId id="504" r:id="rId42"/>
    <p:sldId id="5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213"/>
            <p14:sldId id="1216"/>
            <p14:sldId id="1188"/>
            <p14:sldId id="1180"/>
            <p14:sldId id="1217"/>
            <p14:sldId id="1218"/>
            <p14:sldId id="1219"/>
            <p14:sldId id="1221"/>
            <p14:sldId id="1222"/>
          </p14:sldIdLst>
        </p14:section>
        <p14:section name="Свързване със SQL Server" id="{71D8E2F6-5C2D-47E7-95B1-979EEA4BAAA1}">
          <p14:sldIdLst>
            <p14:sldId id="1211"/>
            <p14:sldId id="1224"/>
            <p14:sldId id="1225"/>
            <p14:sldId id="1228"/>
            <p14:sldId id="121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226"/>
            <p14:sldId id="1229"/>
            <p14:sldId id="1227"/>
            <p14:sldId id="1230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191"/>
            <p14:sldId id="1192"/>
            <p14:sldId id="1208"/>
            <p14:sldId id="1206"/>
            <p14:sldId id="1207"/>
            <p14:sldId id="1209"/>
          </p14:sldIdLst>
        </p14:section>
        <p14:section name="База данни от SQL скрипт" id="{2765B4D4-0E2C-426A-ACBD-1C7BBCA0BC7B}">
          <p14:sldIdLst>
            <p14:sldId id="1231"/>
            <p14:sldId id="1232"/>
            <p14:sldId id="1233"/>
            <p14:sldId id="1234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7" autoAdjust="0"/>
    <p:restoredTop sz="95215" autoAdjust="0"/>
  </p:normalViewPr>
  <p:slideViewPr>
    <p:cSldViewPr showGuides="1">
      <p:cViewPr varScale="1">
        <p:scale>
          <a:sx n="141" d="100"/>
          <a:sy n="141" d="100"/>
        </p:scale>
        <p:origin x="200" y="3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426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800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icrosoft.com/en-us/sql/ssms/download-sql-server-management-studio-ssms?view=sql-server-ver16#download-ss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(3)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(5)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95A81-06AA-CA40-A8FC-F1EE60B08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SQL Server Management Studio </a:t>
            </a:r>
            <a:r>
              <a:rPr lang="ru-RU" dirty="0"/>
              <a:t>(</a:t>
            </a:r>
            <a:r>
              <a:rPr lang="ru-RU" b="1" dirty="0">
                <a:solidFill>
                  <a:schemeClr val="bg1"/>
                </a:solidFill>
              </a:rPr>
              <a:t>SSMS</a:t>
            </a:r>
            <a:r>
              <a:rPr lang="ru-RU" dirty="0"/>
              <a:t>) е интегрирана </a:t>
            </a:r>
            <a:r>
              <a:rPr lang="ru-RU" b="1" dirty="0">
                <a:solidFill>
                  <a:schemeClr val="bg1"/>
                </a:solidFill>
              </a:rPr>
              <a:t>среда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Microsoft SQL Server </a:t>
            </a:r>
            <a:r>
              <a:rPr lang="ru-RU" dirty="0"/>
              <a:t>инфраструктурат</a:t>
            </a:r>
            <a:r>
              <a:rPr lang="bg-BG" dirty="0"/>
              <a:t>а</a:t>
            </a:r>
            <a:endParaRPr lang="en-US" dirty="0"/>
          </a:p>
          <a:p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конфигуриране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администриране</a:t>
            </a:r>
            <a:r>
              <a:rPr lang="ru-RU" dirty="0"/>
              <a:t> на всички компоненти в SQL Server</a:t>
            </a:r>
          </a:p>
          <a:p>
            <a:r>
              <a:rPr lang="ru-RU" dirty="0"/>
              <a:t>Може да се използва за </a:t>
            </a:r>
            <a:r>
              <a:rPr lang="ru-RU" b="1" dirty="0"/>
              <a:t>разполагане</a:t>
            </a:r>
            <a:r>
              <a:rPr lang="ru-RU" dirty="0"/>
              <a:t> и </a:t>
            </a:r>
            <a:r>
              <a:rPr lang="ru-RU" b="1" dirty="0"/>
              <a:t>управление</a:t>
            </a:r>
            <a:r>
              <a:rPr lang="ru-RU" dirty="0"/>
              <a:t> на </a:t>
            </a:r>
            <a:r>
              <a:rPr lang="ru-RU" b="1" dirty="0"/>
              <a:t>бази</a:t>
            </a:r>
            <a:r>
              <a:rPr lang="ru-RU" dirty="0"/>
              <a:t> </a:t>
            </a:r>
            <a:r>
              <a:rPr lang="ru-RU" b="1" dirty="0"/>
              <a:t>данни</a:t>
            </a:r>
            <a:r>
              <a:rPr lang="ru-RU" dirty="0"/>
              <a:t> както на </a:t>
            </a:r>
            <a:r>
              <a:rPr lang="ru-RU" b="1" dirty="0">
                <a:solidFill>
                  <a:schemeClr val="bg1"/>
                </a:solidFill>
              </a:rPr>
              <a:t>локални машини</a:t>
            </a:r>
            <a:r>
              <a:rPr lang="ru-RU" dirty="0"/>
              <a:t>, така и в </a:t>
            </a:r>
            <a:r>
              <a:rPr lang="ru-RU" b="1" dirty="0">
                <a:solidFill>
                  <a:schemeClr val="bg1"/>
                </a:solidFill>
              </a:rPr>
              <a:t>облака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бази данни</a:t>
            </a:r>
            <a:r>
              <a:rPr lang="ru-RU" dirty="0"/>
              <a:t>, </a:t>
            </a:r>
            <a:r>
              <a:rPr lang="ru-RU" b="1" dirty="0"/>
              <a:t>таблици</a:t>
            </a:r>
            <a:r>
              <a:rPr lang="ru-RU" dirty="0"/>
              <a:t>, </a:t>
            </a:r>
            <a:r>
              <a:rPr lang="ru-RU" b="1" dirty="0"/>
              <a:t>изгледи</a:t>
            </a:r>
            <a:r>
              <a:rPr lang="ru-RU" dirty="0"/>
              <a:t>, </a:t>
            </a:r>
            <a:r>
              <a:rPr lang="ru-RU" b="1" dirty="0"/>
              <a:t>индекси</a:t>
            </a:r>
            <a:r>
              <a:rPr lang="ru-RU" dirty="0"/>
              <a:t> и </a:t>
            </a:r>
            <a:r>
              <a:rPr lang="ru-RU" b="1" dirty="0"/>
              <a:t>други</a:t>
            </a:r>
            <a:r>
              <a:rPr lang="ru-RU" dirty="0"/>
              <a:t> обекти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4C56DC-704E-3B62-BCF2-0861DF5A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83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ED84-6761-F8DA-3B11-6AC7B06F1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4641-1F58-228A-62B6-E5D8C4E33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dirty="0"/>
              <a:t>Натиснете </a:t>
            </a:r>
            <a:r>
              <a:rPr lang="bg-BG" b="1" dirty="0">
                <a:hlinkClick r:id="rId2"/>
              </a:rPr>
              <a:t>този линк</a:t>
            </a:r>
            <a:r>
              <a:rPr lang="bg-BG" dirty="0"/>
              <a:t>, чрез който ще инсталирате </a:t>
            </a:r>
            <a:r>
              <a:rPr lang="en-US" dirty="0"/>
              <a:t>SSMS</a:t>
            </a:r>
            <a:r>
              <a:rPr lang="ru-RU" dirty="0"/>
              <a:t> </a:t>
            </a:r>
          </a:p>
          <a:p>
            <a:pPr marR="0"/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линка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"</a:t>
            </a:r>
            <a:r>
              <a:rPr lang="en-US" b="1" dirty="0"/>
              <a:t>Free Download for SQL Server Management Studio</a:t>
            </a:r>
            <a:r>
              <a:rPr lang="ru-RU" b="1" dirty="0"/>
              <a:t> (</a:t>
            </a:r>
            <a:r>
              <a:rPr lang="en-US" b="1" dirty="0"/>
              <a:t>SSMS</a:t>
            </a:r>
            <a:r>
              <a:rPr lang="ru-RU" b="1" dirty="0"/>
              <a:t>)</a:t>
            </a:r>
            <a:r>
              <a:rPr lang="ru-RU" dirty="0"/>
              <a:t>" (трябва да е </a:t>
            </a:r>
            <a:r>
              <a:rPr lang="ru-RU" b="1" dirty="0"/>
              <a:t>под</a:t>
            </a:r>
            <a:r>
              <a:rPr lang="ru-RU" dirty="0"/>
              <a:t> заглавието </a:t>
            </a:r>
            <a:r>
              <a:rPr lang="bg-BG" dirty="0"/>
              <a:t>"</a:t>
            </a:r>
            <a:r>
              <a:rPr lang="en-US" b="1" dirty="0"/>
              <a:t>Download SSMS</a:t>
            </a:r>
            <a:r>
              <a:rPr lang="bg-BG" dirty="0"/>
              <a:t>"</a:t>
            </a:r>
            <a:r>
              <a:rPr lang="ru-RU" dirty="0"/>
              <a:t>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F6617-128E-51B4-1719-9CCA248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(1)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D344CEB-0A38-4ED8-95CE-368CFAD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5" y="4329000"/>
            <a:ext cx="8431970" cy="1754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6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AA1D6-B2D9-CE68-6008-754F0EC34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F6E2-5B0D-74BA-F46C-ED827719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Отворете </a:t>
            </a:r>
            <a:r>
              <a:rPr lang="ru-RU" b="1" dirty="0"/>
              <a:t>изтегления</a:t>
            </a:r>
            <a:r>
              <a:rPr lang="ru-RU" dirty="0"/>
              <a:t> файл</a:t>
            </a:r>
            <a:r>
              <a:rPr lang="en-US" dirty="0"/>
              <a:t>. </a:t>
            </a:r>
            <a:r>
              <a:rPr lang="en-US" dirty="0" err="1"/>
              <a:t>Сега</a:t>
            </a:r>
            <a:r>
              <a:rPr lang="en-US" dirty="0"/>
              <a:t> </a:t>
            </a:r>
            <a:r>
              <a:rPr lang="en-US" dirty="0" err="1"/>
              <a:t>трябва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видите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екрана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инсталиране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/>
              <a:t>Microsoft SQL Server Management Studio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Azure Data Studio</a:t>
            </a:r>
            <a:r>
              <a:rPr lang="en-US" dirty="0"/>
              <a:t>:</a:t>
            </a:r>
            <a:endParaRPr lang="bg-BG" dirty="0"/>
          </a:p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EEFF8-2B22-740E-2639-6BC4081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1C6808-368C-B822-3020-DF8D77011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28" y="2620879"/>
            <a:ext cx="4500000" cy="3886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25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en-US" dirty="0"/>
              <a:t>С</a:t>
            </a:r>
            <a:r>
              <a:rPr lang="bg-BG" dirty="0" err="1"/>
              <a:t>тартирайте</a:t>
            </a:r>
            <a:r>
              <a:rPr lang="bg-BG" dirty="0"/>
              <a:t> </a:t>
            </a:r>
            <a:r>
              <a:rPr lang="en-US" dirty="0"/>
              <a:t>SSMS </a:t>
            </a:r>
            <a:r>
              <a:rPr lang="bg-BG" dirty="0"/>
              <a:t>и се свържете към 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</a:t>
            </a:r>
            <a:r>
              <a:rPr lang="ru-RU" dirty="0" err="1"/>
              <a:t>написани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Импортиране на база данни от SQL скрипт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520000" cy="768084"/>
          </a:xfrm>
        </p:spPr>
        <p:txBody>
          <a:bodyPr/>
          <a:lstStyle/>
          <a:p>
            <a:r>
              <a:rPr lang="ru-RU" sz="4500" dirty="0"/>
              <a:t>Работа с </a:t>
            </a:r>
            <a:r>
              <a:rPr lang="bg-BG" sz="4500" dirty="0"/>
              <a:t>таблици и </a:t>
            </a:r>
            <a:r>
              <a:rPr lang="ru-RU" sz="4500" dirty="0"/>
              <a:t>данни в MS SQL Server</a:t>
            </a:r>
            <a:endParaRPr lang="bg-BG" sz="4500" dirty="0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разглеждане и редактиране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</a:t>
            </a:r>
            <a:r>
              <a:rPr lang="bg-BG" b="1" dirty="0"/>
              <a:t>десен</a:t>
            </a:r>
            <a:r>
              <a:rPr lang="bg-BG" dirty="0"/>
              <a:t> </a:t>
            </a:r>
            <a:r>
              <a:rPr lang="bg-BG" b="1" dirty="0"/>
              <a:t>бутон</a:t>
            </a:r>
            <a:r>
              <a:rPr lang="bg-BG" dirty="0"/>
              <a:t> върху </a:t>
            </a:r>
            <a:r>
              <a:rPr lang="en-US" b="1" dirty="0">
                <a:latin typeface="Consolas" panose="020B0609020204030204" pitchFamily="49" charset="0"/>
              </a:rPr>
              <a:t>Databases</a:t>
            </a:r>
            <a:r>
              <a:rPr lang="en-US" dirty="0"/>
              <a:t>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New Database…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4F9540-A48F-F86B-3D99-CEB4CED76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8" y="2889000"/>
            <a:ext cx="4788084" cy="31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94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5908-B60E-CCA7-20F7-64DF23E62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04C4-C482-0DC8-4690-993986072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b="1" dirty="0"/>
              <a:t>името</a:t>
            </a:r>
            <a:r>
              <a:rPr lang="bg-BG" dirty="0"/>
              <a:t> на базата данни и натиснете </a:t>
            </a:r>
            <a:r>
              <a:rPr lang="ru-RU" dirty="0"/>
              <a:t>[</a:t>
            </a:r>
            <a:r>
              <a:rPr lang="bg-BG" b="1" dirty="0">
                <a:latin typeface="Consolas" panose="020B0609020204030204" pitchFamily="49" charset="0"/>
              </a:rPr>
              <a:t>OK</a:t>
            </a:r>
            <a:r>
              <a:rPr lang="ru-RU" dirty="0"/>
              <a:t>]</a:t>
            </a:r>
            <a:r>
              <a:rPr lang="bg-BG" dirty="0"/>
              <a:t>. Това ще </a:t>
            </a:r>
            <a:r>
              <a:rPr lang="bg-BG" b="1" dirty="0">
                <a:solidFill>
                  <a:schemeClr val="bg1"/>
                </a:solidFill>
              </a:rPr>
              <a:t>създаде</a:t>
            </a:r>
            <a:r>
              <a:rPr lang="bg-BG" dirty="0"/>
              <a:t> вашата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A84F1-B32E-11CD-F7C4-3C4F0F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CC8E3-2484-196A-C7AB-E4B12A0A0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5" y="2439306"/>
            <a:ext cx="4534950" cy="40831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1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върху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/>
              <a:t>] </a:t>
            </a:r>
            <a:r>
              <a:rPr lang="bg-BG" dirty="0"/>
              <a:t>до името на базата данни, която се визуализира в листа с бази данни</a:t>
            </a:r>
            <a:endParaRPr lang="en-US" dirty="0"/>
          </a:p>
          <a:p>
            <a:r>
              <a:rPr lang="bg-BG" dirty="0"/>
              <a:t>Натиснете с </a:t>
            </a:r>
            <a:r>
              <a:rPr lang="bg-BG" b="1" dirty="0"/>
              <a:t>десен бутон </a:t>
            </a:r>
            <a:r>
              <a:rPr lang="bg-BG" dirty="0"/>
              <a:t>върху </a:t>
            </a:r>
            <a:r>
              <a:rPr lang="en-US" dirty="0"/>
              <a:t>Tables </a:t>
            </a:r>
            <a:r>
              <a:rPr lang="bg-BG" dirty="0"/>
              <a:t>и изберете</a:t>
            </a:r>
            <a:r>
              <a:rPr lang="en-US" dirty="0"/>
              <a:t> [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/>
              <a:t>] -&gt;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Table…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3BBCB-CB93-6695-9D6F-47E99FCB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0" y="3807746"/>
            <a:ext cx="4486901" cy="18671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6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6F4EC-680B-E0A2-7C9C-EBCC0873E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F402-8C74-A96D-47A1-63147DE41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r>
              <a:rPr lang="bg-BG" dirty="0"/>
              <a:t> и им задайте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b="1" dirty="0"/>
              <a:t>Ctrl</a:t>
            </a:r>
            <a:r>
              <a:rPr lang="ru-RU" b="1" dirty="0"/>
              <a:t> + </a:t>
            </a:r>
            <a:r>
              <a:rPr lang="en-US" b="1" dirty="0"/>
              <a:t>S </a:t>
            </a:r>
            <a:r>
              <a:rPr lang="bg-BG" dirty="0"/>
              <a:t>и задайте име на таблицата.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OK</a:t>
            </a:r>
            <a:r>
              <a:rPr lang="en-US" dirty="0"/>
              <a:t>]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EFD29A-ED48-09DF-CBB6-101521C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(2)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25EA626-1E9D-3B38-C4F2-7EEF6BB1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00" y="2214000"/>
            <a:ext cx="4545000" cy="166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E1BE6E-1D59-F1EE-784E-19D63543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23" y="4896875"/>
            <a:ext cx="2494354" cy="15021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81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67875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500"/>
              </a:spcBef>
            </a:pPr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1101000" y="2441901"/>
            <a:ext cx="3194761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865431" y="3747114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92949"/>
            <a:ext cx="4320000" cy="54623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679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</a:t>
            </a:r>
            <a:r>
              <a:rPr lang="bg-BG" dirty="0"/>
              <a:t> и</a:t>
            </a:r>
            <a:r>
              <a:rPr lang="en-US" dirty="0"/>
              <a:t> LocalDB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2153175"/>
          </a:xfrm>
        </p:spPr>
        <p:txBody>
          <a:bodyPr/>
          <a:lstStyle/>
          <a:p>
            <a:r>
              <a:rPr lang="bg-BG" dirty="0"/>
              <a:t>Импортиране на база данни в </a:t>
            </a:r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51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r>
              <a:rPr lang="bg-BG" dirty="0"/>
              <a:t>В </a:t>
            </a:r>
            <a:r>
              <a:rPr lang="en-US" b="1" dirty="0"/>
              <a:t>SSMS</a:t>
            </a:r>
            <a:r>
              <a:rPr lang="en-US" dirty="0"/>
              <a:t> </a:t>
            </a:r>
            <a:r>
              <a:rPr lang="bg-BG" dirty="0"/>
              <a:t>имаме опцията да </a:t>
            </a:r>
            <a:r>
              <a:rPr lang="bg-BG" b="1" dirty="0">
                <a:solidFill>
                  <a:schemeClr val="bg1"/>
                </a:solidFill>
              </a:rPr>
              <a:t>импортираме готов скрипт </a:t>
            </a:r>
            <a:r>
              <a:rPr lang="bg-BG" dirty="0"/>
              <a:t>за база данни</a:t>
            </a:r>
            <a:r>
              <a:rPr lang="en-US" dirty="0"/>
              <a:t>: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dirty="0"/>
              <a:t>͏</a:t>
            </a:r>
            <a:r>
              <a:rPr lang="bg-BG" b="1" dirty="0"/>
              <a:t>Копираме скрипта</a:t>
            </a:r>
            <a:r>
              <a:rPr lang="bg-BG" dirty="0"/>
              <a:t>, който искаме да изпълним, от предоставения файл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В </a:t>
            </a:r>
            <a:r>
              <a:rPr lang="en-US" dirty="0"/>
              <a:t>SSMS </a:t>
            </a:r>
            <a:r>
              <a:rPr lang="bg-BG" dirty="0"/>
              <a:t>кликаме с </a:t>
            </a:r>
            <a:r>
              <a:rPr lang="bg-BG" b="1" dirty="0"/>
              <a:t>десен бутон</a:t>
            </a:r>
            <a:r>
              <a:rPr lang="bg-BG" dirty="0"/>
              <a:t> върху инстанцията на сървъра и избираме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New query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F9F300-B7B8-420D-7AD6-ED210B8D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00" y="4329000"/>
            <a:ext cx="3898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AC0ADD-0776-1BD5-5D56-7F0C426DE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28"/>
          <a:stretch/>
        </p:blipFill>
        <p:spPr>
          <a:xfrm>
            <a:off x="1970400" y="1899000"/>
            <a:ext cx="8251200" cy="46816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Поставяме скрипта в отворилия се прозорец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7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12287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]</a:t>
            </a:r>
            <a:r>
              <a:rPr lang="bg-BG" dirty="0"/>
              <a:t>, за да </a:t>
            </a:r>
            <a:r>
              <a:rPr lang="bg-BG" b="1" dirty="0">
                <a:solidFill>
                  <a:schemeClr val="bg1"/>
                </a:solidFill>
              </a:rPr>
              <a:t>изпълним скрипта</a:t>
            </a:r>
            <a:r>
              <a:rPr lang="bg-BG" dirty="0"/>
              <a:t>, който ще </a:t>
            </a:r>
            <a:r>
              <a:rPr lang="bg-BG" b="1" dirty="0"/>
              <a:t>създаде</a:t>
            </a:r>
            <a:r>
              <a:rPr lang="bg-BG" dirty="0"/>
              <a:t> нашата </a:t>
            </a:r>
            <a:r>
              <a:rPr lang="bg-BG" b="1" dirty="0"/>
              <a:t>БД</a:t>
            </a:r>
            <a:r>
              <a:rPr lang="bg-BG" dirty="0"/>
              <a:t> и необходимите </a:t>
            </a:r>
            <a:r>
              <a:rPr lang="bg-BG" b="1" dirty="0"/>
              <a:t>таблици</a:t>
            </a:r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r>
              <a:rPr lang="bg-BG" dirty="0"/>
              <a:t>При </a:t>
            </a:r>
            <a:r>
              <a:rPr lang="en-US" b="1" dirty="0">
                <a:solidFill>
                  <a:schemeClr val="bg1"/>
                </a:solidFill>
              </a:rPr>
              <a:t>refresh</a:t>
            </a:r>
            <a:r>
              <a:rPr lang="bg-BG" dirty="0"/>
              <a:t> можем да видим </a:t>
            </a:r>
            <a:r>
              <a:rPr lang="bg-BG" b="1" dirty="0"/>
              <a:t>импортираната база данни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55DD9-1EE7-28D9-2397-01CA27067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84"/>
          <a:stretch/>
        </p:blipFill>
        <p:spPr>
          <a:xfrm>
            <a:off x="2856000" y="2626726"/>
            <a:ext cx="6480000" cy="1475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0CE20-5DB8-76CE-139D-DD4719A14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6" b="7292"/>
          <a:stretch/>
        </p:blipFill>
        <p:spPr>
          <a:xfrm>
            <a:off x="4476000" y="5283000"/>
            <a:ext cx="3240000" cy="126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4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LocalDB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(1)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LocalDB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4032</TotalTime>
  <Words>1600</Words>
  <Application>Microsoft Macintosh PowerPoint</Application>
  <PresentationFormat>Widescreen</PresentationFormat>
  <Paragraphs>272</Paragraphs>
  <Slides>42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Запознаване с SQL Server и LocalDB</vt:lpstr>
      <vt:lpstr>MS SQL Server</vt:lpstr>
      <vt:lpstr>SQL Server архитектура</vt:lpstr>
      <vt:lpstr>SQL Server Express LocalDB</vt:lpstr>
      <vt:lpstr>Предимства и недостатъци на LocalDB</vt:lpstr>
      <vt:lpstr>Изтегляне на SQL Server LocalDB (1)</vt:lpstr>
      <vt:lpstr>Изтегляне на SQL Server LocalDB (2)</vt:lpstr>
      <vt:lpstr>Изтегляне на SQL Server LocalDB (3)</vt:lpstr>
      <vt:lpstr>Изтегляне на SQL Server LocalDB (4)</vt:lpstr>
      <vt:lpstr>Изтегляне на SQL Server LocalDB (4)</vt:lpstr>
      <vt:lpstr>Изтегляне на SQL Server LocalDB (5)</vt:lpstr>
      <vt:lpstr>Изтегляне на SQL Server LocalDB (6)</vt:lpstr>
      <vt:lpstr>Свързване със SQL Server</vt:lpstr>
      <vt:lpstr>SSMS</vt:lpstr>
      <vt:lpstr>Инсталация на SSMS (1)</vt:lpstr>
      <vt:lpstr>Инсталация на SSMS (2)</vt:lpstr>
      <vt:lpstr>Свързване</vt:lpstr>
      <vt:lpstr>Работа с таблици и данни в MS SQL Server</vt:lpstr>
      <vt:lpstr>Създаване на база данни (1)</vt:lpstr>
      <vt:lpstr>Създаване на база данни (2)</vt:lpstr>
      <vt:lpstr>Създаване на таблица (1)</vt:lpstr>
      <vt:lpstr>Създаване на таблица (2)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SQL заявки</vt:lpstr>
      <vt:lpstr>Създаване на БД и таблица в SQL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Импортиране на база данни в SSMS</vt:lpstr>
      <vt:lpstr>Импортване на SQL скрипт (1)</vt:lpstr>
      <vt:lpstr>Импортване на SQL скрипт (2)</vt:lpstr>
      <vt:lpstr>Импортване на SQL скрипт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152</cp:revision>
  <dcterms:created xsi:type="dcterms:W3CDTF">2018-05-23T13:08:44Z</dcterms:created>
  <dcterms:modified xsi:type="dcterms:W3CDTF">2024-07-16T09:32:24Z</dcterms:modified>
  <cp:category>db;databases;sql;programming;computer programming;software development</cp:category>
</cp:coreProperties>
</file>