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86" r:id="rId11"/>
    <p:sldId id="504" r:id="rId12"/>
    <p:sldId id="5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гриране на дейности" id="{2DD3A0D1-3345-4113-BD7C-FE6F0F7A287F}">
          <p14:sldIdLst>
            <p14:sldId id="587"/>
            <p14:sldId id="588"/>
            <p14:sldId id="589"/>
          </p14:sldIdLst>
        </p14:section>
        <p14:section name="͏Търсене и запазване на информация от интернет" id="{5E0750EA-F0C7-4C55-9FED-7331F67F08FE}">
          <p14:sldIdLst>
            <p14:sldId id="590"/>
            <p14:sldId id="591"/>
            <p14:sldId id="592"/>
            <p14:sldId id="59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42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022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366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94508"/>
            <a:ext cx="11083636" cy="714491"/>
          </a:xfrm>
        </p:spPr>
        <p:txBody>
          <a:bodyPr>
            <a:normAutofit fontScale="92500"/>
          </a:bodyPr>
          <a:lstStyle/>
          <a:p>
            <a:r>
              <a:rPr lang="ru-RU" dirty="0"/>
              <a:t>Авторски права на информация, публикувана в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87" y="321501"/>
            <a:ext cx="9925627" cy="1563818"/>
          </a:xfrm>
        </p:spPr>
        <p:txBody>
          <a:bodyPr>
            <a:normAutofit fontScale="90000"/>
          </a:bodyPr>
          <a:lstStyle/>
          <a:p>
            <a:r>
              <a:rPr lang="ru-RU" dirty="0"/>
              <a:t>Търсене на материали по зададена тема на български и на чужд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5" name="Picture 2" descr="How To Reverse Image Search On A Mobile Device Or Computer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b="12911"/>
          <a:stretch/>
        </p:blipFill>
        <p:spPr bwMode="auto">
          <a:xfrm>
            <a:off x="6390123" y="3249001"/>
            <a:ext cx="524826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ru-RU" sz="2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284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Интегриране</a:t>
            </a:r>
            <a:r>
              <a:rPr lang="bg-BG" dirty="0" smtClean="0"/>
              <a:t> на </a:t>
            </a:r>
            <a:r>
              <a:rPr lang="bg-BG" b="1" dirty="0" smtClean="0"/>
              <a:t>дейности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Търсене</a:t>
            </a:r>
            <a:r>
              <a:rPr lang="bg-BG" dirty="0" smtClean="0"/>
              <a:t> и </a:t>
            </a:r>
            <a:r>
              <a:rPr lang="bg-BG" b="1" dirty="0" smtClean="0"/>
              <a:t>запазване</a:t>
            </a:r>
            <a:r>
              <a:rPr lang="bg-BG" dirty="0" smtClean="0"/>
              <a:t> на </a:t>
            </a:r>
            <a:r>
              <a:rPr lang="bg-BG" b="1" dirty="0" smtClean="0"/>
              <a:t>информация</a:t>
            </a:r>
            <a:r>
              <a:rPr lang="bg-BG" dirty="0" smtClean="0"/>
              <a:t> от интернет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accent3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00B0F0"/>
                </a:solidFill>
              </a:rPr>
              <a:t>g</a:t>
            </a:r>
            <a:r>
              <a:rPr lang="en-US" b="1" dirty="0" smtClean="0">
                <a:solidFill>
                  <a:schemeClr val="accent2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bg-BG" dirty="0" smtClean="0"/>
              <a:t> </a:t>
            </a:r>
            <a:r>
              <a:rPr lang="bg-BG" b="1" dirty="0" smtClean="0"/>
              <a:t>преводач</a:t>
            </a:r>
            <a:endParaRPr lang="en-US" b="1" dirty="0" smtClean="0"/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Авторски права </a:t>
            </a:r>
            <a:r>
              <a:rPr lang="bg-BG" dirty="0" smtClean="0"/>
              <a:t>в интернет</a:t>
            </a:r>
          </a:p>
          <a:p>
            <a:r>
              <a:rPr lang="bg-BG" dirty="0" smtClean="0"/>
              <a:t>͏Лицензионни </a:t>
            </a:r>
            <a:r>
              <a:rPr lang="bg-BG" b="1" dirty="0" smtClean="0"/>
              <a:t>споразумения</a:t>
            </a:r>
          </a:p>
          <a:p>
            <a:r>
              <a:rPr lang="bg-BG" dirty="0" smtClean="0"/>
              <a:t>͏Общ </a:t>
            </a:r>
            <a:r>
              <a:rPr lang="bg-BG" b="1" dirty="0" smtClean="0"/>
              <a:t>публичен лиценз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Интегриране на </a:t>
            </a:r>
            <a:r>
              <a:rPr lang="bg-BG" dirty="0" smtClean="0"/>
              <a:t>дейности</a:t>
            </a:r>
            <a:endParaRPr lang="en-US" dirty="0"/>
          </a:p>
        </p:txBody>
      </p:sp>
      <p:pic>
        <p:nvPicPr>
          <p:cNvPr id="2054" name="Picture 6" descr="Integration - Free compute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00" y="1269000"/>
            <a:ext cx="2835000" cy="28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Интегриран документ </a:t>
            </a:r>
            <a:r>
              <a:rPr lang="bg-BG" dirty="0" smtClean="0"/>
              <a:t>– </a:t>
            </a:r>
            <a:r>
              <a:rPr lang="bg-BG" b="1" dirty="0" smtClean="0"/>
              <a:t>документ</a:t>
            </a:r>
            <a:r>
              <a:rPr lang="bg-BG" dirty="0" smtClean="0"/>
              <a:t> с </a:t>
            </a:r>
            <a:r>
              <a:rPr lang="bg-BG" b="1" dirty="0" smtClean="0"/>
              <a:t>вмъкнати</a:t>
            </a:r>
            <a:r>
              <a:rPr lang="bg-BG" dirty="0" smtClean="0"/>
              <a:t> отделни </a:t>
            </a:r>
            <a:r>
              <a:rPr lang="bg-BG" b="1" dirty="0" smtClean="0"/>
              <a:t>елементи</a:t>
            </a:r>
            <a:r>
              <a:rPr lang="bg-BG" dirty="0" smtClean="0"/>
              <a:t> </a:t>
            </a:r>
            <a:r>
              <a:rPr lang="ru-RU" dirty="0"/>
              <a:t>(текст, таблици, </a:t>
            </a:r>
            <a:r>
              <a:rPr lang="ru-RU" dirty="0" smtClean="0"/>
              <a:t>снимки и др.)</a:t>
            </a:r>
          </a:p>
          <a:p>
            <a:pPr lvl="1"/>
            <a:r>
              <a:rPr lang="ru-RU" b="1" dirty="0" smtClean="0"/>
              <a:t>Вмъкнати елементи </a:t>
            </a:r>
            <a:r>
              <a:rPr lang="ru-RU" dirty="0" smtClean="0"/>
              <a:t>са тези, които съставят документа и са </a:t>
            </a:r>
            <a:r>
              <a:rPr lang="ru-RU" b="1" dirty="0"/>
              <a:t>създадени</a:t>
            </a:r>
            <a:r>
              <a:rPr lang="ru-RU" dirty="0"/>
              <a:t> с </a:t>
            </a:r>
            <a:r>
              <a:rPr lang="ru-RU" b="1" dirty="0"/>
              <a:t>друга </a:t>
            </a:r>
            <a:r>
              <a:rPr lang="ru-RU" b="1" dirty="0" smtClean="0"/>
              <a:t>програма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Интегриране на дейности </a:t>
            </a:r>
            <a:r>
              <a:rPr lang="ru-RU" dirty="0" smtClean="0"/>
              <a:t>– </a:t>
            </a:r>
            <a:r>
              <a:rPr lang="ru-RU" b="1" dirty="0" smtClean="0"/>
              <a:t>процесът</a:t>
            </a:r>
            <a:r>
              <a:rPr lang="ru-RU" dirty="0" smtClean="0"/>
              <a:t> на </a:t>
            </a:r>
            <a:r>
              <a:rPr lang="ru-RU" b="1" dirty="0" smtClean="0"/>
              <a:t>копиране</a:t>
            </a:r>
            <a:r>
              <a:rPr lang="ru-RU" dirty="0" smtClean="0"/>
              <a:t> и </a:t>
            </a:r>
            <a:r>
              <a:rPr lang="ru-RU" b="1" dirty="0" smtClean="0"/>
              <a:t>вмъкване</a:t>
            </a:r>
            <a:r>
              <a:rPr lang="ru-RU" dirty="0" smtClean="0"/>
              <a:t> на </a:t>
            </a:r>
            <a:r>
              <a:rPr lang="ru-RU" b="1" dirty="0" smtClean="0"/>
              <a:t>информация</a:t>
            </a:r>
            <a:r>
              <a:rPr lang="ru-RU" dirty="0" smtClean="0"/>
              <a:t> в документа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Интегриране на дейности</a:t>
            </a:r>
            <a:endParaRPr lang="en-US" dirty="0"/>
          </a:p>
        </p:txBody>
      </p:sp>
      <p:pic>
        <p:nvPicPr>
          <p:cNvPr id="3074" name="Picture 2" descr="Document Automation Software Integrations | Hot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97" y="4846217"/>
            <a:ext cx="2970000" cy="18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nefits of Automation and Integration | Cycl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4" y="4914016"/>
            <a:ext cx="3350383" cy="1753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cument Automation Software Integrations | Hot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20" y="4846217"/>
            <a:ext cx="2970000" cy="18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enefits of Automation and Integration | Cycl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17" y="4914016"/>
            <a:ext cx="3350383" cy="1753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елементи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0" y="1269000"/>
            <a:ext cx="10282500" cy="5435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5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͏Търсене и запазване на информация от </a:t>
            </a:r>
            <a:r>
              <a:rPr lang="ru-RU" dirty="0" smtClean="0"/>
              <a:t>интернет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50" y="1179000"/>
            <a:ext cx="2872500" cy="28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3459106" y="5201419"/>
            <a:ext cx="5265000" cy="396086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70701" y="5639533"/>
            <a:ext cx="5040000" cy="396969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11000" y="6078530"/>
            <a:ext cx="4770000" cy="365469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050" y="5068229"/>
            <a:ext cx="5487901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ru-RU" sz="2800" i="1" dirty="0"/>
              <a:t>Две хубави очи. Душата на дете</a:t>
            </a:r>
            <a:br>
              <a:rPr lang="ru-RU" sz="2800" i="1" dirty="0"/>
            </a:br>
            <a:r>
              <a:rPr lang="ru-RU" sz="2800" i="1" dirty="0"/>
              <a:t>в две хубави очи; -музика – лъчи</a:t>
            </a:r>
            <a:br>
              <a:rPr lang="ru-RU" sz="2800" i="1" dirty="0"/>
            </a:br>
            <a:r>
              <a:rPr lang="ru-RU" sz="2800" i="1" dirty="0"/>
              <a:t>Не искат и не обещават те</a:t>
            </a:r>
            <a:r>
              <a:rPr lang="ru-RU" sz="2800" i="1" dirty="0" smtClean="0"/>
              <a:t>…</a:t>
            </a:r>
            <a:endParaRPr lang="ru-RU" sz="28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 smtClean="0"/>
              <a:t>За да </a:t>
            </a:r>
            <a:r>
              <a:rPr lang="bg-BG" b="1" dirty="0" smtClean="0"/>
              <a:t>копирате </a:t>
            </a:r>
            <a:r>
              <a:rPr lang="bg-BG" dirty="0" smtClean="0"/>
              <a:t>текстов материал от </a:t>
            </a:r>
            <a:r>
              <a:rPr lang="bg-BG" b="1" dirty="0" smtClean="0"/>
              <a:t>интернет</a:t>
            </a:r>
            <a:r>
              <a:rPr lang="bg-BG" dirty="0" smtClean="0"/>
              <a:t>, трябва да:</a:t>
            </a:r>
          </a:p>
          <a:p>
            <a:pPr lvl="1"/>
            <a:r>
              <a:rPr lang="bg-BG" b="1" dirty="0" smtClean="0"/>
              <a:t>Маркирате </a:t>
            </a:r>
            <a:r>
              <a:rPr lang="bg-BG" b="1" dirty="0"/>
              <a:t>текста </a:t>
            </a:r>
            <a:r>
              <a:rPr lang="bg-BG" dirty="0" smtClean="0"/>
              <a:t>от уеб страница</a:t>
            </a:r>
          </a:p>
          <a:p>
            <a:pPr lvl="1"/>
            <a:r>
              <a:rPr lang="en-US" dirty="0" smtClean="0"/>
              <a:t>K</a:t>
            </a:r>
            <a:r>
              <a:rPr lang="bg-BG" dirty="0" smtClean="0"/>
              <a:t>опирате с </a:t>
            </a:r>
            <a:r>
              <a:rPr lang="bg-BG" b="1" dirty="0" smtClean="0"/>
              <a:t>комбинацията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Ctrl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]</a:t>
            </a:r>
            <a:r>
              <a:rPr lang="bg-BG" dirty="0" smtClean="0"/>
              <a:t> </a:t>
            </a:r>
            <a:r>
              <a:rPr lang="bg-BG" dirty="0"/>
              <a:t>или</a:t>
            </a:r>
            <a:r>
              <a:rPr lang="en-US" dirty="0" smtClean="0"/>
              <a:t> </a:t>
            </a:r>
            <a:r>
              <a:rPr lang="bg-BG" b="1" dirty="0" smtClean="0"/>
              <a:t>командата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b="1" dirty="0"/>
              <a:t> </a:t>
            </a:r>
            <a:r>
              <a:rPr lang="bg-BG" dirty="0"/>
              <a:t>от </a:t>
            </a:r>
            <a:r>
              <a:rPr lang="bg-BG" b="1" dirty="0"/>
              <a:t>контекстното меню </a:t>
            </a:r>
            <a:endParaRPr lang="en-US" b="1" dirty="0" smtClean="0"/>
          </a:p>
          <a:p>
            <a:r>
              <a:rPr lang="bg-BG" dirty="0" smtClean="0"/>
              <a:t>Така може да </a:t>
            </a:r>
            <a:r>
              <a:rPr lang="bg-BG" b="1" dirty="0" smtClean="0"/>
              <a:t>вмъкнете</a:t>
            </a:r>
            <a:r>
              <a:rPr lang="bg-BG" dirty="0" smtClean="0"/>
              <a:t> копирания </a:t>
            </a:r>
            <a:r>
              <a:rPr lang="bg-BG" b="1" dirty="0" smtClean="0"/>
              <a:t>текст</a:t>
            </a:r>
            <a:r>
              <a:rPr lang="bg-BG" dirty="0" smtClean="0"/>
              <a:t> в </a:t>
            </a:r>
            <a:r>
              <a:rPr lang="bg-BG" b="1" dirty="0" smtClean="0"/>
              <a:t>текстови документ</a:t>
            </a:r>
            <a:r>
              <a:rPr lang="bg-BG" dirty="0" smtClean="0"/>
              <a:t> и да го </a:t>
            </a:r>
            <a:r>
              <a:rPr lang="bg-BG" b="1" dirty="0" smtClean="0"/>
              <a:t>редактирате</a:t>
            </a:r>
            <a:r>
              <a:rPr lang="bg-BG" dirty="0" smtClean="0"/>
              <a:t> или </a:t>
            </a:r>
            <a:r>
              <a:rPr lang="bg-BG" b="1" dirty="0" smtClean="0"/>
              <a:t>форматирате</a:t>
            </a:r>
            <a:endParaRPr lang="en-US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Копиране на текст от интернет</a:t>
            </a:r>
            <a:endParaRPr lang="en-US" dirty="0"/>
          </a:p>
        </p:txBody>
      </p:sp>
      <p:pic>
        <p:nvPicPr>
          <p:cNvPr id="2050" name="Picture 2" descr="Mouse Cursor Symbol on Transparent Background 17178335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51" y="5310812"/>
            <a:ext cx="677099" cy="67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6" b="23811"/>
          <a:stretch/>
        </p:blipFill>
        <p:spPr>
          <a:xfrm>
            <a:off x="486237" y="5192882"/>
            <a:ext cx="2478391" cy="1358390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 rotWithShape="1">
          <a:blip r:embed="rId5"/>
          <a:srcRect l="4314" t="654" r="4658" b="6580"/>
          <a:stretch/>
        </p:blipFill>
        <p:spPr>
          <a:xfrm>
            <a:off x="9776176" y="4689000"/>
            <a:ext cx="2225423" cy="20134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73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41979 -2.59259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0.06296 L 0.41159 0.0629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7 0.11597 L 0.40443 0.11597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9103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копирате </a:t>
            </a:r>
            <a:r>
              <a:rPr lang="bg-BG" dirty="0" smtClean="0"/>
              <a:t>изображение от </a:t>
            </a:r>
            <a:r>
              <a:rPr lang="bg-BG" b="1" dirty="0"/>
              <a:t>интернет</a:t>
            </a:r>
            <a:r>
              <a:rPr lang="bg-BG" dirty="0"/>
              <a:t>, трябва да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Щракнете с </a:t>
            </a:r>
            <a:r>
              <a:rPr lang="bg-BG" b="1" dirty="0" smtClean="0"/>
              <a:t>десния бутон </a:t>
            </a:r>
            <a:r>
              <a:rPr lang="bg-BG" dirty="0" smtClean="0"/>
              <a:t>на </a:t>
            </a:r>
            <a:r>
              <a:rPr lang="bg-BG" b="1" dirty="0" smtClean="0"/>
              <a:t>мишката</a:t>
            </a:r>
            <a:r>
              <a:rPr lang="bg-BG" dirty="0" smtClean="0"/>
              <a:t> върху графичното изображение</a:t>
            </a:r>
          </a:p>
          <a:p>
            <a:pPr lvl="1"/>
            <a:r>
              <a:rPr lang="bg-BG" dirty="0" smtClean="0"/>
              <a:t>Изберете </a:t>
            </a:r>
            <a:r>
              <a:rPr lang="bg-BG" b="1" dirty="0" smtClean="0"/>
              <a:t>командата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Copy image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Така може да </a:t>
            </a:r>
            <a:r>
              <a:rPr lang="bg-BG" b="1" dirty="0"/>
              <a:t>вмъкнете</a:t>
            </a:r>
            <a:r>
              <a:rPr lang="bg-BG" dirty="0"/>
              <a:t> </a:t>
            </a:r>
            <a:r>
              <a:rPr lang="bg-BG" dirty="0" smtClean="0"/>
              <a:t>графичното</a:t>
            </a:r>
            <a:r>
              <a:rPr lang="bg-BG" b="1" dirty="0" smtClean="0"/>
              <a:t> изображение</a:t>
            </a:r>
            <a:r>
              <a:rPr lang="bg-BG" dirty="0" smtClean="0"/>
              <a:t> във </a:t>
            </a:r>
            <a:r>
              <a:rPr lang="bg-BG" b="1" dirty="0" smtClean="0"/>
              <a:t>файла</a:t>
            </a:r>
            <a:r>
              <a:rPr lang="bg-BG" dirty="0" smtClean="0"/>
              <a:t>, в който работите, с </a:t>
            </a:r>
            <a:r>
              <a:rPr lang="bg-BG" b="1" dirty="0" smtClean="0"/>
              <a:t>командата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Paste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Копиране на графично изображение от интернет</a:t>
            </a:r>
            <a:endParaRPr lang="en-US" dirty="0"/>
          </a:p>
        </p:txBody>
      </p:sp>
      <p:pic>
        <p:nvPicPr>
          <p:cNvPr id="8" name="Picture 4" descr="Kangaroo facts and photo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40" y="1989000"/>
            <a:ext cx="4103706" cy="41037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323" t="50179" r="11025" b="8371"/>
          <a:stretch/>
        </p:blipFill>
        <p:spPr>
          <a:xfrm>
            <a:off x="8771214" y="4236161"/>
            <a:ext cx="2713425" cy="23511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078" name="Picture 6" descr="200+ Free Cursor &amp; Click Images - Pixabay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555" y="4145285"/>
            <a:ext cx="749533" cy="9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919">
            <a:off x="8111847" y="3821826"/>
            <a:ext cx="1318731" cy="13187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771212" y="4976239"/>
            <a:ext cx="2713427" cy="310553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2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Тасманийски дяволи се родиха в австралийската пустиня за първи път от 3  хиляди години - Dimitrovgrad.bgvesti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00" y="1716355"/>
            <a:ext cx="4637645" cy="46376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2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 smtClean="0"/>
              <a:t>запазите </a:t>
            </a:r>
            <a:r>
              <a:rPr lang="bg-BG" dirty="0"/>
              <a:t>изображение от </a:t>
            </a:r>
            <a:r>
              <a:rPr lang="bg-BG" b="1" dirty="0"/>
              <a:t>интернет</a:t>
            </a:r>
            <a:r>
              <a:rPr lang="bg-BG" dirty="0"/>
              <a:t>, трябва да</a:t>
            </a:r>
            <a:r>
              <a:rPr lang="bg-BG" dirty="0" smtClean="0"/>
              <a:t>:</a:t>
            </a:r>
          </a:p>
          <a:p>
            <a:pPr lvl="1"/>
            <a:r>
              <a:rPr lang="bg-BG" dirty="0"/>
              <a:t>Щракнете с </a:t>
            </a:r>
            <a:r>
              <a:rPr lang="bg-BG" b="1" dirty="0"/>
              <a:t>десния бутон </a:t>
            </a:r>
            <a:r>
              <a:rPr lang="bg-BG" dirty="0"/>
              <a:t>на </a:t>
            </a:r>
            <a:r>
              <a:rPr lang="bg-BG" b="1" dirty="0"/>
              <a:t>мишката</a:t>
            </a:r>
            <a:r>
              <a:rPr lang="bg-BG" dirty="0"/>
              <a:t> върху графичното изображение</a:t>
            </a:r>
          </a:p>
          <a:p>
            <a:pPr lvl="1"/>
            <a:r>
              <a:rPr lang="bg-BG" dirty="0"/>
              <a:t>Изберете </a:t>
            </a:r>
            <a:r>
              <a:rPr lang="bg-BG" b="1" dirty="0"/>
              <a:t>командата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Save image as </a:t>
            </a:r>
          </a:p>
          <a:p>
            <a:pPr lvl="1"/>
            <a:r>
              <a:rPr lang="bg-BG" dirty="0"/>
              <a:t>Укажете </a:t>
            </a:r>
            <a:r>
              <a:rPr lang="bg-BG" b="1" dirty="0" smtClean="0"/>
              <a:t>мястото</a:t>
            </a:r>
            <a:r>
              <a:rPr lang="bg-BG" dirty="0" smtClean="0"/>
              <a:t>, където да се </a:t>
            </a:r>
            <a:r>
              <a:rPr lang="bg-BG" b="1" dirty="0" smtClean="0"/>
              <a:t>съхрани изображението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Запазване на графично изображеие от интернет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323" t="50179" r="11025" b="8371"/>
          <a:stretch/>
        </p:blipFill>
        <p:spPr>
          <a:xfrm>
            <a:off x="8133657" y="3654000"/>
            <a:ext cx="2713425" cy="23511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 descr="200+ Free Cursor &amp; Click Images - Pixabay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98" y="3563124"/>
            <a:ext cx="749533" cy="9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919">
            <a:off x="7474290" y="3239665"/>
            <a:ext cx="1318731" cy="13187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133655" y="4059000"/>
            <a:ext cx="2713427" cy="310553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796" y="1252091"/>
            <a:ext cx="5049234" cy="29419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753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482</Words>
  <Application>Microsoft Office PowerPoint</Application>
  <PresentationFormat>Widescreen</PresentationFormat>
  <Paragraphs>68</Paragraphs>
  <Slides>12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Consolas</vt:lpstr>
      <vt:lpstr>Wingdings</vt:lpstr>
      <vt:lpstr>SoftUni</vt:lpstr>
      <vt:lpstr>Търсене на материали по зададена тема на български и на чужд език</vt:lpstr>
      <vt:lpstr>Съдържание</vt:lpstr>
      <vt:lpstr>Интегриране на дейности</vt:lpstr>
      <vt:lpstr>Интегриране на дейности</vt:lpstr>
      <vt:lpstr>Вмъкване на елементи – видео</vt:lpstr>
      <vt:lpstr>͏Търсене и запазване на информация от интернет</vt:lpstr>
      <vt:lpstr>Копиране на текст от интернет</vt:lpstr>
      <vt:lpstr>Копиране на графично изображение от интернет</vt:lpstr>
      <vt:lpstr>Запазване на графично изображеие от интернет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на материали по зададена тема на български и на чужд език. Авторски права на информация, публикувана в интернет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922</cp:revision>
  <dcterms:created xsi:type="dcterms:W3CDTF">2018-05-23T13:08:44Z</dcterms:created>
  <dcterms:modified xsi:type="dcterms:W3CDTF">2024-09-06T22:58:18Z</dcterms:modified>
  <cp:category/>
</cp:coreProperties>
</file>