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97" autoAdjust="0"/>
    <p:restoredTop sz="95188" autoAdjust="0"/>
  </p:normalViewPr>
  <p:slideViewPr>
    <p:cSldViewPr showGuides="1">
      <p:cViewPr varScale="1">
        <p:scale>
          <a:sx n="83" d="100"/>
          <a:sy n="83" d="100"/>
        </p:scale>
        <p:origin x="216" y="7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10.09.24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29999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09750" y="3794421"/>
            <a:ext cx="3172500" cy="30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81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43" y="4469393"/>
            <a:ext cx="2938641" cy="2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9" y="3895510"/>
            <a:ext cx="3839001" cy="27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71" y="4344751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8" y="1357292"/>
            <a:ext cx="8765864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48" y="1270985"/>
            <a:ext cx="9340903" cy="5236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1" y="1359000"/>
            <a:ext cx="10608678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59" y="1248086"/>
            <a:ext cx="9757482" cy="5281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899000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26670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dirty="0"/>
              <a:t>(</a:t>
            </a:r>
            <a:r>
              <a:rPr lang="bg-BG" sz="4400" b="1" dirty="0"/>
              <a:t>ИС</a:t>
            </a:r>
            <a:r>
              <a:rPr lang="en-US" sz="4400" dirty="0"/>
              <a:t>)</a:t>
            </a:r>
            <a:endParaRPr lang="bg-BG" sz="4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76" y="4606538"/>
            <a:ext cx="3109848" cy="1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84" y="4921208"/>
            <a:ext cx="1767432" cy="1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69" y="4374000"/>
            <a:ext cx="1859861" cy="1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19" y="4374071"/>
            <a:ext cx="2397561" cy="2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431000" y="4481211"/>
            <a:ext cx="3330000" cy="215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5788</TotalTime>
  <Words>1891</Words>
  <Application>Microsoft Macintosh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166</cp:revision>
  <dcterms:created xsi:type="dcterms:W3CDTF">2018-05-23T13:08:44Z</dcterms:created>
  <dcterms:modified xsi:type="dcterms:W3CDTF">2024-09-10T07:40:07Z</dcterms:modified>
  <cp:category/>
</cp:coreProperties>
</file>