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ED5-6632-55BB-9A9A-443B18F8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B01DE-BE05-FA80-F86C-E61872B4D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6304-5270-5997-1F4A-52E7FBF2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48E6-9684-7FDA-7D48-DA79F7B3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E41F-FBC6-D962-97F3-AF617053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51C3-00CA-17B9-A47C-EF514B69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A4DA7-479D-B594-F965-3489A23F5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3035-C4CE-07E1-0CF9-CF3B0D25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3063-D644-70DC-7E50-C48C3289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6D5B-BC2D-AE31-F719-3EB7F1C0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C3566-F4E9-616E-4CF9-756168A17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42E17-2A63-C7D2-E3D4-05482FA1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5061-FE82-8C42-2D6C-0E84F7B3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9247-2D91-56BD-B479-18C5B329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B3C6-62F4-E1C2-8D76-A16AAAD5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0F25-E585-F159-2220-559323C8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C156-576D-302D-382B-345771E3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89D8-4CC0-8CF9-36C9-4A1F489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DBAE-A677-BD6F-FBE2-5AACF239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493C-ABF8-DA0E-206E-45D74368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B9A-B1BF-03E6-D0CB-93D6ECFD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B78E-19A5-172D-8A84-C4AF73D3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0A0E-6173-FF9B-CBC9-F98634C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C142-ACF0-4381-D47E-3FA25AA6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A7FB-B85A-975B-826D-6CF3168B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0089-8F4A-25BB-15FB-7BF10860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3B08-8CA7-C948-8A0D-00775C49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FEB83-A9CD-A6AC-995C-BF923253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AF2DE-0A76-47DF-6CB1-D87D738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0BF1B-86D5-51FE-5B8C-FC2171CF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DC89-4CA9-C7DF-0119-E9D8AB01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7BB6-7E55-5C72-617E-397FA914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4C669-D4BF-0051-D249-CCF1C882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28B4-22F6-F228-A8E5-AE2AC10A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43666-5C45-B8C1-7BD3-97019CE51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F8108-2DEE-C585-D245-DABF93E53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6628F-3F3B-1ED6-23F0-A85FD359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F3387-ED81-4161-5D93-3FCB7278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7F633-5A93-DFC4-D873-0E12D1D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8297-EB92-CFA7-F9BC-58FE55C4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95010-1565-1E2B-A0AF-7DE34B5A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08949-2676-C95A-8729-B2B19BE8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1249F-7511-4971-4A7F-91FD6AD7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89218-DD3A-E690-4D34-0F9BFBA1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612A1-259D-1E64-7FAD-9B0D97D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90C9-FFD4-8CB1-1F86-6C51C2FF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E51-83E6-C222-068F-1AE1D6CD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FC74-FB9B-D7AD-F8F3-0BDDEB84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3F24A-675D-C862-8788-7F7316BE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5A22-7D09-B2A0-3EA7-16AB3569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2F09-6C1E-FA53-1E85-A774C734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0058F-1EF2-A3CB-B36F-46D133D4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CB3F-EDE5-44A2-99E4-A60B8245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41D99-60C1-3DDF-0974-847119E2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D1EA-AD03-65E3-F254-1FD0FD52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15634-E1FC-AF0B-13EB-D8B98FD7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4C7E-7736-722F-B226-FDA7A83D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6AE7-04E0-F482-9F85-59B32F2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B6B43-0C4B-3E2F-69CC-42EEA311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8F98-3B28-A53C-6E0B-ECC16EF9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AD0B-0F0F-8001-FDEB-00FF9279E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C330-9E90-4FE8-8A77-CDF1A8EE646A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E583-6B2D-974A-FD40-FD4257D10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335E-BC1A-0B7C-ED32-810DEC4A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C486-9CFF-4372-B52B-120F3D52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2A5F3-3FAD-3E6E-7210-3B27A94F6FA2}"/>
              </a:ext>
            </a:extLst>
          </p:cNvPr>
          <p:cNvSpPr/>
          <p:nvPr/>
        </p:nvSpPr>
        <p:spPr>
          <a:xfrm>
            <a:off x="1071154" y="705394"/>
            <a:ext cx="8556172" cy="4890336"/>
          </a:xfrm>
          <a:prstGeom prst="roundRect">
            <a:avLst>
              <a:gd name="adj" fmla="val 14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1083A5-F12C-686A-7943-D0C50704AFCD}"/>
              </a:ext>
            </a:extLst>
          </p:cNvPr>
          <p:cNvSpPr/>
          <p:nvPr/>
        </p:nvSpPr>
        <p:spPr>
          <a:xfrm>
            <a:off x="1071154" y="705394"/>
            <a:ext cx="8556172" cy="548640"/>
          </a:xfrm>
          <a:prstGeom prst="roundRect">
            <a:avLst>
              <a:gd name="adj" fmla="val 14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Текстови статистики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5B7B57-512E-A4D6-33B2-ABD7619E1745}"/>
              </a:ext>
            </a:extLst>
          </p:cNvPr>
          <p:cNvSpPr/>
          <p:nvPr/>
        </p:nvSpPr>
        <p:spPr>
          <a:xfrm>
            <a:off x="1262269" y="1451113"/>
            <a:ext cx="1507435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Зареди файл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1E8CC2-A328-8D5C-5DE5-10D241A919B5}"/>
              </a:ext>
            </a:extLst>
          </p:cNvPr>
          <p:cNvSpPr/>
          <p:nvPr/>
        </p:nvSpPr>
        <p:spPr>
          <a:xfrm>
            <a:off x="1250034" y="3334579"/>
            <a:ext cx="1507436" cy="90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Запиши статистиките във файл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E58911-CE51-05CF-6A39-D10F4B25CFB2}"/>
              </a:ext>
            </a:extLst>
          </p:cNvPr>
          <p:cNvSpPr/>
          <p:nvPr/>
        </p:nvSpPr>
        <p:spPr>
          <a:xfrm>
            <a:off x="2960819" y="1451113"/>
            <a:ext cx="3055033" cy="3935896"/>
          </a:xfrm>
          <a:prstGeom prst="roundRect">
            <a:avLst>
              <a:gd name="adj" fmla="val 22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Това е съдържанието на заредения текстов файл….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B249ED-AE8D-FD25-133C-F74329B92DE6}"/>
              </a:ext>
            </a:extLst>
          </p:cNvPr>
          <p:cNvSpPr/>
          <p:nvPr/>
        </p:nvSpPr>
        <p:spPr>
          <a:xfrm>
            <a:off x="6220881" y="1451113"/>
            <a:ext cx="3201416" cy="3935896"/>
          </a:xfrm>
          <a:prstGeom prst="roundRect">
            <a:avLst>
              <a:gd name="adj" fmla="val 22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600" dirty="0"/>
              <a:t>Статистики за текста:</a:t>
            </a:r>
          </a:p>
          <a:p>
            <a:pPr algn="ctr"/>
            <a:r>
              <a:rPr lang="bg-BG" sz="1600" dirty="0"/>
              <a:t>Целият текст е 786 символа.</a:t>
            </a:r>
          </a:p>
          <a:p>
            <a:pPr algn="ctr"/>
            <a:r>
              <a:rPr lang="bg-BG" sz="1600" dirty="0"/>
              <a:t>Символи кирилица: 485</a:t>
            </a:r>
          </a:p>
          <a:p>
            <a:pPr algn="ctr"/>
            <a:r>
              <a:rPr lang="bg-BG" sz="1600" dirty="0"/>
              <a:t>Символи латиница: 184</a:t>
            </a:r>
          </a:p>
          <a:p>
            <a:pPr algn="ctr"/>
            <a:r>
              <a:rPr lang="bg-BG" sz="1600" dirty="0"/>
              <a:t>Бяло пространство: 87</a:t>
            </a:r>
          </a:p>
          <a:p>
            <a:pPr algn="ctr"/>
            <a:r>
              <a:rPr lang="bg-BG" sz="1600" dirty="0"/>
              <a:t>Специални знаци: 97</a:t>
            </a:r>
          </a:p>
          <a:p>
            <a:pPr algn="ctr"/>
            <a:r>
              <a:rPr lang="bg-BG" sz="1600" dirty="0"/>
              <a:t>Брой думи: 186</a:t>
            </a:r>
          </a:p>
          <a:p>
            <a:pPr algn="ctr"/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8926F8-7372-72E0-2CD7-AC2C3E520DB3}"/>
              </a:ext>
            </a:extLst>
          </p:cNvPr>
          <p:cNvSpPr/>
          <p:nvPr/>
        </p:nvSpPr>
        <p:spPr>
          <a:xfrm>
            <a:off x="1262269" y="2366365"/>
            <a:ext cx="1507436" cy="7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Статистика за думите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</cp:revision>
  <dcterms:created xsi:type="dcterms:W3CDTF">2023-04-10T08:27:03Z</dcterms:created>
  <dcterms:modified xsi:type="dcterms:W3CDTF">2023-04-10T08:45:56Z</dcterms:modified>
</cp:coreProperties>
</file>