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5216" autoAdjust="0"/>
  </p:normalViewPr>
  <p:slideViewPr>
    <p:cSldViewPr showGuides="1">
      <p:cViewPr>
        <p:scale>
          <a:sx n="100" d="100"/>
          <a:sy n="100" d="100"/>
        </p:scale>
        <p:origin x="810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40926"/>
            <a:ext cx="1769683" cy="793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38000" y="1269000"/>
            <a:ext cx="11316000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276000" y="1359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437999" y="1269000"/>
            <a:ext cx="11316001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6000" y="2093639"/>
            <a:ext cx="10517030" cy="135410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57169" y="2823761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09692" y="6403837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914366" y="5499000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88613" y="3151196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083343" y="4445754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1290" y="4445127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05639" y="2269697"/>
            <a:ext cx="585000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>
          <a:xfrm>
            <a:off x="437033" y="1269000"/>
            <a:ext cx="11315027" cy="5386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16000" y="297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5500"/>
            <a:ext cx="10424423" cy="5531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" y="1255500"/>
            <a:ext cx="10424424" cy="55367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601</Words>
  <Application>Microsoft Office PowerPoint</Application>
  <PresentationFormat>Widescreen</PresentationFormat>
  <Paragraphs>115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140</cp:revision>
  <dcterms:created xsi:type="dcterms:W3CDTF">2018-05-23T13:08:44Z</dcterms:created>
  <dcterms:modified xsi:type="dcterms:W3CDTF">2024-01-07T15:12:01Z</dcterms:modified>
  <cp:category/>
</cp:coreProperties>
</file>