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74" r:id="rId2"/>
    <p:sldId id="276" r:id="rId3"/>
    <p:sldId id="610" r:id="rId4"/>
    <p:sldId id="587" r:id="rId5"/>
    <p:sldId id="664" r:id="rId6"/>
    <p:sldId id="685" r:id="rId7"/>
    <p:sldId id="635" r:id="rId8"/>
    <p:sldId id="665" r:id="rId9"/>
    <p:sldId id="666" r:id="rId10"/>
    <p:sldId id="667" r:id="rId11"/>
    <p:sldId id="668" r:id="rId12"/>
    <p:sldId id="669" r:id="rId13"/>
    <p:sldId id="671" r:id="rId14"/>
    <p:sldId id="672" r:id="rId15"/>
    <p:sldId id="673" r:id="rId16"/>
    <p:sldId id="675" r:id="rId17"/>
    <p:sldId id="674" r:id="rId18"/>
    <p:sldId id="644" r:id="rId19"/>
    <p:sldId id="676" r:id="rId20"/>
    <p:sldId id="677" r:id="rId21"/>
    <p:sldId id="678" r:id="rId22"/>
    <p:sldId id="679" r:id="rId23"/>
    <p:sldId id="680" r:id="rId24"/>
    <p:sldId id="681" r:id="rId25"/>
    <p:sldId id="684" r:id="rId26"/>
    <p:sldId id="586" r:id="rId27"/>
    <p:sldId id="528" r:id="rId28"/>
    <p:sldId id="4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Scratch" id="{B9F6E15E-4845-4AE3-8AD1-1800D8DFA388}">
          <p14:sldIdLst>
            <p14:sldId id="610"/>
            <p14:sldId id="587"/>
          </p14:sldIdLst>
        </p14:section>
        <p14:section name="Интерфейс" id="{BDD1AE39-3CC6-4543-88C2-EEC2CB56FB68}">
          <p14:sldIdLst>
            <p14:sldId id="664"/>
            <p14:sldId id="685"/>
            <p14:sldId id="635"/>
            <p14:sldId id="665"/>
            <p14:sldId id="666"/>
            <p14:sldId id="667"/>
            <p14:sldId id="668"/>
          </p14:sldIdLst>
        </p14:section>
        <p14:section name="Основни понятия" id="{F4B76974-747A-4BF1-9DB1-EB905D76B652}">
          <p14:sldIdLst>
            <p14:sldId id="669"/>
            <p14:sldId id="671"/>
            <p14:sldId id="672"/>
            <p14:sldId id="673"/>
            <p14:sldId id="675"/>
            <p14:sldId id="674"/>
            <p14:sldId id="644"/>
          </p14:sldIdLst>
        </p14:section>
        <p14:section name="Видове блокове" id="{E7CA8A6C-8D1A-49BB-9172-4192FD899ED0}">
          <p14:sldIdLst>
            <p14:sldId id="676"/>
            <p14:sldId id="677"/>
            <p14:sldId id="678"/>
            <p14:sldId id="679"/>
            <p14:sldId id="680"/>
            <p14:sldId id="681"/>
            <p14:sldId id="684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09" autoAdjust="0"/>
  </p:normalViewPr>
  <p:slideViewPr>
    <p:cSldViewPr snapToGrid="0" showGuides="1">
      <p:cViewPr varScale="1">
        <p:scale>
          <a:sx n="73" d="100"/>
          <a:sy n="73" d="100"/>
        </p:scale>
        <p:origin x="10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642" y="2718324"/>
            <a:ext cx="5474186" cy="3816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Блоковото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27" y="1266464"/>
            <a:ext cx="2517262" cy="49338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Главни елементи в </a:t>
            </a:r>
            <a:r>
              <a:rPr lang="en-US" dirty="0"/>
              <a:t>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Scratch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>
                <a:solidFill>
                  <a:schemeClr val="bg1"/>
                </a:solidFill>
              </a:rPr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</a:t>
            </a:r>
            <a:r>
              <a:rPr lang="ru-RU" dirty="0"/>
              <a:t>одобен на </a:t>
            </a:r>
            <a:r>
              <a:rPr lang="ru-RU" b="1" dirty="0"/>
              <a:t>костюм</a:t>
            </a:r>
            <a:r>
              <a:rPr lang="ru-RU" dirty="0"/>
              <a:t>, само че се показва на </a:t>
            </a:r>
            <a:r>
              <a:rPr lang="ru-RU" b="1" dirty="0"/>
              <a:t>сцената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19" y="3031754"/>
            <a:ext cx="3949558" cy="2962169"/>
          </a:xfrm>
          <a:prstGeom prst="rect">
            <a:avLst/>
          </a:prstGeom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024" y="3031755"/>
            <a:ext cx="3949557" cy="29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Своя</a:t>
            </a:r>
            <a:r>
              <a:rPr lang="bg-BG" b="1" dirty="0"/>
              <a:t> ф</a:t>
            </a:r>
            <a:r>
              <a:rPr lang="ru-RU" b="1" dirty="0"/>
              <a:t>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Поредиците от свързани </a:t>
            </a:r>
            <a:r>
              <a:rPr lang="ru-RU" b="1" dirty="0"/>
              <a:t>блокове</a:t>
            </a:r>
            <a:r>
              <a:rPr lang="ru-RU" dirty="0"/>
              <a:t> се наричат </a:t>
            </a:r>
            <a:r>
              <a:rPr lang="ru-RU" b="1" dirty="0"/>
              <a:t>скриптове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867702" y="3037415"/>
            <a:ext cx="2802782" cy="9041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478437" y="3008491"/>
            <a:ext cx="2325735" cy="961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849949" y="2887156"/>
            <a:ext cx="2116476" cy="1204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6119002" y="2623209"/>
            <a:ext cx="2589088" cy="1732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Hat</a:t>
            </a:r>
            <a:endParaRPr lang="bg-B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Stack</a:t>
            </a:r>
            <a:endParaRPr lang="bg-B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Boolean</a:t>
            </a:r>
            <a:endParaRPr lang="bg-BG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Cap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-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930079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Блоковете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421C5-3D52-9F1D-4F27-B022381ADAE0}"/>
              </a:ext>
            </a:extLst>
          </p:cNvPr>
          <p:cNvGrpSpPr>
            <a:grpSpLocks noChangeAspect="1"/>
          </p:cNvGrpSpPr>
          <p:nvPr/>
        </p:nvGrpSpPr>
        <p:grpSpPr>
          <a:xfrm>
            <a:off x="1496815" y="3852906"/>
            <a:ext cx="4000095" cy="1044050"/>
            <a:chOff x="1864122" y="1749670"/>
            <a:chExt cx="2875434" cy="7505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12863-0F82-4279-2188-09E595D7AFBE}"/>
                </a:ext>
              </a:extLst>
            </p:cNvPr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19E97E-4326-533E-6F57-284159D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EB2-E7DF-DDEA-5859-5A128CDA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647" y="2875185"/>
            <a:ext cx="3090940" cy="29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E08183-66F2-D558-3860-F776AE9496A6}"/>
              </a:ext>
            </a:extLst>
          </p:cNvPr>
          <p:cNvSpPr/>
          <p:nvPr/>
        </p:nvSpPr>
        <p:spPr bwMode="auto">
          <a:xfrm>
            <a:off x="3415863" y="3292366"/>
            <a:ext cx="3405351" cy="1920766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 празно стои тука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събития </a:t>
            </a:r>
            <a:r>
              <a:rPr lang="ru-RU" dirty="0"/>
              <a:t>-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4D7B1F-812A-BD01-CB4A-CEA0226D56A6}"/>
              </a:ext>
            </a:extLst>
          </p:cNvPr>
          <p:cNvSpPr/>
          <p:nvPr/>
        </p:nvSpPr>
        <p:spPr bwMode="auto">
          <a:xfrm>
            <a:off x="3415863" y="3292366"/>
            <a:ext cx="3405351" cy="1920766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много празно стои тука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99453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интерфейса: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bg-BG" sz="2900" b="1" dirty="0">
                <a:solidFill>
                  <a:schemeClr val="bg2"/>
                </a:solidFill>
              </a:rPr>
              <a:t>: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Какво е </a:t>
            </a:r>
            <a:r>
              <a:rPr lang="en-US" sz="5400" dirty="0"/>
              <a:t>Scratch?</a:t>
            </a:r>
            <a:endParaRPr lang="bg-BG" sz="5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4000" dirty="0"/>
              <a:t>Основи на програмния език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652151"/>
            <a:ext cx="10961783" cy="768084"/>
          </a:xfrm>
        </p:spPr>
        <p:txBody>
          <a:bodyPr/>
          <a:lstStyle/>
          <a:p>
            <a:r>
              <a:rPr lang="bg-BG" sz="5400" dirty="0"/>
              <a:t>Интерфейс на </a:t>
            </a:r>
            <a:r>
              <a:rPr lang="en-US" sz="5400" dirty="0"/>
              <a:t>Scratch</a:t>
            </a:r>
            <a:endParaRPr lang="bg-BG" sz="54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233" y="588580"/>
            <a:ext cx="10359534" cy="47804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35957-3360-1AE8-FD38-F29297C73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961184" cy="5201066"/>
          </a:xfrm>
        </p:spPr>
        <p:txBody>
          <a:bodyPr>
            <a:normAutofit/>
          </a:bodyPr>
          <a:lstStyle/>
          <a:p>
            <a:r>
              <a:rPr lang="bg-BG" sz="3400" dirty="0"/>
              <a:t>Отворете</a:t>
            </a:r>
            <a:r>
              <a:rPr lang="en-US" sz="3400" dirty="0"/>
              <a:t> </a:t>
            </a:r>
            <a:r>
              <a:rPr lang="bg-BG" sz="3400" dirty="0"/>
              <a:t>сайта </a:t>
            </a:r>
            <a:r>
              <a:rPr lang="en-US" sz="3400" b="1" dirty="0">
                <a:hlinkClick r:id="rId2"/>
              </a:rPr>
              <a:t>scratch.mit.edu</a:t>
            </a:r>
            <a:endParaRPr lang="bg-BG" sz="3400" b="1" dirty="0"/>
          </a:p>
          <a:p>
            <a:r>
              <a:rPr lang="bg-BG" sz="3400" dirty="0"/>
              <a:t>Натиснете бутона </a:t>
            </a:r>
            <a:r>
              <a:rPr lang="en-US" sz="3400" b="1" dirty="0"/>
              <a:t>[Start Creating]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A6A6D-06D4-6B0B-942A-44FBB8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</a:t>
            </a:r>
            <a:r>
              <a:rPr lang="en-US" dirty="0"/>
              <a:t>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8B5B3-BC5B-C41D-1C6D-20ADB4FAE94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E5FA3-3C87-DF7C-0212-33DBE71E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0" y="1468220"/>
            <a:ext cx="7562492" cy="50833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02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2" y="2659103"/>
            <a:ext cx="4496674" cy="3738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Панел</a:t>
            </a:r>
            <a:r>
              <a:rPr lang="ru-RU" b="1" dirty="0">
                <a:solidFill>
                  <a:schemeClr val="bg1"/>
                </a:solidFill>
              </a:rPr>
              <a:t> с</a:t>
            </a:r>
            <a:r>
              <a:rPr lang="bg-BG" b="1" dirty="0">
                <a:solidFill>
                  <a:schemeClr val="bg1"/>
                </a:solidFill>
              </a:rPr>
              <a:t> картинки (</a:t>
            </a:r>
            <a:r>
              <a:rPr lang="ru-RU" b="1" dirty="0" err="1">
                <a:solidFill>
                  <a:schemeClr val="bg1"/>
                </a:solidFill>
              </a:rPr>
              <a:t>спрайтове</a:t>
            </a:r>
            <a:r>
              <a:rPr lang="ru-RU" b="1" dirty="0">
                <a:solidFill>
                  <a:schemeClr val="bg1"/>
                </a:solidFill>
              </a:rPr>
              <a:t>) </a:t>
            </a:r>
            <a:r>
              <a:rPr lang="ru-RU" dirty="0"/>
              <a:t>– </a:t>
            </a:r>
            <a:r>
              <a:rPr lang="bg-BG" dirty="0"/>
              <a:t>списък</a:t>
            </a:r>
            <a:r>
              <a:rPr lang="ru-RU" dirty="0"/>
              <a:t>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370" y="2642976"/>
            <a:ext cx="8467846" cy="3754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7116</TotalTime>
  <Words>757</Words>
  <Application>Microsoft Office PowerPoint</Application>
  <PresentationFormat>Widescreen</PresentationFormat>
  <Paragraphs>141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-apple-system</vt:lpstr>
      <vt:lpstr>var(--ff-mono)</vt:lpstr>
      <vt:lpstr>Arial</vt:lpstr>
      <vt:lpstr>Calibri</vt:lpstr>
      <vt:lpstr>Consolas</vt:lpstr>
      <vt:lpstr>Wingdings</vt:lpstr>
      <vt:lpstr>Wingdings 2</vt:lpstr>
      <vt:lpstr>1_SoftUni3_1</vt:lpstr>
      <vt:lpstr>Програмиране в Scratch</vt:lpstr>
      <vt:lpstr>Съдържание</vt:lpstr>
      <vt:lpstr>PowerPoint Presentation</vt:lpstr>
      <vt:lpstr> Scratch</vt:lpstr>
      <vt:lpstr>PowerPoint Presentation</vt:lpstr>
      <vt:lpstr>Стартиране на Scratch</vt:lpstr>
      <vt:lpstr>Интерфейс</vt:lpstr>
      <vt:lpstr>Сцена</vt:lpstr>
      <vt:lpstr>Панел със спрайтове</vt:lpstr>
      <vt:lpstr>Работно поле</vt:lpstr>
      <vt:lpstr>Блоково поле</vt:lpstr>
      <vt:lpstr>PowerPoint Presentation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PowerPoint Presentation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Svetlin Nakov (SoftUni)</cp:lastModifiedBy>
  <cp:revision>1005</cp:revision>
  <dcterms:created xsi:type="dcterms:W3CDTF">2018-05-23T13:08:44Z</dcterms:created>
  <dcterms:modified xsi:type="dcterms:W3CDTF">2024-01-03T14:13:12Z</dcterms:modified>
  <cp:category>computer programming, programming</cp:category>
</cp:coreProperties>
</file>