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274" r:id="rId2"/>
    <p:sldId id="276" r:id="rId3"/>
    <p:sldId id="610" r:id="rId4"/>
    <p:sldId id="587" r:id="rId5"/>
    <p:sldId id="664" r:id="rId6"/>
    <p:sldId id="635" r:id="rId7"/>
    <p:sldId id="686" r:id="rId8"/>
    <p:sldId id="687" r:id="rId9"/>
    <p:sldId id="701" r:id="rId10"/>
    <p:sldId id="688" r:id="rId11"/>
    <p:sldId id="700" r:id="rId12"/>
    <p:sldId id="689" r:id="rId13"/>
    <p:sldId id="690" r:id="rId14"/>
    <p:sldId id="586" r:id="rId15"/>
    <p:sldId id="528" r:id="rId16"/>
    <p:sldId id="40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09A2BE3-2D0E-4BDF-9E7B-B5B14B6C6981}">
          <p14:sldIdLst>
            <p14:sldId id="274"/>
            <p14:sldId id="276"/>
          </p14:sldIdLst>
        </p14:section>
        <p14:section name="Какво е разширение" id="{B9F6E15E-4845-4AE3-8AD1-1800D8DFA388}">
          <p14:sldIdLst>
            <p14:sldId id="610"/>
            <p14:sldId id="587"/>
          </p14:sldIdLst>
        </p14:section>
        <p14:section name="Добавяне на разширения" id="{BDD1AE39-3CC6-4543-88C2-EEC2CB56FB68}">
          <p14:sldIdLst>
            <p14:sldId id="664"/>
            <p14:sldId id="635"/>
            <p14:sldId id="686"/>
            <p14:sldId id="687"/>
          </p14:sldIdLst>
        </p14:section>
        <p14:section name="Чертаене на фигури" id="{F4B76974-747A-4BF1-9DB1-EB905D76B652}">
          <p14:sldIdLst>
            <p14:sldId id="701"/>
            <p14:sldId id="688"/>
            <p14:sldId id="700"/>
            <p14:sldId id="689"/>
            <p14:sldId id="690"/>
          </p14:sldIdLst>
        </p14:section>
        <p14:section name="Заключение" id="{10E03AB1-9AA8-4E86-9A64-D741901E50A2}">
          <p14:sldIdLst>
            <p14:sldId id="586"/>
            <p14:sldId id="528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anas Atanasov" initials="AA" lastIdx="1" clrIdx="0">
    <p:extLst>
      <p:ext uri="{19B8F6BF-5375-455C-9EA6-DF929625EA0E}">
        <p15:presenceInfo xmlns:p15="http://schemas.microsoft.com/office/powerpoint/2012/main" userId="S::a.atanasov@softuni.bg::eb44ae83-de0d-467f-ab6f-90099adfb7b0" providerId="AD"/>
      </p:ext>
    </p:extLst>
  </p:cmAuthor>
  <p:cmAuthor id="2" name="Muharem" initials="M" lastIdx="1" clrIdx="1">
    <p:extLst>
      <p:ext uri="{19B8F6BF-5375-455C-9EA6-DF929625EA0E}">
        <p15:presenceInfo xmlns:p15="http://schemas.microsoft.com/office/powerpoint/2012/main" userId="6656750bdb5049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1D5DD"/>
    <a:srgbClr val="234465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3AFA56-0E8C-4EBD-8FE7-7622987BC3CE}" v="39" dt="2023-08-11T16:35:34.36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99" autoAdjust="0"/>
    <p:restoredTop sz="94609" autoAdjust="0"/>
  </p:normalViewPr>
  <p:slideViewPr>
    <p:cSldViewPr snapToGrid="0" showGuides="1">
      <p:cViewPr varScale="1">
        <p:scale>
          <a:sx n="71" d="100"/>
          <a:sy n="71" d="100"/>
        </p:scale>
        <p:origin x="403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ralieva,Rumyana (GBS Sourcing) BI-BG-S" userId="acb836a2-01b2-4c83-bf7f-a32750ad8778" providerId="ADAL" clId="{683AFA56-0E8C-4EBD-8FE7-7622987BC3CE}"/>
    <pc:docChg chg="undo custSel modSld">
      <pc:chgData name="Zaralieva,Rumyana (GBS Sourcing) BI-BG-S" userId="acb836a2-01b2-4c83-bf7f-a32750ad8778" providerId="ADAL" clId="{683AFA56-0E8C-4EBD-8FE7-7622987BC3CE}" dt="2023-08-11T16:36:54.115" v="162" actId="14100"/>
      <pc:docMkLst>
        <pc:docMk/>
      </pc:docMkLst>
      <pc:sldChg chg="modAnim">
        <pc:chgData name="Zaralieva,Rumyana (GBS Sourcing) BI-BG-S" userId="acb836a2-01b2-4c83-bf7f-a32750ad8778" providerId="ADAL" clId="{683AFA56-0E8C-4EBD-8FE7-7622987BC3CE}" dt="2023-08-11T16:13:32.699" v="23"/>
        <pc:sldMkLst>
          <pc:docMk/>
          <pc:sldMk cId="3072402304" sldId="635"/>
        </pc:sldMkLst>
      </pc:sldChg>
      <pc:sldChg chg="addSp delSp modSp mod modAnim">
        <pc:chgData name="Zaralieva,Rumyana (GBS Sourcing) BI-BG-S" userId="acb836a2-01b2-4c83-bf7f-a32750ad8778" providerId="ADAL" clId="{683AFA56-0E8C-4EBD-8FE7-7622987BC3CE}" dt="2023-08-11T16:35:34.367" v="158"/>
        <pc:sldMkLst>
          <pc:docMk/>
          <pc:sldMk cId="1139474173" sldId="644"/>
        </pc:sldMkLst>
        <pc:spChg chg="del">
          <ac:chgData name="Zaralieva,Rumyana (GBS Sourcing) BI-BG-S" userId="acb836a2-01b2-4c83-bf7f-a32750ad8778" providerId="ADAL" clId="{683AFA56-0E8C-4EBD-8FE7-7622987BC3CE}" dt="2023-08-11T16:31:13.563" v="131" actId="478"/>
          <ac:spMkLst>
            <pc:docMk/>
            <pc:sldMk cId="1139474173" sldId="644"/>
            <ac:spMk id="2" creationId="{8036882D-658D-CB8A-72F5-C658CDF732C1}"/>
          </ac:spMkLst>
        </pc:spChg>
        <pc:spChg chg="mod">
          <ac:chgData name="Zaralieva,Rumyana (GBS Sourcing) BI-BG-S" userId="acb836a2-01b2-4c83-bf7f-a32750ad8778" providerId="ADAL" clId="{683AFA56-0E8C-4EBD-8FE7-7622987BC3CE}" dt="2023-08-11T16:35:13.716" v="156" actId="20577"/>
          <ac:spMkLst>
            <pc:docMk/>
            <pc:sldMk cId="1139474173" sldId="644"/>
            <ac:spMk id="5" creationId="{52257ABB-6E9B-4338-8204-41F5119CB79D}"/>
          </ac:spMkLst>
        </pc:spChg>
        <pc:picChg chg="add mod modCrop">
          <ac:chgData name="Zaralieva,Rumyana (GBS Sourcing) BI-BG-S" userId="acb836a2-01b2-4c83-bf7f-a32750ad8778" providerId="ADAL" clId="{683AFA56-0E8C-4EBD-8FE7-7622987BC3CE}" dt="2023-08-11T16:34:03.361" v="144" actId="14100"/>
          <ac:picMkLst>
            <pc:docMk/>
            <pc:sldMk cId="1139474173" sldId="644"/>
            <ac:picMk id="6" creationId="{CF99B202-E220-3C6A-4AD3-B63599D17F46}"/>
          </ac:picMkLst>
        </pc:picChg>
        <pc:picChg chg="add del mod">
          <ac:chgData name="Zaralieva,Rumyana (GBS Sourcing) BI-BG-S" userId="acb836a2-01b2-4c83-bf7f-a32750ad8778" providerId="ADAL" clId="{683AFA56-0E8C-4EBD-8FE7-7622987BC3CE}" dt="2023-08-11T16:34:19.099" v="146" actId="478"/>
          <ac:picMkLst>
            <pc:docMk/>
            <pc:sldMk cId="1139474173" sldId="644"/>
            <ac:picMk id="8" creationId="{0388C0FC-0523-974D-4101-662EC927C687}"/>
          </ac:picMkLst>
        </pc:picChg>
        <pc:picChg chg="add mod">
          <ac:chgData name="Zaralieva,Rumyana (GBS Sourcing) BI-BG-S" userId="acb836a2-01b2-4c83-bf7f-a32750ad8778" providerId="ADAL" clId="{683AFA56-0E8C-4EBD-8FE7-7622987BC3CE}" dt="2023-08-11T16:35:02.568" v="153" actId="962"/>
          <ac:picMkLst>
            <pc:docMk/>
            <pc:sldMk cId="1139474173" sldId="644"/>
            <ac:picMk id="11" creationId="{42AF20DF-0BEA-28CC-6CDE-C5FF094DE025}"/>
          </ac:picMkLst>
        </pc:picChg>
      </pc:sldChg>
      <pc:sldChg chg="addSp delSp modSp mod">
        <pc:chgData name="Zaralieva,Rumyana (GBS Sourcing) BI-BG-S" userId="acb836a2-01b2-4c83-bf7f-a32750ad8778" providerId="ADAL" clId="{683AFA56-0E8C-4EBD-8FE7-7622987BC3CE}" dt="2023-08-11T16:12:07.143" v="11" actId="208"/>
        <pc:sldMkLst>
          <pc:docMk/>
          <pc:sldMk cId="3444872940" sldId="664"/>
        </pc:sldMkLst>
        <pc:spChg chg="del">
          <ac:chgData name="Zaralieva,Rumyana (GBS Sourcing) BI-BG-S" userId="acb836a2-01b2-4c83-bf7f-a32750ad8778" providerId="ADAL" clId="{683AFA56-0E8C-4EBD-8FE7-7622987BC3CE}" dt="2023-08-11T16:11:17.993" v="3" actId="478"/>
          <ac:spMkLst>
            <pc:docMk/>
            <pc:sldMk cId="3444872940" sldId="664"/>
            <ac:spMk id="2" creationId="{B9432C41-8D8F-2629-AA6F-1CA0AD72C6F2}"/>
          </ac:spMkLst>
        </pc:spChg>
        <pc:picChg chg="del">
          <ac:chgData name="Zaralieva,Rumyana (GBS Sourcing) BI-BG-S" userId="acb836a2-01b2-4c83-bf7f-a32750ad8778" providerId="ADAL" clId="{683AFA56-0E8C-4EBD-8FE7-7622987BC3CE}" dt="2023-08-11T16:10:54.232" v="0" actId="478"/>
          <ac:picMkLst>
            <pc:docMk/>
            <pc:sldMk cId="3444872940" sldId="664"/>
            <ac:picMk id="4" creationId="{00000000-0000-0000-0000-000000000000}"/>
          </ac:picMkLst>
        </pc:picChg>
        <pc:picChg chg="add mod">
          <ac:chgData name="Zaralieva,Rumyana (GBS Sourcing) BI-BG-S" userId="acb836a2-01b2-4c83-bf7f-a32750ad8778" providerId="ADAL" clId="{683AFA56-0E8C-4EBD-8FE7-7622987BC3CE}" dt="2023-08-11T16:12:07.143" v="11" actId="208"/>
          <ac:picMkLst>
            <pc:docMk/>
            <pc:sldMk cId="3444872940" sldId="664"/>
            <ac:picMk id="6" creationId="{1431E400-2A7F-5E78-DD82-A28FCF9DD5B4}"/>
          </ac:picMkLst>
        </pc:picChg>
      </pc:sldChg>
      <pc:sldChg chg="delSp modSp mod">
        <pc:chgData name="Zaralieva,Rumyana (GBS Sourcing) BI-BG-S" userId="acb836a2-01b2-4c83-bf7f-a32750ad8778" providerId="ADAL" clId="{683AFA56-0E8C-4EBD-8FE7-7622987BC3CE}" dt="2023-08-11T16:36:02.425" v="159" actId="208"/>
        <pc:sldMkLst>
          <pc:docMk/>
          <pc:sldMk cId="4162728835" sldId="666"/>
        </pc:sldMkLst>
        <pc:spChg chg="del">
          <ac:chgData name="Zaralieva,Rumyana (GBS Sourcing) BI-BG-S" userId="acb836a2-01b2-4c83-bf7f-a32750ad8778" providerId="ADAL" clId="{683AFA56-0E8C-4EBD-8FE7-7622987BC3CE}" dt="2023-08-11T16:14:52.096" v="25" actId="478"/>
          <ac:spMkLst>
            <pc:docMk/>
            <pc:sldMk cId="4162728835" sldId="666"/>
            <ac:spMk id="6" creationId="{064039AD-F593-E647-964B-9AD4ED43B0BF}"/>
          </ac:spMkLst>
        </pc:spChg>
        <pc:picChg chg="mod">
          <ac:chgData name="Zaralieva,Rumyana (GBS Sourcing) BI-BG-S" userId="acb836a2-01b2-4c83-bf7f-a32750ad8778" providerId="ADAL" clId="{683AFA56-0E8C-4EBD-8FE7-7622987BC3CE}" dt="2023-08-11T16:36:02.425" v="159" actId="208"/>
          <ac:picMkLst>
            <pc:docMk/>
            <pc:sldMk cId="4162728835" sldId="666"/>
            <ac:picMk id="5" creationId="{00000000-0000-0000-0000-000000000000}"/>
          </ac:picMkLst>
        </pc:picChg>
      </pc:sldChg>
      <pc:sldChg chg="delSp modSp mod">
        <pc:chgData name="Zaralieva,Rumyana (GBS Sourcing) BI-BG-S" userId="acb836a2-01b2-4c83-bf7f-a32750ad8778" providerId="ADAL" clId="{683AFA56-0E8C-4EBD-8FE7-7622987BC3CE}" dt="2023-08-11T16:15:53.006" v="27" actId="478"/>
        <pc:sldMkLst>
          <pc:docMk/>
          <pc:sldMk cId="3131606829" sldId="667"/>
        </pc:sldMkLst>
        <pc:spChg chg="del">
          <ac:chgData name="Zaralieva,Rumyana (GBS Sourcing) BI-BG-S" userId="acb836a2-01b2-4c83-bf7f-a32750ad8778" providerId="ADAL" clId="{683AFA56-0E8C-4EBD-8FE7-7622987BC3CE}" dt="2023-08-11T16:15:53.006" v="27" actId="478"/>
          <ac:spMkLst>
            <pc:docMk/>
            <pc:sldMk cId="3131606829" sldId="667"/>
            <ac:spMk id="6" creationId="{4DBD4092-C56C-59A7-1007-4276801C949B}"/>
          </ac:spMkLst>
        </pc:spChg>
        <pc:picChg chg="mod">
          <ac:chgData name="Zaralieva,Rumyana (GBS Sourcing) BI-BG-S" userId="acb836a2-01b2-4c83-bf7f-a32750ad8778" providerId="ADAL" clId="{683AFA56-0E8C-4EBD-8FE7-7622987BC3CE}" dt="2023-08-11T16:15:43.749" v="26" actId="14826"/>
          <ac:picMkLst>
            <pc:docMk/>
            <pc:sldMk cId="3131606829" sldId="667"/>
            <ac:picMk id="5" creationId="{00000000-0000-0000-0000-000000000000}"/>
          </ac:picMkLst>
        </pc:picChg>
      </pc:sldChg>
      <pc:sldChg chg="addSp delSp modSp mod modAnim">
        <pc:chgData name="Zaralieva,Rumyana (GBS Sourcing) BI-BG-S" userId="acb836a2-01b2-4c83-bf7f-a32750ad8778" providerId="ADAL" clId="{683AFA56-0E8C-4EBD-8FE7-7622987BC3CE}" dt="2023-08-11T16:18:20.735" v="45"/>
        <pc:sldMkLst>
          <pc:docMk/>
          <pc:sldMk cId="1683193589" sldId="672"/>
        </pc:sldMkLst>
        <pc:spChg chg="mod">
          <ac:chgData name="Zaralieva,Rumyana (GBS Sourcing) BI-BG-S" userId="acb836a2-01b2-4c83-bf7f-a32750ad8778" providerId="ADAL" clId="{683AFA56-0E8C-4EBD-8FE7-7622987BC3CE}" dt="2023-08-11T16:17:26.513" v="35" actId="14100"/>
          <ac:spMkLst>
            <pc:docMk/>
            <pc:sldMk cId="1683193589" sldId="672"/>
            <ac:spMk id="2" creationId="{00000000-0000-0000-0000-000000000000}"/>
          </ac:spMkLst>
        </pc:spChg>
        <pc:spChg chg="del">
          <ac:chgData name="Zaralieva,Rumyana (GBS Sourcing) BI-BG-S" userId="acb836a2-01b2-4c83-bf7f-a32750ad8778" providerId="ADAL" clId="{683AFA56-0E8C-4EBD-8FE7-7622987BC3CE}" dt="2023-08-11T16:17:02.750" v="28" actId="478"/>
          <ac:spMkLst>
            <pc:docMk/>
            <pc:sldMk cId="1683193589" sldId="672"/>
            <ac:spMk id="6" creationId="{F414B1CD-2515-B80D-F61B-39F08041FF46}"/>
          </ac:spMkLst>
        </pc:spChg>
        <pc:picChg chg="mod">
          <ac:chgData name="Zaralieva,Rumyana (GBS Sourcing) BI-BG-S" userId="acb836a2-01b2-4c83-bf7f-a32750ad8778" providerId="ADAL" clId="{683AFA56-0E8C-4EBD-8FE7-7622987BC3CE}" dt="2023-08-11T16:17:35.997" v="40" actId="1076"/>
          <ac:picMkLst>
            <pc:docMk/>
            <pc:sldMk cId="1683193589" sldId="672"/>
            <ac:picMk id="5" creationId="{00000000-0000-0000-0000-000000000000}"/>
          </ac:picMkLst>
        </pc:picChg>
        <pc:picChg chg="add mod">
          <ac:chgData name="Zaralieva,Rumyana (GBS Sourcing) BI-BG-S" userId="acb836a2-01b2-4c83-bf7f-a32750ad8778" providerId="ADAL" clId="{683AFA56-0E8C-4EBD-8FE7-7622987BC3CE}" dt="2023-08-11T16:17:39.804" v="42" actId="1076"/>
          <ac:picMkLst>
            <pc:docMk/>
            <pc:sldMk cId="1683193589" sldId="672"/>
            <ac:picMk id="8" creationId="{89B5481A-FB1C-B642-CEC5-4B9F215BC369}"/>
          </ac:picMkLst>
        </pc:picChg>
      </pc:sldChg>
      <pc:sldChg chg="addSp delSp modSp mod modAnim">
        <pc:chgData name="Zaralieva,Rumyana (GBS Sourcing) BI-BG-S" userId="acb836a2-01b2-4c83-bf7f-a32750ad8778" providerId="ADAL" clId="{683AFA56-0E8C-4EBD-8FE7-7622987BC3CE}" dt="2023-08-11T16:36:54.115" v="162" actId="14100"/>
        <pc:sldMkLst>
          <pc:docMk/>
          <pc:sldMk cId="2550595343" sldId="675"/>
        </pc:sldMkLst>
        <pc:spChg chg="del">
          <ac:chgData name="Zaralieva,Rumyana (GBS Sourcing) BI-BG-S" userId="acb836a2-01b2-4c83-bf7f-a32750ad8778" providerId="ADAL" clId="{683AFA56-0E8C-4EBD-8FE7-7622987BC3CE}" dt="2023-08-11T16:26:28.768" v="100" actId="478"/>
          <ac:spMkLst>
            <pc:docMk/>
            <pc:sldMk cId="2550595343" sldId="675"/>
            <ac:spMk id="6" creationId="{9EF2964C-E0E4-38BE-EBFB-07EC279383FC}"/>
          </ac:spMkLst>
        </pc:spChg>
        <pc:spChg chg="del">
          <ac:chgData name="Zaralieva,Rumyana (GBS Sourcing) BI-BG-S" userId="acb836a2-01b2-4c83-bf7f-a32750ad8778" providerId="ADAL" clId="{683AFA56-0E8C-4EBD-8FE7-7622987BC3CE}" dt="2023-08-11T16:27:05.329" v="110" actId="478"/>
          <ac:spMkLst>
            <pc:docMk/>
            <pc:sldMk cId="2550595343" sldId="675"/>
            <ac:spMk id="7" creationId="{8FE1B987-74E8-1374-70C6-BA50BE096B44}"/>
          </ac:spMkLst>
        </pc:spChg>
        <pc:spChg chg="add mod">
          <ac:chgData name="Zaralieva,Rumyana (GBS Sourcing) BI-BG-S" userId="acb836a2-01b2-4c83-bf7f-a32750ad8778" providerId="ADAL" clId="{683AFA56-0E8C-4EBD-8FE7-7622987BC3CE}" dt="2023-08-11T16:28:09.328" v="122" actId="1076"/>
          <ac:spMkLst>
            <pc:docMk/>
            <pc:sldMk cId="2550595343" sldId="675"/>
            <ac:spMk id="10" creationId="{0FC94885-9E7E-0EAB-5BCF-9F3CBDB66E87}"/>
          </ac:spMkLst>
        </pc:spChg>
        <pc:spChg chg="add mod">
          <ac:chgData name="Zaralieva,Rumyana (GBS Sourcing) BI-BG-S" userId="acb836a2-01b2-4c83-bf7f-a32750ad8778" providerId="ADAL" clId="{683AFA56-0E8C-4EBD-8FE7-7622987BC3CE}" dt="2023-08-11T16:36:47.476" v="160" actId="1076"/>
          <ac:spMkLst>
            <pc:docMk/>
            <pc:sldMk cId="2550595343" sldId="675"/>
            <ac:spMk id="11" creationId="{BDE55FDF-4CE9-0172-3715-48D45C69BA99}"/>
          </ac:spMkLst>
        </pc:spChg>
        <pc:spChg chg="add mod">
          <ac:chgData name="Zaralieva,Rumyana (GBS Sourcing) BI-BG-S" userId="acb836a2-01b2-4c83-bf7f-a32750ad8778" providerId="ADAL" clId="{683AFA56-0E8C-4EBD-8FE7-7622987BC3CE}" dt="2023-08-11T16:28:48.821" v="130" actId="14100"/>
          <ac:spMkLst>
            <pc:docMk/>
            <pc:sldMk cId="2550595343" sldId="675"/>
            <ac:spMk id="12" creationId="{6C3A5D8E-F9BF-DF69-173F-1C3E4215447C}"/>
          </ac:spMkLst>
        </pc:spChg>
        <pc:spChg chg="add mod">
          <ac:chgData name="Zaralieva,Rumyana (GBS Sourcing) BI-BG-S" userId="acb836a2-01b2-4c83-bf7f-a32750ad8778" providerId="ADAL" clId="{683AFA56-0E8C-4EBD-8FE7-7622987BC3CE}" dt="2023-08-11T16:36:54.115" v="162" actId="14100"/>
          <ac:spMkLst>
            <pc:docMk/>
            <pc:sldMk cId="2550595343" sldId="675"/>
            <ac:spMk id="13" creationId="{C9C7D803-8D08-3FA2-3953-8A2C754BE653}"/>
          </ac:spMkLst>
        </pc:spChg>
        <pc:picChg chg="add mod modCrop">
          <ac:chgData name="Zaralieva,Rumyana (GBS Sourcing) BI-BG-S" userId="acb836a2-01b2-4c83-bf7f-a32750ad8778" providerId="ADAL" clId="{683AFA56-0E8C-4EBD-8FE7-7622987BC3CE}" dt="2023-08-11T16:26:43.550" v="106" actId="1076"/>
          <ac:picMkLst>
            <pc:docMk/>
            <pc:sldMk cId="2550595343" sldId="675"/>
            <ac:picMk id="2" creationId="{ACBA5D35-5B31-0843-B23F-FD6F39EBE63F}"/>
          </ac:picMkLst>
        </pc:picChg>
        <pc:picChg chg="mod modCrop">
          <ac:chgData name="Zaralieva,Rumyana (GBS Sourcing) BI-BG-S" userId="acb836a2-01b2-4c83-bf7f-a32750ad8778" providerId="ADAL" clId="{683AFA56-0E8C-4EBD-8FE7-7622987BC3CE}" dt="2023-08-11T16:26:47.061" v="108" actId="1076"/>
          <ac:picMkLst>
            <pc:docMk/>
            <pc:sldMk cId="2550595343" sldId="675"/>
            <ac:picMk id="5" creationId="{00000000-0000-0000-0000-000000000000}"/>
          </ac:picMkLst>
        </pc:picChg>
        <pc:picChg chg="add mod modCrop">
          <ac:chgData name="Zaralieva,Rumyana (GBS Sourcing) BI-BG-S" userId="acb836a2-01b2-4c83-bf7f-a32750ad8778" providerId="ADAL" clId="{683AFA56-0E8C-4EBD-8FE7-7622987BC3CE}" dt="2023-08-11T16:26:41.823" v="105" actId="1076"/>
          <ac:picMkLst>
            <pc:docMk/>
            <pc:sldMk cId="2550595343" sldId="675"/>
            <ac:picMk id="8" creationId="{B086F2A9-D5FC-9FFD-43B2-0EB228863C63}"/>
          </ac:picMkLst>
        </pc:picChg>
        <pc:picChg chg="add mod modCrop">
          <ac:chgData name="Zaralieva,Rumyana (GBS Sourcing) BI-BG-S" userId="acb836a2-01b2-4c83-bf7f-a32750ad8778" providerId="ADAL" clId="{683AFA56-0E8C-4EBD-8FE7-7622987BC3CE}" dt="2023-08-11T16:26:44.531" v="107" actId="1076"/>
          <ac:picMkLst>
            <pc:docMk/>
            <pc:sldMk cId="2550595343" sldId="675"/>
            <ac:picMk id="9" creationId="{45356975-3744-5608-A4B8-A04EE684575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3.1.2024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3-Jan-24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8029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15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641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9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31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39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8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2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4.gif"/><Relationship Id="rId4" Type="http://schemas.openxmlformats.org/officeDocument/2006/relationships/image" Target="../media/image41.jpeg"/><Relationship Id="rId9" Type="http://schemas.openxmlformats.org/officeDocument/2006/relationships/hyperlink" Target="https://www.lukanet.com/" TargetMode="Externa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bg-BG" dirty="0"/>
              <a:t>Подзаглавие</a:t>
            </a: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bg-BG" dirty="0"/>
              <a:t>Заглавие на презентация</a:t>
            </a:r>
            <a:endParaRPr lang="en-US" dirty="0"/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3-Jan-24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3-Jan-24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2644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2820" y="1435108"/>
            <a:ext cx="7804097" cy="46913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7996846" y="1101255"/>
            <a:ext cx="62937" cy="51786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9711" y="1876206"/>
            <a:ext cx="186904" cy="44036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25989" y="1353867"/>
            <a:ext cx="3269246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3-Jan-24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078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3-Jan-24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</p:cNvPr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Codexio">
            <a:hlinkClick r:id="rId8"/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</p:cNvPr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</p:cNvPr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Telenor">
            <a:hlinkClick r:id="rId18"/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</p:cNvPr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</p:cNvPr>
          <p:cNvPicPr>
            <a:picLocks noChangeAspect="1" noChangeArrowheads="1"/>
          </p:cNvPicPr>
          <p:nvPr userDrawn="1"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SmartIT">
            <a:hlinkClick r:id="rId28"/>
          </p:cNvPr>
          <p:cNvPicPr>
            <a:picLocks noChangeAspect="1"/>
          </p:cNvPicPr>
          <p:nvPr userDrawn="1"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3-Jan-24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Soft</a:t>
            </a:r>
            <a:r>
              <a:rPr lang="en-GB" dirty="0"/>
              <a:t>U</a:t>
            </a:r>
            <a:r>
              <a:rPr lang="en-US" dirty="0" err="1"/>
              <a:t>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 userDrawn="1"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3-Jan-24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614599"/>
            <a:ext cx="10961783" cy="6753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ve 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0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z="4800" dirty="0"/>
              <a:t>Live Exercises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620157"/>
            <a:ext cx="10961783" cy="66525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C72231-4494-467D-B0D7-F1E1DA83D2FE}"/>
              </a:ext>
            </a:extLst>
          </p:cNvPr>
          <p:cNvGrpSpPr/>
          <p:nvPr userDrawn="1"/>
        </p:nvGrpSpPr>
        <p:grpSpPr>
          <a:xfrm>
            <a:off x="4267200" y="349301"/>
            <a:ext cx="3657600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1D08E1D-5E83-4850-B006-A642A52DBB4E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2B4870-9B78-4FB5-B658-366BE3060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521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3-Jan-24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3-Jan-24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3-Jan-24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3-Jan-24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3-Jan-24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90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91" r:id="rId12"/>
    <p:sldLayoutId id="2147483686" r:id="rId13"/>
    <p:sldLayoutId id="2147483689" r:id="rId14"/>
    <p:sldLayoutId id="2147483688" r:id="rId15"/>
    <p:sldLayoutId id="2147483687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gi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opencourses/train-the-trainer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6" y="1250986"/>
            <a:ext cx="10965303" cy="882654"/>
          </a:xfrm>
        </p:spPr>
        <p:txBody>
          <a:bodyPr>
            <a:normAutofit/>
          </a:bodyPr>
          <a:lstStyle/>
          <a:p>
            <a:r>
              <a:rPr lang="bg-BG" dirty="0"/>
              <a:t>Създаване на графични изображения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7" y="429804"/>
            <a:ext cx="10965303" cy="882654"/>
          </a:xfrm>
        </p:spPr>
        <p:txBody>
          <a:bodyPr>
            <a:noAutofit/>
          </a:bodyPr>
          <a:lstStyle/>
          <a:p>
            <a:r>
              <a:rPr lang="bg-BG" dirty="0"/>
              <a:t>Изчертаване на фигури</a:t>
            </a:r>
            <a:endParaRPr lang="en-US" sz="4800" dirty="0">
              <a:solidFill>
                <a:srgbClr val="234465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1910" y="2424613"/>
            <a:ext cx="3935194" cy="295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76102" y="1267297"/>
            <a:ext cx="12115898" cy="5201066"/>
          </a:xfrm>
        </p:spPr>
        <p:txBody>
          <a:bodyPr>
            <a:normAutofit/>
          </a:bodyPr>
          <a:lstStyle/>
          <a:p>
            <a:r>
              <a:rPr lang="bg-BG" sz="3200" dirty="0"/>
              <a:t>За изчертаване на фигури ще ни е нужно разширението „</a:t>
            </a:r>
            <a:r>
              <a:rPr lang="bg-BG" sz="3200" b="1" dirty="0"/>
              <a:t>Молив</a:t>
            </a:r>
            <a:r>
              <a:rPr lang="bg-BG" sz="3200" dirty="0"/>
              <a:t>“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Чертаене на фигури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>
          <a:xfrm>
            <a:off x="11557268" y="6397196"/>
            <a:ext cx="428822" cy="30884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56753"/>
              </p:ext>
            </p:extLst>
          </p:nvPr>
        </p:nvGraphicFramePr>
        <p:xfrm>
          <a:off x="630623" y="2102835"/>
          <a:ext cx="10909416" cy="448987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04422">
                  <a:extLst>
                    <a:ext uri="{9D8B030D-6E8A-4147-A177-3AD203B41FA5}">
                      <a16:colId xmlns:a16="http://schemas.microsoft.com/office/drawing/2014/main" val="2557892266"/>
                    </a:ext>
                  </a:extLst>
                </a:gridCol>
                <a:gridCol w="6404994">
                  <a:extLst>
                    <a:ext uri="{9D8B030D-6E8A-4147-A177-3AD203B41FA5}">
                      <a16:colId xmlns:a16="http://schemas.microsoft.com/office/drawing/2014/main" val="3119956751"/>
                    </a:ext>
                  </a:extLst>
                </a:gridCol>
              </a:tblGrid>
              <a:tr h="1060779"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08243"/>
                  </a:ext>
                </a:extLst>
              </a:tr>
              <a:tr h="1145627"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267832"/>
                  </a:ext>
                </a:extLst>
              </a:tr>
              <a:tr h="1163955"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0781200"/>
                  </a:ext>
                </a:extLst>
              </a:tr>
              <a:tr h="1119512"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4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503136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23262" y="2313309"/>
            <a:ext cx="5037555" cy="58744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ru-RU" sz="2400" b="1" dirty="0"/>
              <a:t>Изтрива</a:t>
            </a:r>
            <a:r>
              <a:rPr lang="ru-RU" sz="2400" dirty="0"/>
              <a:t> всички следи от молива</a:t>
            </a:r>
            <a:endParaRPr lang="en-US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5523262" y="3268402"/>
            <a:ext cx="5037555" cy="101031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dirty="0"/>
              <a:t>Пътят, който спрайтът изминава, </a:t>
            </a:r>
            <a:r>
              <a:rPr lang="bg-BG" sz="2400" b="1" dirty="0"/>
              <a:t>ще се изчертава</a:t>
            </a:r>
            <a:r>
              <a:rPr lang="bg-BG" sz="2400" dirty="0"/>
              <a:t> на сцената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5523262" y="4490605"/>
            <a:ext cx="5365934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/>
              <a:t>Спира изчертаването </a:t>
            </a:r>
            <a:r>
              <a:rPr lang="bg-BG" sz="2400" dirty="0"/>
              <a:t>на пътя на героя</a:t>
            </a:r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5523262" y="5681129"/>
            <a:ext cx="5604426" cy="604049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/>
              <a:t>Задава се цвят </a:t>
            </a:r>
            <a:r>
              <a:rPr lang="bg-BG" sz="2400" dirty="0"/>
              <a:t>на изчертаването на пътя</a:t>
            </a:r>
            <a:endParaRPr lang="en-US" sz="2400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0862" y="2205956"/>
            <a:ext cx="2267352" cy="88506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784" y="3376298"/>
            <a:ext cx="1926486" cy="792108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6385" y="4474105"/>
            <a:ext cx="2027282" cy="896272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749" y="5565966"/>
            <a:ext cx="4022552" cy="88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688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Чертаене на фигури</a:t>
            </a:r>
            <a:r>
              <a:rPr lang="en-US" dirty="0"/>
              <a:t> – </a:t>
            </a:r>
            <a:r>
              <a:rPr lang="bg-BG" dirty="0"/>
              <a:t>ъгли на завъртане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8727127"/>
              </p:ext>
            </p:extLst>
          </p:nvPr>
        </p:nvGraphicFramePr>
        <p:xfrm>
          <a:off x="625587" y="1776249"/>
          <a:ext cx="10940826" cy="4368701"/>
        </p:xfrm>
        <a:graphic>
          <a:graphicData uri="http://schemas.openxmlformats.org/drawingml/2006/table">
            <a:tbl>
              <a:tblPr firstRow="1" bandRow="1">
                <a:solidFill>
                  <a:schemeClr val="accent6"/>
                </a:solidFill>
                <a:tableStyleId>{7E9639D4-E3E2-4D34-9284-5A2195B3D0D7}</a:tableStyleId>
              </a:tblPr>
              <a:tblGrid>
                <a:gridCol w="4391417">
                  <a:extLst>
                    <a:ext uri="{9D8B030D-6E8A-4147-A177-3AD203B41FA5}">
                      <a16:colId xmlns:a16="http://schemas.microsoft.com/office/drawing/2014/main" val="2137215898"/>
                    </a:ext>
                  </a:extLst>
                </a:gridCol>
                <a:gridCol w="6549409">
                  <a:extLst>
                    <a:ext uri="{9D8B030D-6E8A-4147-A177-3AD203B41FA5}">
                      <a16:colId xmlns:a16="http://schemas.microsoft.com/office/drawing/2014/main" val="8337103"/>
                    </a:ext>
                  </a:extLst>
                </a:gridCol>
              </a:tblGrid>
              <a:tr h="967401">
                <a:tc>
                  <a:txBody>
                    <a:bodyPr/>
                    <a:lstStyle/>
                    <a:p>
                      <a:pPr algn="ctr"/>
                      <a:r>
                        <a:rPr lang="bg-BG" sz="3200" dirty="0">
                          <a:solidFill>
                            <a:schemeClr val="bg2"/>
                          </a:solidFill>
                        </a:rPr>
                        <a:t>Фигура</a:t>
                      </a:r>
                      <a:endParaRPr lang="en-US" sz="32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3200" dirty="0">
                          <a:solidFill>
                            <a:schemeClr val="bg2"/>
                          </a:solidFill>
                        </a:rPr>
                        <a:t>Ъгъл</a:t>
                      </a:r>
                      <a:r>
                        <a:rPr lang="bg-BG" sz="3200" baseline="0" dirty="0">
                          <a:solidFill>
                            <a:schemeClr val="bg2"/>
                          </a:solidFill>
                        </a:rPr>
                        <a:t>, на който се завърт</a:t>
                      </a:r>
                      <a:r>
                        <a:rPr lang="en-US" sz="3200" baseline="0" dirty="0">
                          <a:solidFill>
                            <a:schemeClr val="bg2"/>
                          </a:solidFill>
                        </a:rPr>
                        <a:t>a</a:t>
                      </a:r>
                      <a:r>
                        <a:rPr lang="bg-BG" sz="3200" baseline="0" dirty="0">
                          <a:solidFill>
                            <a:schemeClr val="bg2"/>
                          </a:solidFill>
                        </a:rPr>
                        <a:t> героят</a:t>
                      </a:r>
                      <a:endParaRPr lang="en-US" sz="3200" dirty="0">
                        <a:solidFill>
                          <a:schemeClr val="bg2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6485666"/>
                  </a:ext>
                </a:extLst>
              </a:tr>
              <a:tr h="850325">
                <a:tc>
                  <a:txBody>
                    <a:bodyPr/>
                    <a:lstStyle/>
                    <a:p>
                      <a:r>
                        <a:rPr lang="bg-BG" sz="3200" dirty="0"/>
                        <a:t>Триъгълник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3200" dirty="0"/>
                        <a:t>120</a:t>
                      </a:r>
                      <a:r>
                        <a:rPr lang="en-US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 (3</a:t>
                      </a:r>
                      <a:r>
                        <a:rPr lang="en-US" sz="32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32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пъти</a:t>
                      </a:r>
                      <a:r>
                        <a:rPr lang="en-US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931480"/>
                  </a:ext>
                </a:extLst>
              </a:tr>
              <a:tr h="850325">
                <a:tc>
                  <a:txBody>
                    <a:bodyPr/>
                    <a:lstStyle/>
                    <a:p>
                      <a:r>
                        <a:rPr lang="bg-BG" sz="3200" dirty="0"/>
                        <a:t>Квадрат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3200" dirty="0"/>
                        <a:t>90</a:t>
                      </a:r>
                      <a:r>
                        <a:rPr lang="en-US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bg-BG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(4 пъти)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9043043"/>
                  </a:ext>
                </a:extLst>
              </a:tr>
              <a:tr h="850325">
                <a:tc>
                  <a:txBody>
                    <a:bodyPr/>
                    <a:lstStyle/>
                    <a:p>
                      <a:r>
                        <a:rPr lang="bg-BG" sz="3200" dirty="0"/>
                        <a:t>Петоъгълник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3200" dirty="0"/>
                        <a:t>72</a:t>
                      </a:r>
                      <a:r>
                        <a:rPr lang="en-US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</a:t>
                      </a:r>
                      <a:r>
                        <a:rPr lang="bg-BG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(5 пъти)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5847126"/>
                  </a:ext>
                </a:extLst>
              </a:tr>
              <a:tr h="850325">
                <a:tc>
                  <a:txBody>
                    <a:bodyPr/>
                    <a:lstStyle/>
                    <a:p>
                      <a:r>
                        <a:rPr lang="en-US" sz="3200" dirty="0"/>
                        <a:t>n-</a:t>
                      </a:r>
                      <a:r>
                        <a:rPr lang="bg-BG" sz="3200" dirty="0"/>
                        <a:t>ъгълник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bg-BG" sz="3200" dirty="0"/>
                        <a:t>360/</a:t>
                      </a:r>
                      <a:r>
                        <a:rPr lang="en-US" sz="3200" dirty="0"/>
                        <a:t>n</a:t>
                      </a:r>
                      <a:r>
                        <a:rPr lang="en-US" sz="3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° (n</a:t>
                      </a:r>
                      <a:r>
                        <a:rPr lang="en-US" sz="32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bg-BG" sz="3200" b="0" i="0" kern="12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пъти)</a:t>
                      </a:r>
                      <a:endParaRPr lang="en-US" sz="3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78265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269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Чертаене на фигури – квадрат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9432" y="1557570"/>
            <a:ext cx="2256257" cy="4767030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7513028" y="1457326"/>
            <a:ext cx="3990975" cy="967020"/>
          </a:xfrm>
          <a:prstGeom prst="wedgeRoundRectCallout">
            <a:avLst>
              <a:gd name="adj1" fmla="val -73339"/>
              <a:gd name="adj2" fmla="val 207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Задаваме координати на спрайта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56277" y="1676400"/>
            <a:ext cx="3990975" cy="1085850"/>
          </a:xfrm>
          <a:prstGeom prst="wedgeRoundRectCallout">
            <a:avLst>
              <a:gd name="adj1" fmla="val 69144"/>
              <a:gd name="adj2" fmla="val 31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Зачистваме излишните елементи на сцената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7513028" y="2678291"/>
            <a:ext cx="4160823" cy="640440"/>
          </a:xfrm>
          <a:prstGeom prst="wedgeRoundRectCallout">
            <a:avLst>
              <a:gd name="adj1" fmla="val -81176"/>
              <a:gd name="adj2" fmla="val -154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Активираме чертаенето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4267200" y="3214856"/>
            <a:ext cx="828628" cy="2519194"/>
          </a:xfrm>
          <a:prstGeom prst="leftBrace">
            <a:avLst>
              <a:gd name="adj1" fmla="val 8333"/>
              <a:gd name="adj2" fmla="val 4621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8" y="3117618"/>
            <a:ext cx="3606978" cy="2489924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auto">
          <a:xfrm>
            <a:off x="5095828" y="3157431"/>
            <a:ext cx="1771697" cy="6239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095827" y="3821746"/>
            <a:ext cx="1771697" cy="6239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5095826" y="4486062"/>
            <a:ext cx="1771697" cy="6239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5095827" y="5156273"/>
            <a:ext cx="1771697" cy="623994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  <a:prstDash val="sysDash"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Rounded Rectangular Callout 18"/>
          <p:cNvSpPr/>
          <p:nvPr/>
        </p:nvSpPr>
        <p:spPr bwMode="auto">
          <a:xfrm>
            <a:off x="7513028" y="3659356"/>
            <a:ext cx="4402747" cy="1951456"/>
          </a:xfrm>
          <a:prstGeom prst="wedgeRoundRectCallout">
            <a:avLst>
              <a:gd name="adj1" fmla="val -63885"/>
              <a:gd name="adj2" fmla="val -538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Два блока се повтарят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няколко пъти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За това можем да използваме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блок за повторения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3090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1" grpId="0" animBg="1"/>
      <p:bldP spid="14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Чертаене на фигури - квадрат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136" y="1563624"/>
            <a:ext cx="6403728" cy="4987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051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38889" y="1308296"/>
            <a:ext cx="10144593" cy="5384284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258116" y="3980926"/>
            <a:ext cx="2082533" cy="225382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7195" y="1547936"/>
            <a:ext cx="9472821" cy="508154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bg2"/>
              </a:buClr>
            </a:pPr>
            <a:endParaRPr lang="bg-BG" sz="2900" dirty="0">
              <a:solidFill>
                <a:schemeClr val="bg2"/>
              </a:solidFill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555258" y="1547936"/>
            <a:ext cx="9476693" cy="309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Разширение</a:t>
            </a:r>
            <a:r>
              <a:rPr lang="bg-BG" sz="2900" b="1" dirty="0">
                <a:solidFill>
                  <a:schemeClr val="bg2"/>
                </a:solidFill>
              </a:rPr>
              <a:t> –</a:t>
            </a:r>
            <a:r>
              <a:rPr lang="en-US" sz="2900" dirty="0">
                <a:solidFill>
                  <a:schemeClr val="bg2"/>
                </a:solidFill>
              </a:rPr>
              <a:t> </a:t>
            </a:r>
            <a:r>
              <a:rPr lang="bg-BG" sz="2900" dirty="0">
                <a:solidFill>
                  <a:schemeClr val="bg2"/>
                </a:solidFill>
              </a:rPr>
              <a:t>разширява </a:t>
            </a:r>
            <a:r>
              <a:rPr lang="bg-BG" sz="2900" b="1" dirty="0">
                <a:solidFill>
                  <a:schemeClr val="bg2"/>
                </a:solidFill>
              </a:rPr>
              <a:t>функционалността</a:t>
            </a: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Молив </a:t>
            </a:r>
            <a:r>
              <a:rPr lang="bg-BG" sz="2900" b="1" dirty="0">
                <a:solidFill>
                  <a:schemeClr val="bg2"/>
                </a:solidFill>
              </a:rPr>
              <a:t>–</a:t>
            </a:r>
            <a:r>
              <a:rPr lang="bg-BG" sz="2900" dirty="0">
                <a:solidFill>
                  <a:schemeClr val="bg2"/>
                </a:solidFill>
              </a:rPr>
              <a:t> разширение за </a:t>
            </a:r>
            <a:r>
              <a:rPr lang="bg-BG" sz="2900" b="1" dirty="0">
                <a:solidFill>
                  <a:schemeClr val="bg2"/>
                </a:solidFill>
              </a:rPr>
              <a:t>чертаене върху сцената</a:t>
            </a:r>
          </a:p>
          <a:p>
            <a:pPr marL="456915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3200" dirty="0">
                <a:solidFill>
                  <a:schemeClr val="bg2"/>
                </a:solidFill>
              </a:rPr>
              <a:t>360/</a:t>
            </a:r>
            <a:r>
              <a:rPr lang="en-US" sz="3200" dirty="0">
                <a:solidFill>
                  <a:schemeClr val="bg2"/>
                </a:solidFill>
              </a:rPr>
              <a:t>n° (n </a:t>
            </a:r>
            <a:r>
              <a:rPr lang="bg-BG" sz="3200" dirty="0">
                <a:solidFill>
                  <a:schemeClr val="bg2"/>
                </a:solidFill>
              </a:rPr>
              <a:t>пъти)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за създаване на </a:t>
            </a:r>
            <a:r>
              <a:rPr lang="en-US" sz="3200" dirty="0">
                <a:solidFill>
                  <a:schemeClr val="bg2"/>
                </a:solidFill>
              </a:rPr>
              <a:t>n-</a:t>
            </a:r>
            <a:r>
              <a:rPr lang="bg-BG" sz="3200" dirty="0">
                <a:solidFill>
                  <a:schemeClr val="bg2"/>
                </a:solidFill>
              </a:rPr>
              <a:t>ъгълник</a:t>
            </a:r>
            <a:endParaRPr lang="en-US" sz="3200" dirty="0">
              <a:solidFill>
                <a:schemeClr val="bg2"/>
              </a:solidFill>
            </a:endParaRP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bg-BG" sz="2900" b="1" dirty="0">
              <a:solidFill>
                <a:schemeClr val="bg2"/>
              </a:solidFill>
            </a:endParaRP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endParaRPr lang="bg-BG" sz="29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3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https://softuni.bg/opencourses/train-the-trainers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Този курс </a:t>
            </a:r>
            <a:r>
              <a:rPr lang="en-US" dirty="0"/>
              <a:t>(</a:t>
            </a:r>
            <a:r>
              <a:rPr lang="bg-BG" dirty="0"/>
              <a:t>слайдове, примери, демонстрации, видеа, домашни и др.) притежават лиценза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43250" y="1371605"/>
            <a:ext cx="7766542" cy="45930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Какво е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разширение</a:t>
            </a:r>
            <a:r>
              <a:rPr lang="bg-BG" sz="3400" dirty="0"/>
              <a:t>?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Добавяне</a:t>
            </a:r>
            <a:r>
              <a:rPr lang="bg-BG" sz="3400" b="1" dirty="0"/>
              <a:t> </a:t>
            </a:r>
            <a:r>
              <a:rPr lang="bg-BG" sz="3400" dirty="0"/>
              <a:t>на</a:t>
            </a:r>
            <a:r>
              <a:rPr lang="bg-BG" sz="3400" b="1" dirty="0"/>
              <a:t> </a:t>
            </a:r>
            <a:r>
              <a:rPr lang="bg-BG" sz="3400" dirty="0"/>
              <a:t>разширение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͏͏͏</a:t>
            </a:r>
            <a:r>
              <a:rPr lang="bg-BG" sz="3400" b="1" dirty="0">
                <a:solidFill>
                  <a:schemeClr val="bg1"/>
                </a:solidFill>
              </a:rPr>
              <a:t>Чертаене</a:t>
            </a:r>
            <a:r>
              <a:rPr lang="bg-BG" sz="3400" dirty="0"/>
              <a:t> на фигури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3F004-A688-465E-A5F9-7CDFBE013F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26492" y="4736083"/>
            <a:ext cx="7139008" cy="768084"/>
          </a:xfrm>
        </p:spPr>
        <p:txBody>
          <a:bodyPr/>
          <a:lstStyle/>
          <a:p>
            <a:r>
              <a:rPr lang="bg-BG" sz="5400" dirty="0"/>
              <a:t>Какво е разширение?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1"/>
          </p:nvPr>
        </p:nvSpPr>
        <p:spPr>
          <a:xfrm>
            <a:off x="2514300" y="5641915"/>
            <a:ext cx="7139008" cy="675365"/>
          </a:xfrm>
        </p:spPr>
        <p:txBody>
          <a:bodyPr/>
          <a:lstStyle/>
          <a:p>
            <a:pPr marL="0" lvl="1" indent="0" algn="ctr">
              <a:buNone/>
            </a:pPr>
            <a:r>
              <a:rPr lang="bg-BG" sz="4000" dirty="0"/>
              <a:t>Добавяне на функционалност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068" y="1443861"/>
            <a:ext cx="2939859" cy="2210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46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275570"/>
            <a:ext cx="9929724" cy="5276048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Разширение</a:t>
            </a:r>
            <a:r>
              <a:rPr lang="ru-RU" sz="3200" dirty="0"/>
              <a:t> (</a:t>
            </a:r>
            <a:r>
              <a:rPr lang="en-US" sz="3200" dirty="0"/>
              <a:t>extension) – </a:t>
            </a:r>
            <a:r>
              <a:rPr lang="ru-RU" sz="3200" dirty="0"/>
              <a:t>категория блокове, които могат да се </a:t>
            </a:r>
            <a:r>
              <a:rPr lang="ru-RU" sz="3200" b="1" dirty="0"/>
              <a:t>добавят</a:t>
            </a:r>
            <a:r>
              <a:rPr lang="ru-RU" sz="3200" dirty="0"/>
              <a:t> в </a:t>
            </a:r>
            <a:r>
              <a:rPr lang="bg-BG" sz="3200" b="1" dirty="0"/>
              <a:t>блоковото поле</a:t>
            </a:r>
            <a:endParaRPr lang="en-US" sz="3200" b="1" dirty="0"/>
          </a:p>
          <a:p>
            <a:pPr lvl="1">
              <a:buClr>
                <a:schemeClr val="tx1"/>
              </a:buClr>
            </a:pPr>
            <a:r>
              <a:rPr lang="bg-BG" sz="3000" dirty="0" err="1"/>
              <a:t>Р</a:t>
            </a:r>
            <a:r>
              <a:rPr lang="ru-RU" sz="3000" dirty="0"/>
              <a:t>азширява обхвата на </a:t>
            </a:r>
            <a:r>
              <a:rPr lang="ru-RU" sz="3000" b="1" dirty="0"/>
              <a:t>Scratch</a:t>
            </a:r>
            <a:r>
              <a:rPr lang="ru-RU" sz="3000" dirty="0"/>
              <a:t> редактора</a:t>
            </a:r>
          </a:p>
          <a:p>
            <a:pPr lvl="1">
              <a:buClr>
                <a:schemeClr val="tx1"/>
              </a:buClr>
            </a:pPr>
            <a:r>
              <a:rPr lang="bg-BG" sz="3000" dirty="0"/>
              <a:t>Дава възможност за свързване на </a:t>
            </a:r>
            <a:r>
              <a:rPr lang="en-US" sz="3000" b="1" dirty="0"/>
              <a:t>Scratch</a:t>
            </a:r>
            <a:r>
              <a:rPr lang="en-US" sz="3000" dirty="0"/>
              <a:t> </a:t>
            </a:r>
            <a:r>
              <a:rPr lang="bg-BG" sz="3000" b="1" dirty="0"/>
              <a:t>проекти</a:t>
            </a:r>
            <a:r>
              <a:rPr lang="bg-BG" sz="3000" dirty="0"/>
              <a:t> с </a:t>
            </a:r>
            <a:r>
              <a:rPr lang="bg-BG" sz="3000" b="1" dirty="0"/>
              <a:t>външен хардуер </a:t>
            </a:r>
            <a:r>
              <a:rPr lang="bg-BG" sz="3000" dirty="0"/>
              <a:t>или</a:t>
            </a:r>
            <a:r>
              <a:rPr lang="en-US" sz="3000" dirty="0"/>
              <a:t> </a:t>
            </a:r>
            <a:r>
              <a:rPr lang="bg-BG" sz="3000" b="1" dirty="0"/>
              <a:t>източници на информация</a:t>
            </a:r>
          </a:p>
          <a:p>
            <a:pPr lvl="1">
              <a:buClr>
                <a:schemeClr val="tx1"/>
              </a:buClr>
            </a:pPr>
            <a:r>
              <a:rPr lang="bg-BG" sz="3000" dirty="0"/>
              <a:t>Добавя блокове, позволяващи </a:t>
            </a:r>
            <a:r>
              <a:rPr lang="bg-BG" sz="3000" b="1" dirty="0"/>
              <a:t>по-разширена функционалност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 Разширение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3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D3F004-A688-465E-A5F9-7CDFBE013FE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15108" y="5180450"/>
            <a:ext cx="10961783" cy="768084"/>
          </a:xfrm>
        </p:spPr>
        <p:txBody>
          <a:bodyPr/>
          <a:lstStyle/>
          <a:p>
            <a:r>
              <a:rPr lang="bg-BG" sz="5400" dirty="0"/>
              <a:t>Добавяне на разширения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043" y="1766422"/>
            <a:ext cx="2083912" cy="1795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87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Добавяне на разширения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E49D84-4CEE-41B3-AA53-BEBC7EFF3AA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var(--ff-mono)"/>
              </a:rPr>
              <a:t>_ -</a:t>
            </a: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 </a:t>
            </a:r>
            <a:endParaRPr kumimoji="0" lang="bg-BG" altLang="bg-BG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–</a:t>
            </a: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246" y="1535050"/>
            <a:ext cx="9249508" cy="4624754"/>
          </a:xfrm>
          <a:prstGeom prst="rect">
            <a:avLst/>
          </a:prstGeom>
          <a:ln>
            <a:solidFill>
              <a:srgbClr val="D1D5DD"/>
            </a:solidFill>
          </a:ln>
        </p:spPr>
      </p:pic>
      <p:sp>
        <p:nvSpPr>
          <p:cNvPr id="3" name="Rounded Rectangular Callout 2"/>
          <p:cNvSpPr/>
          <p:nvPr/>
        </p:nvSpPr>
        <p:spPr bwMode="auto">
          <a:xfrm>
            <a:off x="3217985" y="4167553"/>
            <a:ext cx="4510454" cy="1116623"/>
          </a:xfrm>
          <a:prstGeom prst="wedgeRoundRectCallout">
            <a:avLst>
              <a:gd name="adj1" fmla="val -82626"/>
              <a:gd name="adj2" fmla="val 1081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Натискаме бутона за </a:t>
            </a:r>
            <a:r>
              <a:rPr lang="bg-BG" sz="2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добавяне на разширения</a:t>
            </a:r>
            <a:endParaRPr lang="en-US" sz="29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240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Добавяне на разширения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72418"/>
            <a:ext cx="12192000" cy="5785582"/>
          </a:xfrm>
          <a:prstGeom prst="rect">
            <a:avLst/>
          </a:prstGeom>
        </p:spPr>
      </p:pic>
      <p:sp>
        <p:nvSpPr>
          <p:cNvPr id="6" name="Rounded Rectangular Callout 5"/>
          <p:cNvSpPr/>
          <p:nvPr/>
        </p:nvSpPr>
        <p:spPr bwMode="auto">
          <a:xfrm>
            <a:off x="4113334" y="3477236"/>
            <a:ext cx="3965331" cy="975946"/>
          </a:xfrm>
          <a:prstGeom prst="wedgeRoundRectCallout">
            <a:avLst>
              <a:gd name="adj1" fmla="val -105755"/>
              <a:gd name="adj2" fmla="val -582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желаното от нас разширение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7976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разширения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412" y="1367994"/>
            <a:ext cx="10053161" cy="50292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3956538" y="2479430"/>
            <a:ext cx="4273062" cy="1468315"/>
          </a:xfrm>
          <a:prstGeom prst="wedgeRoundRectCallout">
            <a:avLst>
              <a:gd name="adj1" fmla="val -108076"/>
              <a:gd name="adj2" fmla="val 636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Разширението автоматично се добавя в блоковото поле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32198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Чертаене на фигури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/>
              <a:t>Основни елементи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3831" y="1840676"/>
            <a:ext cx="2679377" cy="16612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009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7377</TotalTime>
  <Words>432</Words>
  <Application>Microsoft Office PowerPoint</Application>
  <PresentationFormat>Widescreen</PresentationFormat>
  <Paragraphs>90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-apple-system</vt:lpstr>
      <vt:lpstr>var(--ff-mono)</vt:lpstr>
      <vt:lpstr>Arial</vt:lpstr>
      <vt:lpstr>Calibri</vt:lpstr>
      <vt:lpstr>Consolas</vt:lpstr>
      <vt:lpstr>Wingdings</vt:lpstr>
      <vt:lpstr>Wingdings 2</vt:lpstr>
      <vt:lpstr>1_SoftUni3_1</vt:lpstr>
      <vt:lpstr>Изчертаване на фигури</vt:lpstr>
      <vt:lpstr>Съдържание</vt:lpstr>
      <vt:lpstr>PowerPoint Presentation</vt:lpstr>
      <vt:lpstr> Разширение</vt:lpstr>
      <vt:lpstr>PowerPoint Presentation</vt:lpstr>
      <vt:lpstr>Добавяне на разширения</vt:lpstr>
      <vt:lpstr>Добавяне на разширения</vt:lpstr>
      <vt:lpstr>Добавяне на разширения</vt:lpstr>
      <vt:lpstr>PowerPoint Presentation</vt:lpstr>
      <vt:lpstr>Чертаене на фигури</vt:lpstr>
      <vt:lpstr>Чертаене на фигури – ъгли на завъртане</vt:lpstr>
      <vt:lpstr>Чертаене на фигури – квадрат</vt:lpstr>
      <vt:lpstr>Чертаене на фигури - квадрат</vt:lpstr>
      <vt:lpstr>Обобщение</vt:lpstr>
      <vt:lpstr>PowerPoint Presentation</vt:lpstr>
      <vt:lpstr>Лиценз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the Trainers</dc:title>
  <dc:subject>Train the Trainers - – Practical Training Course @ SoftUni</dc:subject>
  <dc:creator>Software University Foundation</dc:creator>
  <cp:keywords>Trainers, Trainer, Train the Trainers, Software University, SoftUni, programming, coding, software development, education, training, course</cp:keywords>
  <dc:description>Train the Trainers Course @ SoftUni – https://softuni.bg/opencourses/train-the-trainers</dc:description>
  <cp:lastModifiedBy>Svetlin Nakov (SoftUni)</cp:lastModifiedBy>
  <cp:revision>1108</cp:revision>
  <dcterms:created xsi:type="dcterms:W3CDTF">2018-05-23T13:08:44Z</dcterms:created>
  <dcterms:modified xsi:type="dcterms:W3CDTF">2024-01-03T14:36:32Z</dcterms:modified>
  <cp:category>computer programming, programming</cp:category>
</cp:coreProperties>
</file>