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74" r:id="rId2"/>
    <p:sldId id="619" r:id="rId3"/>
    <p:sldId id="592" r:id="rId4"/>
    <p:sldId id="433" r:id="rId5"/>
    <p:sldId id="483" r:id="rId6"/>
    <p:sldId id="631" r:id="rId7"/>
    <p:sldId id="632" r:id="rId8"/>
    <p:sldId id="633" r:id="rId9"/>
    <p:sldId id="634" r:id="rId10"/>
    <p:sldId id="635" r:id="rId11"/>
    <p:sldId id="636" r:id="rId12"/>
    <p:sldId id="673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4" r:id="rId21"/>
    <p:sldId id="665" r:id="rId22"/>
    <p:sldId id="688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4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580" r:id="rId39"/>
    <p:sldId id="504" r:id="rId40"/>
    <p:sldId id="505" r:id="rId41"/>
    <p:sldId id="50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-сложни for-цикли" id="{9C974183-0F4E-4053-BEA5-DFDA11F87835}">
          <p14:sldIdLst>
            <p14:sldId id="592"/>
            <p14:sldId id="433"/>
            <p14:sldId id="483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C4FD4BF9-7DF0-4242-8C76-EDF5C0E4AA50}">
          <p14:sldIdLst>
            <p14:sldId id="673"/>
            <p14:sldId id="653"/>
            <p14:sldId id="654"/>
            <p14:sldId id="655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6CFFCDD4-51EB-423D-8D1A-C00B34833F20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3" autoAdjust="0"/>
    <p:restoredTop sz="95241" autoAdjust="0"/>
  </p:normalViewPr>
  <p:slideViewPr>
    <p:cSldViewPr showGuides="1">
      <p:cViewPr varScale="1">
        <p:scale>
          <a:sx n="72" d="100"/>
          <a:sy n="72" d="100"/>
        </p:scale>
        <p:origin x="106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936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59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055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judge.softuni.org/Contests/Practice/Index/3899#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7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8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 dirty="0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8502" y="2800453"/>
            <a:ext cx="761134" cy="24282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92108" y="3310128"/>
            <a:ext cx="1773004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77664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88153" y="2799000"/>
            <a:ext cx="742382" cy="2430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8769" y="3414282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94185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52694" y="3038685"/>
            <a:ext cx="742382" cy="1898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6000" y="3310128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12322" y="3741135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O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91952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По-сложни </a:t>
            </a:r>
            <a:r>
              <a:rPr lang="en-US" dirty="0"/>
              <a:t>while-</a:t>
            </a:r>
            <a:r>
              <a:rPr lang="bg-BG" dirty="0"/>
              <a:t>цикли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 числа 2K+1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Редица числа 2K+1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19001"/>
            <a:ext cx="3880621" cy="1028600"/>
          </a:xfrm>
          <a:prstGeom prst="wedgeRoundRectCallout">
            <a:avLst>
              <a:gd name="adj1" fmla="val -61199"/>
              <a:gd name="adj2" fmla="val -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https://judge.softuni.org/Contests/Practice/Index/3899#3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Баланс на сметка </a:t>
            </a:r>
            <a:r>
              <a:rPr lang="en-US" dirty="0"/>
              <a:t>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Баланс на сметка 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5209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221883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51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430867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Баланс на сметка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179000"/>
            <a:ext cx="10338247" cy="5031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излезте от цикъла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357140"/>
            <a:ext cx="1201564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https://judge.softuni.org/Contests/Practice/Index/3899#4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449000"/>
            <a:ext cx="10506210" cy="5075910"/>
          </a:xfrm>
        </p:spPr>
        <p:txBody>
          <a:bodyPr>
            <a:normAutofit/>
          </a:bodyPr>
          <a:lstStyle/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Цикли с обратна стъпка</a:t>
            </a:r>
          </a:p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Задачи с по-сложен </a:t>
            </a:r>
            <a:r>
              <a:rPr lang="en-US" sz="3199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вложени 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Прекъсване на вложени цикли с двоен </a:t>
            </a: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(2)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2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(3)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903" y="377180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25929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83102" y="3771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Завършване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800455" y="6437037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4"/>
              </a:rPr>
              <a:t>https://judge.softuni.org/Contests/Practice/Index/3899#5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231183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5400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вложени цикли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 използваме булев</a:t>
            </a:r>
            <a:r>
              <a:rPr lang="en-US" dirty="0"/>
              <a:t> </a:t>
            </a:r>
            <a:r>
              <a:rPr lang="bg-BG" dirty="0"/>
              <a:t>флаг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50679" y="2034000"/>
            <a:ext cx="7297937" cy="4399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exitFlag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row = 0; row &lt; n; row++)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exitFlag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exitFlag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3609000"/>
            <a:ext cx="2867617" cy="1403060"/>
          </a:xfrm>
          <a:prstGeom prst="wedgeRoundRectCallout">
            <a:avLst>
              <a:gd name="adj1" fmla="val 65187"/>
              <a:gd name="adj2" fmla="val 4970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ако флагът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е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5056038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939293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4496227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Решение: Сума от две числа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j++)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</a:t>
            </a:r>
            <a:r>
              <a:rPr lang="bg-BG" sz="1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прекъсваме</a:t>
            </a:r>
            <a:r>
              <a:rPr lang="bg-BG" sz="1999" b="1" dirty="0">
                <a:solidFill>
                  <a:schemeClr val="bg2"/>
                </a:solidFill>
              </a:rPr>
              <a:t>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37622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https://judge.softuni.org/Contests/Practice/Index/3899#7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Сграда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7" y="2529000"/>
            <a:ext cx="3072484" cy="1046724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https://judge.softuni.org/Contests/Practice/Index/3899#8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69000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9494" lvl="1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 на вход до маркер за край</a:t>
            </a:r>
            <a:endParaRPr lang="en-US" sz="3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 с двоен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3200" dirty="0">
                <a:solidFill>
                  <a:schemeClr val="bg2"/>
                </a:solidFill>
              </a:rPr>
              <a:t> + флаг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Четни степени на 2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9049" y="1674000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861000" y="296886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Четни степени на 2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943219" y="6218175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</a:t>
            </a:r>
            <a:r>
              <a:rPr lang="ru-RU" noProof="1"/>
              <a:t>Лява и дясна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Задача: Лява и дясна сума </a:t>
            </a:r>
            <a:r>
              <a:rPr lang="en-US" noProof="1"/>
              <a:t>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50016" y="304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1615" y="403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34622" y="414900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115482" y="308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880199" y="4027447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194894" y="414685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220564" y="358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233438" y="445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664000"/>
            <a:ext cx="1450782" cy="1035000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Лява</a:t>
            </a:r>
          </a:p>
          <a:p>
            <a:pPr algn="ctr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51" y="4849091"/>
            <a:ext cx="1596380" cy="886691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Дясна</a:t>
            </a:r>
          </a:p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П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819212" y="6371227"/>
            <a:ext cx="1055357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2882</Words>
  <Application>Microsoft Office PowerPoint</Application>
  <PresentationFormat>Widescreen</PresentationFormat>
  <Paragraphs>488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По-сложни for-цикли</vt:lpstr>
      <vt:lpstr>Задача: Четни степени на 2 </vt:lpstr>
      <vt:lpstr>Решение: Четни степени на 2 </vt:lpstr>
      <vt:lpstr>Задача: Лява и дясна сума (1)</vt:lpstr>
      <vt:lpstr>Задача: Лява и дясна сума (2)</vt:lpstr>
      <vt:lpstr>Решение: Лява и дясна сума</vt:lpstr>
      <vt:lpstr>Задача: Четна / нечетна сума (1)</vt:lpstr>
      <vt:lpstr>Задача: Четна / нечетна сума (2) </vt:lpstr>
      <vt:lpstr>Решение: Четна / нечетна сума</vt:lpstr>
      <vt:lpstr>По-сложни while-цикли</vt:lpstr>
      <vt:lpstr>Задача: Редица числа 2K+1</vt:lpstr>
      <vt:lpstr>PowerPoint Presentation</vt:lpstr>
      <vt:lpstr>Решение: Редица числа 2K+1</vt:lpstr>
      <vt:lpstr>Задача: Баланс на сметка (1)</vt:lpstr>
      <vt:lpstr>Задача: Баланс на сметка (2)</vt:lpstr>
      <vt:lpstr>PowerPoint Presentation</vt:lpstr>
      <vt:lpstr>Решение: Баланс на сметка</vt:lpstr>
      <vt:lpstr>Продължаване на цикъла</vt:lpstr>
      <vt:lpstr>Задача: Завършване (1) </vt:lpstr>
      <vt:lpstr>Задача: Завършване (2) </vt:lpstr>
      <vt:lpstr>Задача: Завършване (3)</vt:lpstr>
      <vt:lpstr>Решение: Завършване </vt:lpstr>
      <vt:lpstr>Задача: Преместване (1)</vt:lpstr>
      <vt:lpstr>Задача: Преместване (2)</vt:lpstr>
      <vt:lpstr>Задача: Преместване (3)</vt:lpstr>
      <vt:lpstr>Решение: Преместване (1)</vt:lpstr>
      <vt:lpstr>Решение: Преместване (2)</vt:lpstr>
      <vt:lpstr>По-сложни вложени цикли</vt:lpstr>
      <vt:lpstr>Прекъсване на вложени цикли</vt:lpstr>
      <vt:lpstr>Задача: Сума от две числа (1) </vt:lpstr>
      <vt:lpstr>Задача: Сума от две числа (2) </vt:lpstr>
      <vt:lpstr>Решение: Сума от две числа</vt:lpstr>
      <vt:lpstr>Задача: Сграда (1) </vt:lpstr>
      <vt:lpstr>Задача: Сграда (2) </vt:lpstr>
      <vt:lpstr>Решение: Сграда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цикли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215</cp:revision>
  <dcterms:created xsi:type="dcterms:W3CDTF">2018-05-23T13:08:44Z</dcterms:created>
  <dcterms:modified xsi:type="dcterms:W3CDTF">2023-07-02T09:13:49Z</dcterms:modified>
  <cp:category>computer programming;programming;C#;програмиране;кодиране;11 клас</cp:category>
</cp:coreProperties>
</file>