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91" r:id="rId14"/>
    <p:sldId id="792" r:id="rId15"/>
    <p:sldId id="765" r:id="rId16"/>
    <p:sldId id="787" r:id="rId17"/>
    <p:sldId id="610" r:id="rId18"/>
    <p:sldId id="751" r:id="rId19"/>
    <p:sldId id="752" r:id="rId20"/>
    <p:sldId id="790" r:id="rId21"/>
    <p:sldId id="649" r:id="rId22"/>
    <p:sldId id="753" r:id="rId23"/>
    <p:sldId id="708" r:id="rId24"/>
    <p:sldId id="710" r:id="rId25"/>
    <p:sldId id="793" r:id="rId26"/>
    <p:sldId id="794" r:id="rId27"/>
    <p:sldId id="758" r:id="rId28"/>
    <p:sldId id="785" r:id="rId29"/>
    <p:sldId id="786" r:id="rId30"/>
    <p:sldId id="788" r:id="rId31"/>
    <p:sldId id="757" r:id="rId32"/>
    <p:sldId id="754" r:id="rId33"/>
    <p:sldId id="768" r:id="rId34"/>
    <p:sldId id="755" r:id="rId35"/>
    <p:sldId id="759" r:id="rId36"/>
    <p:sldId id="767" r:id="rId37"/>
    <p:sldId id="789" r:id="rId38"/>
    <p:sldId id="756" r:id="rId39"/>
    <p:sldId id="760" r:id="rId40"/>
    <p:sldId id="633" r:id="rId41"/>
    <p:sldId id="504" r:id="rId42"/>
    <p:sldId id="5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91"/>
            <p14:sldId id="792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08"/>
            <p14:sldId id="710"/>
            <p14:sldId id="793"/>
            <p14:sldId id="794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74" autoAdjust="0"/>
    <p:restoredTop sz="95033" autoAdjust="0"/>
  </p:normalViewPr>
  <p:slideViewPr>
    <p:cSldViewPr showGuides="1">
      <p:cViewPr varScale="1">
        <p:scale>
          <a:sx n="107" d="100"/>
          <a:sy n="107" d="100"/>
        </p:scale>
        <p:origin x="192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2366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405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908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Many-to-One:</a:t>
            </a:r>
            <a:r>
              <a:rPr lang="bg-BG" dirty="0"/>
              <a:t> 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4CD8-DA52-BFFE-D728-45B300CA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6A09-9D7B-0761-97EC-89AB2856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</a:t>
            </a:r>
            <a:r>
              <a:rPr lang="bg-BG" b="1" dirty="0"/>
              <a:t>две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</a:t>
            </a:r>
            <a:r>
              <a:rPr lang="bg-BG" dirty="0"/>
              <a:t>връзка: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Countries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Towns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CountryId)</a:t>
            </a:r>
            <a:endParaRPr lang="en-US" dirty="0"/>
          </a:p>
          <a:p>
            <a:r>
              <a:rPr lang="bg-BG" dirty="0"/>
              <a:t>За тях имаме генерирани два </a:t>
            </a:r>
            <a:r>
              <a:rPr lang="en-US" b="1" dirty="0"/>
              <a:t>C# </a:t>
            </a:r>
            <a:r>
              <a:rPr lang="bg-BG" b="1" dirty="0"/>
              <a:t>класа </a:t>
            </a:r>
            <a:r>
              <a:rPr lang="bg-BG" dirty="0"/>
              <a:t>в </a:t>
            </a:r>
            <a:r>
              <a:rPr lang="bg-BG" b="1" dirty="0"/>
              <a:t>приложението</a:t>
            </a:r>
            <a:r>
              <a:rPr lang="bg-BG" dirty="0"/>
              <a:t>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Country</a:t>
            </a:r>
            <a:r>
              <a:rPr lang="en-US" b="1" dirty="0">
                <a:solidFill>
                  <a:schemeClr val="bg1"/>
                </a:solidFill>
              </a:rPr>
              <a:t>.cs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Towns[]</a:t>
            </a:r>
            <a:r>
              <a:rPr lang="en-US" dirty="0"/>
              <a:t>)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Town.cs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)</a:t>
            </a:r>
          </a:p>
          <a:p>
            <a:r>
              <a:rPr lang="bg-BG" dirty="0"/>
              <a:t>Имаме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</a:t>
            </a:r>
            <a:r>
              <a:rPr lang="en-US" dirty="0"/>
              <a:t>: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C3926-C10C-7920-AA7F-150C6F9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98852-3618-6B61-81BD-56CF5C5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594E-4D84-4677-B5DB-3B81F0E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B48-C85E-2065-7431-73BCF5EA4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3000" dirty="0"/>
              <a:t>Имаме генериран </a:t>
            </a:r>
            <a:r>
              <a:rPr lang="en-US" sz="3000" b="1" dirty="0"/>
              <a:t>Binding Source </a:t>
            </a:r>
            <a:r>
              <a:rPr lang="bg-BG" sz="3000" dirty="0"/>
              <a:t>за двете </a:t>
            </a:r>
            <a:r>
              <a:rPr lang="en-US" sz="3000" b="1" noProof="1">
                <a:latin typeface="Consolas" panose="020B0609020204030204" pitchFamily="49" charset="0"/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контроли:</a:t>
            </a:r>
            <a:endParaRPr lang="en-US" sz="3000" dirty="0"/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endParaRPr lang="en-US" sz="28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57C9C-D3E7-CF29-2297-609D37D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88B3-6321-CE84-2040-2D1710E7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9050" y="2405405"/>
            <a:ext cx="7247687" cy="3994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5" y="1346466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75" y="1244801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29" y="225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7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50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b="1" dirty="0"/>
              <a:t>DataGridView</a:t>
            </a:r>
            <a:endParaRPr lang="bg-BG" b="1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b="1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b="1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b="1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Кликаме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004" y="1215053"/>
            <a:ext cx="3848022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CountriesDb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651000" y="2976721"/>
            <a:ext cx="7624273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DATABASE CountriesDb;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USE CountriesDb;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Countries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CountryId INT PRIMARY KEY IDENTITY(1,1),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CountryName NVARCHAR(100) NOT NULL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Towns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TownId INT PRIMARY KEY IDENTITY(1,1),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TownName NVARCHAR(100) NOT NULL,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CountryId INT,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FOREIGN KEY (CountryId) REFERENCES Countries(CountryId)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847" y="2061857"/>
            <a:ext cx="3548751" cy="3797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D3A8EB-3890-E669-7679-C564DD7FB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</a:t>
            </a:r>
            <a:r>
              <a:rPr lang="en-US" sz="3200" dirty="0"/>
              <a:t> (</a:t>
            </a:r>
            <a:r>
              <a:rPr lang="en-US" sz="3200" b="1" dirty="0"/>
              <a:t>scaffold</a:t>
            </a:r>
            <a:r>
              <a:rPr lang="bg-BG" sz="3200" dirty="0"/>
              <a:t>):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E9C1FE1-E94D-3A01-A97B-B21461A89660}"/>
              </a:ext>
            </a:extLst>
          </p:cNvPr>
          <p:cNvSpPr txBox="1">
            <a:spLocks/>
          </p:cNvSpPr>
          <p:nvPr/>
        </p:nvSpPr>
        <p:spPr>
          <a:xfrm>
            <a:off x="516000" y="1977619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50FFEE-47E5-4420-90D1-6A348B762938}"/>
              </a:ext>
            </a:extLst>
          </p:cNvPr>
          <p:cNvSpPr txBox="1">
            <a:spLocks/>
          </p:cNvSpPr>
          <p:nvPr/>
        </p:nvSpPr>
        <p:spPr>
          <a:xfrm>
            <a:off x="516000" y="2607455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49EFF86-643C-DFB5-BB47-246F91C84400}"/>
              </a:ext>
            </a:extLst>
          </p:cNvPr>
          <p:cNvSpPr txBox="1">
            <a:spLocks/>
          </p:cNvSpPr>
          <p:nvPr/>
        </p:nvSpPr>
        <p:spPr>
          <a:xfrm>
            <a:off x="516831" y="3974340"/>
            <a:ext cx="111775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"Server=(localdb)\MSSQLLocalDB;Database=CountriesDb;Integrated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4246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2765-D141-788F-5858-D862AE188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755598" cy="5561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</a:t>
            </a:r>
            <a:r>
              <a:rPr lang="en-US" sz="2800" dirty="0"/>
              <a:t> </a:t>
            </a:r>
            <a:r>
              <a:rPr lang="bg-BG" sz="2800" dirty="0"/>
              <a:t>двете </a:t>
            </a:r>
            <a:r>
              <a:rPr lang="en-US" sz="2800" b="1" noProof="1"/>
              <a:t>DataGridView</a:t>
            </a:r>
            <a:r>
              <a:rPr lang="bg-BG" sz="2800" dirty="0"/>
              <a:t> контроли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endParaRPr lang="en-GB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GB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BindingSource</a:t>
            </a:r>
            <a:endParaRPr lang="en-GB" sz="28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784E-3CB7-2E07-1228-7CBCD82D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294001"/>
            <a:ext cx="4005000" cy="3093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3F2C-2866-2C2F-5EEC-887269E18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58" y="3294001"/>
            <a:ext cx="4004999" cy="30932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en-US" sz="3200" b="1" noProof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контролата</a:t>
            </a:r>
          </a:p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колоните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Държава</a:t>
            </a:r>
            <a:endParaRPr lang="en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6" y="2574000"/>
            <a:ext cx="11656512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3" y="1539000"/>
            <a:ext cx="1139559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</a:t>
            </a:r>
            <a:b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63146</TotalTime>
  <Words>2317</Words>
  <Application>Microsoft Macintosh PowerPoint</Application>
  <PresentationFormat>Widescreen</PresentationFormat>
  <Paragraphs>399</Paragraphs>
  <Slides>42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</vt:lpstr>
      <vt:lpstr>Many-to-One: Имплементация</vt:lpstr>
      <vt:lpstr>Четене на master-detail таблици</vt:lpstr>
      <vt:lpstr>Master-Detail таблици в Windows Forms</vt:lpstr>
      <vt:lpstr>Master-Detail таблици в Windows Forms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Свързване с база данни EF Core (1)</vt:lpstr>
      <vt:lpstr>Свързване с база данни EF Core (2)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438</cp:revision>
  <dcterms:created xsi:type="dcterms:W3CDTF">2018-05-23T13:08:44Z</dcterms:created>
  <dcterms:modified xsi:type="dcterms:W3CDTF">2025-08-11T07:01:55Z</dcterms:modified>
  <cp:category/>
</cp:coreProperties>
</file>