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21" r:id="rId21"/>
    <p:sldId id="726" r:id="rId22"/>
    <p:sldId id="723" r:id="rId23"/>
    <p:sldId id="724" r:id="rId24"/>
    <p:sldId id="740" r:id="rId25"/>
    <p:sldId id="725" r:id="rId26"/>
    <p:sldId id="731" r:id="rId27"/>
    <p:sldId id="729" r:id="rId28"/>
    <p:sldId id="728" r:id="rId29"/>
    <p:sldId id="722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40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34" autoAdjust="0"/>
    <p:restoredTop sz="96327" autoAdjust="0"/>
  </p:normalViewPr>
  <p:slideViewPr>
    <p:cSldViewPr showGuides="1">
      <p:cViewPr varScale="1">
        <p:scale>
          <a:sx n="85" d="100"/>
          <a:sy n="85" d="100"/>
        </p:scale>
        <p:origin x="288" y="82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5" y="465400"/>
            <a:ext cx="709709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[Create]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>
                <a:solidFill>
                  <a:schemeClr val="bg1"/>
                </a:solidFill>
              </a:rPr>
              <a:t>[Test Connection]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[Ctrl + Shift + B]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443" y="1946003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94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</a:t>
            </a:r>
            <a:r>
              <a:rPr lang="en-US" sz="3000" dirty="0"/>
              <a:t> → </a:t>
            </a:r>
            <a:r>
              <a:rPr lang="en-US" sz="3000" b="1" dirty="0">
                <a:solidFill>
                  <a:schemeClr val="bg1"/>
                </a:solidFill>
              </a:rPr>
              <a:t>[View Code]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000" y="1245143"/>
            <a:ext cx="3098620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3" y="1976844"/>
            <a:ext cx="6643489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30317</TotalTime>
  <Words>1350</Words>
  <Application>Microsoft Macintosh PowerPoint</Application>
  <PresentationFormat>Widescreen</PresentationFormat>
  <Paragraphs>251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387</cp:revision>
  <dcterms:created xsi:type="dcterms:W3CDTF">2018-05-23T13:08:44Z</dcterms:created>
  <dcterms:modified xsi:type="dcterms:W3CDTF">2024-06-19T12:29:27Z</dcterms:modified>
  <cp:category/>
</cp:coreProperties>
</file>