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581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8" r:id="rId26"/>
    <p:sldId id="647" r:id="rId27"/>
    <p:sldId id="577" r:id="rId28"/>
    <p:sldId id="504" r:id="rId29"/>
    <p:sldId id="5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5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3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9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/>
                <a:t>true</a:t>
              </a:r>
              <a:endParaRPr lang="en-US" sz="2400" dirty="0"/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/>
              <a:t>Квартално магазинче – решение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81839" y="167685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оператори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7215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1547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1500" y="257175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1774" y="423887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57175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2742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069" y="261423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3390" y="532420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2323" y="5229200"/>
            <a:ext cx="3195364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</a:t>
            </a:r>
          </a:p>
          <a:p>
            <a:pPr algn="ctr"/>
            <a:r>
              <a:rPr lang="bg-BG" sz="2399" dirty="0"/>
              <a:t>едното или на другото </a:t>
            </a:r>
          </a:p>
          <a:p>
            <a:pPr algn="ctr"/>
            <a:r>
              <a:rPr lang="bg-BG" sz="2399" dirty="0"/>
              <a:t>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2809" y="530847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2685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60222" y="42017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6910" y="319936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6909" y="326141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104" y="4876425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38497" y="2914202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210232" y="5157192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5768034" y="5157192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3881607" y="5157192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r>
              <a:rPr lang="bg-BG" sz="3200" dirty="0"/>
              <a:t>Логически оператори</a:t>
            </a:r>
          </a:p>
          <a:p>
            <a:pPr lvl="1"/>
            <a:r>
              <a:rPr lang="bg-BG" sz="3000" dirty="0"/>
              <a:t>&amp;&amp; - </a:t>
            </a:r>
            <a:r>
              <a:rPr lang="en-US" sz="3000" dirty="0"/>
              <a:t>“</a:t>
            </a:r>
            <a:r>
              <a:rPr lang="bg-BG" sz="3000" dirty="0"/>
              <a:t>и“</a:t>
            </a:r>
          </a:p>
          <a:p>
            <a:pPr lvl="1"/>
            <a:r>
              <a:rPr lang="en-US" sz="3000" dirty="0"/>
              <a:t>|| - “</a:t>
            </a:r>
            <a:r>
              <a:rPr lang="bg-BG" sz="3000" dirty="0"/>
              <a:t>или“</a:t>
            </a:r>
          </a:p>
          <a:p>
            <a:pPr lvl="1"/>
            <a:r>
              <a:rPr lang="en-US" sz="3000" dirty="0"/>
              <a:t>! - </a:t>
            </a:r>
            <a:r>
              <a:rPr lang="bg-BG" sz="3000" dirty="0"/>
              <a:t>отрицание</a:t>
            </a:r>
          </a:p>
          <a:p>
            <a:r>
              <a:rPr lang="bg-BG" sz="3200" dirty="0"/>
              <a:t>Приоритет на условия</a:t>
            </a:r>
          </a:p>
          <a:p>
            <a:pPr marL="442912" lvl="1" indent="0">
              <a:buNone/>
            </a:pPr>
            <a:endParaRPr lang="bg-BG" sz="30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решение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9" y="6313139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Невалидно число – условие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7045" y="5408332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326" y="5408484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Невалидно число –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4" y="1628796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7" y="616530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85662" y="1624965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Логически оператори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/>
            <a:r>
              <a:rPr lang="bg-BG" sz="3600" dirty="0">
                <a:solidFill>
                  <a:schemeClr val="bg2"/>
                </a:solidFill>
              </a:rPr>
              <a:t>&amp;&amp; - „и“</a:t>
            </a:r>
          </a:p>
          <a:p>
            <a:pPr lvl="1" latinLnBrk="0"/>
            <a:r>
              <a:rPr lang="en-US" sz="3600" dirty="0">
                <a:solidFill>
                  <a:schemeClr val="bg2"/>
                </a:solidFill>
              </a:rPr>
              <a:t>|| - </a:t>
            </a:r>
            <a:r>
              <a:rPr lang="bg-BG" sz="3600" dirty="0">
                <a:solidFill>
                  <a:schemeClr val="bg2"/>
                </a:solidFill>
              </a:rPr>
              <a:t>„или“</a:t>
            </a:r>
          </a:p>
          <a:p>
            <a:pPr lvl="1" latinLnBrk="0"/>
            <a:r>
              <a:rPr lang="bg-BG" sz="3600" dirty="0">
                <a:solidFill>
                  <a:schemeClr val="bg2"/>
                </a:solidFill>
              </a:rPr>
              <a:t>! - отрицание</a:t>
            </a: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Приоритет на условия – ()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94505"/>
            <a:ext cx="5083676" cy="24987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</a:rPr>
              <a:t>Вложена </a:t>
            </a:r>
            <a:r>
              <a:rPr lang="en-US" sz="2800" b="1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Обръщение според възраст и пол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8613" y="4598397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2242" y="4598397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/>
              <a:t>Обръщение според възраст и пол – решение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9" y="63892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3789"/>
              </p:ext>
            </p:extLst>
          </p:nvPr>
        </p:nvGraphicFramePr>
        <p:xfrm>
          <a:off x="1551892" y="436826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4" y="1604736"/>
            <a:ext cx="2355494" cy="23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3333</TotalTime>
  <Words>1588</Words>
  <Application>Microsoft Macintosh PowerPoint</Application>
  <PresentationFormat>Widescreen</PresentationFormat>
  <Paragraphs>368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– решение</vt:lpstr>
      <vt:lpstr>Квартално магазинче – условие (1)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– условие</vt:lpstr>
      <vt:lpstr>Билет за кино – решение</vt:lpstr>
      <vt:lpstr>Логическо отрицание</vt:lpstr>
      <vt:lpstr>Невалидно число – условие</vt:lpstr>
      <vt:lpstr>Невалидно число – решение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55</cp:revision>
  <dcterms:created xsi:type="dcterms:W3CDTF">2018-05-23T13:08:44Z</dcterms:created>
  <dcterms:modified xsi:type="dcterms:W3CDTF">2023-01-03T09:23:25Z</dcterms:modified>
  <cp:category>computer programming;programming;C#;програмиране;кодиране</cp:category>
</cp:coreProperties>
</file>