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3"/>
  </p:notesMasterIdLst>
  <p:handoutMasterIdLst>
    <p:handoutMasterId r:id="rId64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9" r:id="rId22"/>
    <p:sldId id="567" r:id="rId23"/>
    <p:sldId id="568" r:id="rId24"/>
    <p:sldId id="569" r:id="rId25"/>
    <p:sldId id="570" r:id="rId26"/>
    <p:sldId id="571" r:id="rId27"/>
    <p:sldId id="540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64" r:id="rId36"/>
    <p:sldId id="565" r:id="rId37"/>
    <p:sldId id="566" r:id="rId38"/>
    <p:sldId id="555" r:id="rId39"/>
    <p:sldId id="557" r:id="rId40"/>
    <p:sldId id="556" r:id="rId41"/>
    <p:sldId id="558" r:id="rId42"/>
    <p:sldId id="559" r:id="rId43"/>
    <p:sldId id="560" r:id="rId44"/>
    <p:sldId id="561" r:id="rId45"/>
    <p:sldId id="562" r:id="rId46"/>
    <p:sldId id="579" r:id="rId47"/>
    <p:sldId id="542" r:id="rId48"/>
    <p:sldId id="543" r:id="rId49"/>
    <p:sldId id="544" r:id="rId50"/>
    <p:sldId id="545" r:id="rId51"/>
    <p:sldId id="546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349" r:id="rId60"/>
    <p:sldId id="256" r:id="rId61"/>
    <p:sldId id="49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Създаване на заявки" id="{38DA17AB-1282-4FCF-9672-5F337FE4BDBF}">
          <p14:sldIdLst>
            <p14:sldId id="564"/>
            <p14:sldId id="565"/>
            <p14:sldId id="566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  <p14:sldId id="579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2" autoAdjust="0"/>
    <p:restoredTop sz="94719" autoAdjust="0"/>
  </p:normalViewPr>
  <p:slideViewPr>
    <p:cSldViewPr>
      <p:cViewPr varScale="1">
        <p:scale>
          <a:sx n="105" d="100"/>
          <a:sy n="105" d="100"/>
        </p:scale>
        <p:origin x="18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57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9/29/2023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sv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D9D26-706F-85E6-8B61-FC4A4577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докуемнта (в случая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bg-BG" b="1" dirty="0">
                <a:solidFill>
                  <a:schemeClr val="bg1"/>
                </a:solidFill>
              </a:rPr>
              <a:t> файл</a:t>
            </a:r>
            <a:r>
              <a:rPr lang="bg-BG" dirty="0"/>
              <a:t>) и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5" y="2035750"/>
            <a:ext cx="6301151" cy="447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7543800" y="6172200"/>
            <a:ext cx="685800" cy="33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E2AD9-4474-C082-0618-E337B58B2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37" y="2667000"/>
            <a:ext cx="5406526" cy="3921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7315200" y="6324599"/>
            <a:ext cx="609600" cy="22132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DED3-9FBC-E709-1FA0-4734A94BF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E6BFD-622B-C5AD-E118-9A91A5D36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5B773-6A09-BF1B-72AF-F3C8D5C7E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5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684E-518D-58BF-CD75-290242F14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68044" cy="5528766"/>
          </a:xfrm>
        </p:spPr>
        <p:txBody>
          <a:bodyPr>
            <a:normAutofit/>
          </a:bodyPr>
          <a:lstStyle/>
          <a:p>
            <a:r>
              <a:rPr lang="bg-BG" sz="3300" i="0" dirty="0">
                <a:effectLst/>
              </a:rPr>
              <a:t>Изберете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300" dirty="0"/>
              <a:t>За да импортирате данни, изберете </a:t>
            </a:r>
            <a:r>
              <a:rPr lang="en-US" sz="33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300" dirty="0"/>
              <a:t>и натиснете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3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05200"/>
            <a:ext cx="4572000" cy="32028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72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632370-5F4D-1558-426A-0EB12E308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4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1CE70-6D95-F517-9869-844D3A6BD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28" y="3623001"/>
            <a:ext cx="4112145" cy="30683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0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14927-999E-20E5-AA6B-D25F6EC6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</p:spTree>
    <p:extLst>
      <p:ext uri="{BB962C8B-B14F-4D97-AF65-F5344CB8AC3E}">
        <p14:creationId xmlns:p14="http://schemas.microsoft.com/office/powerpoint/2010/main" val="2367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DD793-35B7-7666-B30F-5775BFB79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name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9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18C70-199D-03EE-CA4F-1F009841D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0C61-39A8-7634-3BF0-D26EDC389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8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BC6D5-6416-80AC-ABDD-57975531C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които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pic>
        <p:nvPicPr>
          <p:cNvPr id="1026" name="Picture 2" descr="List of tables to link or import">
            <a:extLst>
              <a:ext uri="{FF2B5EF4-FFF2-40B4-BE49-F238E27FC236}">
                <a16:creationId xmlns:a16="http://schemas.microsoft.com/office/drawing/2014/main" id="{EC0B1CA3-3F70-AE90-C17E-F462685D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75" y="4192055"/>
            <a:ext cx="4727597" cy="19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92682-25EF-044F-D97B-EC454B73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4638540"/>
            <a:ext cx="2108200" cy="114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78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8DA596-A3EF-3093-44A7-7FA576A4B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Създаване на заявки</a:t>
            </a:r>
            <a:endParaRPr lang="en-US" dirty="0"/>
          </a:p>
        </p:txBody>
      </p:sp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3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bg-BG" dirty="0"/>
              <a:t>и натиснете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bg-BG" dirty="0"/>
          </a:p>
          <a:p>
            <a:r>
              <a:rPr lang="ru-RU" dirty="0"/>
              <a:t>Изберете таблицата, която съдържа полето</a:t>
            </a:r>
          </a:p>
          <a:p>
            <a:pPr lvl="1"/>
            <a:r>
              <a:rPr lang="ru-RU" dirty="0"/>
              <a:t>Добавете наличните полета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dirty="0"/>
              <a:t>)</a:t>
            </a:r>
            <a:r>
              <a:rPr lang="ru-RU" dirty="0"/>
              <a:t>, които искате към избрани полета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ru-RU" dirty="0"/>
              <a:t>Изберете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752600"/>
            <a:ext cx="5410200" cy="40848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1800" y="2438400"/>
            <a:ext cx="2895600" cy="762000"/>
          </a:xfrm>
          <a:prstGeom prst="wedgeRoundRectCallout">
            <a:avLst>
              <a:gd name="adj1" fmla="val -61058"/>
              <a:gd name="adj2" fmla="val 7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9200" y="4038600"/>
            <a:ext cx="1828800" cy="685800"/>
          </a:xfrm>
          <a:prstGeom prst="wedgeRoundRectCallout">
            <a:avLst>
              <a:gd name="adj1" fmla="val 74190"/>
              <a:gd name="adj2" fmla="val -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4419600"/>
            <a:ext cx="3505200" cy="990600"/>
          </a:xfrm>
          <a:prstGeom prst="wedgeRoundRectCallout">
            <a:avLst>
              <a:gd name="adj1" fmla="val -65776"/>
              <a:gd name="adj2" fmla="val -49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</a:t>
            </a:r>
            <a:r>
              <a:rPr lang="en-US" dirty="0"/>
              <a:t>,</a:t>
            </a:r>
            <a:r>
              <a:rPr lang="ru-RU" dirty="0"/>
              <a:t>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085BEC-CBC5-8833-0EF5-2CF64BB3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Специфициране на типове данни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A9D6-3CB2-3109-2D36-56882FF4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32" y="2070151"/>
            <a:ext cx="6331936" cy="43306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C6C88A99-17E9-D7D1-8EB9-57B40FF521BD}"/>
              </a:ext>
            </a:extLst>
          </p:cNvPr>
          <p:cNvSpPr/>
          <p:nvPr/>
        </p:nvSpPr>
        <p:spPr>
          <a:xfrm>
            <a:off x="8403600" y="6108374"/>
            <a:ext cx="816599" cy="22132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882" y="2007300"/>
            <a:ext cx="6749185" cy="464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18134</TotalTime>
  <Words>2519</Words>
  <Application>Microsoft Office PowerPoint</Application>
  <PresentationFormat>Widescreen</PresentationFormat>
  <Paragraphs>368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Segoe UI</vt:lpstr>
      <vt:lpstr>Wingdings</vt:lpstr>
      <vt:lpstr>Wingdings 2</vt:lpstr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Създаване на заявки</vt:lpstr>
      <vt:lpstr>Създаване на Select заявка (1)</vt:lpstr>
      <vt:lpstr>Създаване на Select заявка (2)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Специфициране на типове данни (2)</vt:lpstr>
      <vt:lpstr>Специфициране на типове данни – Пример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PowerPoint Presentation</vt:lpstr>
      <vt:lpstr>Лиценз</vt:lpstr>
    </vt:vector>
  </TitlesOfParts>
  <Manager/>
  <Company>SoftUni – https://about.softuni.bg/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Spasko Katsarski</cp:lastModifiedBy>
  <cp:revision>683</cp:revision>
  <dcterms:created xsi:type="dcterms:W3CDTF">2018-05-23T13:08:44Z</dcterms:created>
  <dcterms:modified xsi:type="dcterms:W3CDTF">2023-09-29T20:54:49Z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