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47" r:id="rId11"/>
    <p:sldId id="1254" r:id="rId12"/>
    <p:sldId id="1248" r:id="rId13"/>
    <p:sldId id="1253" r:id="rId14"/>
    <p:sldId id="1250" r:id="rId15"/>
    <p:sldId id="1249" r:id="rId16"/>
    <p:sldId id="1255" r:id="rId17"/>
    <p:sldId id="1256" r:id="rId18"/>
    <p:sldId id="1257" r:id="rId19"/>
    <p:sldId id="1260" r:id="rId20"/>
    <p:sldId id="1258" r:id="rId21"/>
    <p:sldId id="1259" r:id="rId22"/>
    <p:sldId id="1261" r:id="rId23"/>
    <p:sldId id="349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47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1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884" autoAdjust="0"/>
  </p:normalViewPr>
  <p:slideViewPr>
    <p:cSldViewPr showGuides="1">
      <p:cViewPr varScale="1">
        <p:scale>
          <a:sx n="106" d="100"/>
          <a:sy n="106" d="100"/>
        </p:scale>
        <p:origin x="240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00634"/>
            <a:ext cx="11930042" cy="5528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 ключ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</a:t>
            </a:r>
            <a:r>
              <a:rPr lang="en-US" sz="3000" dirty="0"/>
              <a:t> </a:t>
            </a:r>
            <a:r>
              <a:rPr lang="bg-BG" sz="3000" dirty="0"/>
              <a:t>ключ </a:t>
            </a:r>
            <a:r>
              <a:rPr lang="en-US" sz="3000" b="1" dirty="0">
                <a:solidFill>
                  <a:schemeClr val="bg1"/>
                </a:solidFill>
              </a:rPr>
              <a:t>TouristId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Tourists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Комбиниран ключ от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bg1"/>
                </a:solidFill>
              </a:rPr>
              <a:t>TouristId </a:t>
            </a:r>
            <a:r>
              <a:rPr lang="bg-BG" sz="3000" dirty="0"/>
              <a:t>в</a:t>
            </a:r>
            <a:r>
              <a:rPr lang="en-US" sz="3000" dirty="0"/>
              <a:t> </a:t>
            </a:r>
            <a:r>
              <a:rPr lang="bg-BG" sz="3000" dirty="0"/>
              <a:t>свързващата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MountainsTourists</a:t>
            </a:r>
            <a:endParaRPr lang="bg-BG" sz="3000" b="1" dirty="0">
              <a:solidFill>
                <a:schemeClr val="bg1"/>
              </a:solidFill>
            </a:endParaRPr>
          </a:p>
          <a:p>
            <a:pPr lvl="3">
              <a:lnSpc>
                <a:spcPct val="100000"/>
              </a:lnSpc>
            </a:pPr>
            <a:r>
              <a:rPr lang="bg-BG" sz="2800" dirty="0"/>
              <a:t>Така осугряваме</a:t>
            </a:r>
            <a:r>
              <a:rPr lang="en-US" sz="2800" dirty="0"/>
              <a:t>,</a:t>
            </a:r>
            <a:r>
              <a:rPr lang="bg-BG" sz="2800" dirty="0"/>
              <a:t> че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en-US" sz="2800" dirty="0"/>
              <a:t> </a:t>
            </a:r>
            <a:r>
              <a:rPr lang="bg-BG" sz="2800" dirty="0"/>
              <a:t>туристи могат да качат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bg-BG" sz="2800" dirty="0"/>
              <a:t> планини</a:t>
            </a:r>
          </a:p>
          <a:p>
            <a:pPr lvl="3">
              <a:lnSpc>
                <a:spcPct val="100000"/>
              </a:lnSpc>
            </a:pPr>
            <a:r>
              <a:rPr lang="bg-BG" sz="2800" dirty="0"/>
              <a:t>Релация </a:t>
            </a:r>
            <a:r>
              <a:rPr lang="bg-BG" sz="2800" b="1" dirty="0">
                <a:solidFill>
                  <a:schemeClr val="bg1"/>
                </a:solidFill>
              </a:rPr>
              <a:t>много към много </a:t>
            </a:r>
            <a:r>
              <a:rPr lang="bg-BG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Many-to-Many</a:t>
            </a:r>
            <a:r>
              <a:rPr lang="bg-BG" sz="2800" dirty="0"/>
              <a:t>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Създаване на връзка между таблици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Визуално създаване и свързване на таблици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50" y="3744000"/>
            <a:ext cx="6187499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871000" y="4374000"/>
            <a:ext cx="238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1" y="2259000"/>
            <a:ext cx="4229097" cy="567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0E45C9-DD17-279F-B223-65D8ED60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589" y="4284000"/>
            <a:ext cx="4416819" cy="18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00" y="3960508"/>
            <a:ext cx="5444999" cy="13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F6AA5-076A-1D45-F987-5D24E9787B81}"/>
              </a:ext>
            </a:extLst>
          </p:cNvPr>
          <p:cNvSpPr/>
          <p:nvPr/>
        </p:nvSpPr>
        <p:spPr>
          <a:xfrm>
            <a:off x="4431000" y="4734000"/>
            <a:ext cx="423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89" y="4104000"/>
            <a:ext cx="4245362" cy="162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6D0C90-9C33-DC0A-2B74-077081CF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00" y="3159000"/>
            <a:ext cx="5439201" cy="2279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18C4F-566E-018A-CF8F-4A4142B42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D3AE8-8DBB-D705-5EC5-18CD687895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 Make a One-to-Many relationship for Students and Enrollments tables, using the SSMS UI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5BBE64-D5EF-20E4-1D28-6CBAC5AE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B7FC4FF-961C-AB5D-D9F0-A7468796F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00" y="2807936"/>
            <a:ext cx="4892310" cy="369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ru-RU" dirty="0"/>
              <a:t>Таблици, първичен ключ и външен ключ</a:t>
            </a:r>
            <a:endParaRPr lang="bg-BG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ID)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sz="3400" dirty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изрично задаване на стойност на първичния ключ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3882</TotalTime>
  <Words>1093</Words>
  <Application>Microsoft Office PowerPoint</Application>
  <PresentationFormat>Widescreen</PresentationFormat>
  <Paragraphs>236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 (1)</vt:lpstr>
      <vt:lpstr>Комбиниран ключ (2)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Визуално създаване и свързване на таблици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80</cp:revision>
  <dcterms:created xsi:type="dcterms:W3CDTF">2018-05-23T13:08:44Z</dcterms:created>
  <dcterms:modified xsi:type="dcterms:W3CDTF">2023-12-02T15:15:26Z</dcterms:modified>
  <cp:category>computer programming;programming;software development;software engineering</cp:category>
</cp:coreProperties>
</file>