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787" r:id="rId15"/>
    <p:sldId id="610" r:id="rId16"/>
    <p:sldId id="751" r:id="rId17"/>
    <p:sldId id="752" r:id="rId18"/>
    <p:sldId id="649" r:id="rId19"/>
    <p:sldId id="753" r:id="rId20"/>
    <p:sldId id="758" r:id="rId21"/>
    <p:sldId id="785" r:id="rId22"/>
    <p:sldId id="786" r:id="rId23"/>
    <p:sldId id="757" r:id="rId24"/>
    <p:sldId id="754" r:id="rId25"/>
    <p:sldId id="768" r:id="rId26"/>
    <p:sldId id="755" r:id="rId27"/>
    <p:sldId id="759" r:id="rId28"/>
    <p:sldId id="767" r:id="rId29"/>
    <p:sldId id="756" r:id="rId30"/>
    <p:sldId id="760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 autoAdjust="0"/>
    <p:restoredTop sz="95038" autoAdjust="0"/>
  </p:normalViewPr>
  <p:slideViewPr>
    <p:cSldViewPr showGuides="1">
      <p:cViewPr varScale="1">
        <p:scale>
          <a:sx n="107" d="100"/>
          <a:sy n="107" d="100"/>
        </p:scale>
        <p:origin x="19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" y="1213705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	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" y="1213705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                 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     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403" y="3204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339174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8" y="2305381"/>
            <a:ext cx="11553542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05" y="1824300"/>
            <a:ext cx="3995593" cy="1604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364466"/>
            <a:ext cx="11125200" cy="48963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9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61761</TotalTime>
  <Words>1897</Words>
  <Application>Microsoft Macintosh PowerPoint</Application>
  <PresentationFormat>Widescreen</PresentationFormat>
  <Paragraphs>335</Paragraphs>
  <Slides>33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409</cp:revision>
  <dcterms:created xsi:type="dcterms:W3CDTF">2018-05-23T13:08:44Z</dcterms:created>
  <dcterms:modified xsi:type="dcterms:W3CDTF">2024-12-20T08:15:58Z</dcterms:modified>
  <cp:category/>
</cp:coreProperties>
</file>