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6" autoAdjust="0"/>
    <p:restoredTop sz="95188" autoAdjust="0"/>
  </p:normalViewPr>
  <p:slideViewPr>
    <p:cSldViewPr showGuides="1">
      <p:cViewPr varScale="1">
        <p:scale>
          <a:sx n="108" d="100"/>
          <a:sy n="108" d="100"/>
        </p:scale>
        <p:origin x="23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33446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39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06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99" y="4029054"/>
            <a:ext cx="3718002" cy="26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329000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97" y="1332140"/>
            <a:ext cx="9231805" cy="5174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dirty="0"/>
              <a:t>(</a:t>
            </a:r>
            <a:r>
              <a:rPr lang="bg-BG" sz="4400" b="1" dirty="0"/>
              <a:t>ИС</a:t>
            </a:r>
            <a:r>
              <a:rPr lang="en-US" sz="4400" dirty="0"/>
              <a:t>)</a:t>
            </a:r>
            <a:endParaRPr lang="bg-BG" sz="4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dirty="0"/>
              <a:t>, </a:t>
            </a:r>
            <a:r>
              <a:rPr lang="bg-BG" b="1" dirty="0"/>
              <a:t>комуникация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4391228"/>
            <a:ext cx="1762689" cy="18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66000" y="4497167"/>
            <a:ext cx="3330000" cy="215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</TotalTime>
  <Words>1901</Words>
  <Application>Microsoft Macintosh PowerPoint</Application>
  <PresentationFormat>Widescreen</PresentationFormat>
  <Paragraphs>254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155</cp:revision>
  <dcterms:created xsi:type="dcterms:W3CDTF">2018-05-23T13:08:44Z</dcterms:created>
  <dcterms:modified xsi:type="dcterms:W3CDTF">2024-04-25T08:04:52Z</dcterms:modified>
  <cp:category/>
</cp:coreProperties>
</file>