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291" r:id="rId2"/>
    <p:sldId id="292" r:id="rId3"/>
    <p:sldId id="494" r:id="rId4"/>
    <p:sldId id="315" r:id="rId5"/>
    <p:sldId id="316" r:id="rId6"/>
    <p:sldId id="498" r:id="rId7"/>
    <p:sldId id="317" r:id="rId8"/>
    <p:sldId id="318" r:id="rId9"/>
    <p:sldId id="319" r:id="rId10"/>
    <p:sldId id="495" r:id="rId11"/>
    <p:sldId id="321" r:id="rId12"/>
    <p:sldId id="322" r:id="rId13"/>
    <p:sldId id="323" r:id="rId14"/>
    <p:sldId id="324" r:id="rId15"/>
    <p:sldId id="325" r:id="rId16"/>
    <p:sldId id="326" r:id="rId17"/>
    <p:sldId id="401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Преизползване на класове" id="{1C407849-8E33-435E-8104-A18B9001A377}">
          <p14:sldIdLst>
            <p14:sldId id="49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22E4A757-84FA-4FE3-86D6-D89823336F1F}">
          <p14:sldIdLst>
            <p14:sldId id="495"/>
            <p14:sldId id="321"/>
            <p14:sldId id="322"/>
            <p14:sldId id="323"/>
            <p14:sldId id="324"/>
            <p14:sldId id="325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69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32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Разширяване</a:t>
            </a:r>
            <a:r>
              <a:rPr lang="en-US" sz="4800" dirty="0"/>
              <a:t>, </a:t>
            </a:r>
            <a:r>
              <a:rPr lang="bg-BG" sz="4800" dirty="0"/>
              <a:t>композиция, делегиране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Можем да преизползваме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Понякога това е единственият начин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261000" y="3525946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03709" y="4388245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  <a:r>
              <a:rPr lang="bg-BG" sz="2800" b="1" noProof="1">
                <a:solidFill>
                  <a:schemeClr val="bg2"/>
                </a:solidFill>
              </a:rPr>
              <a:t>&lt;</a:t>
            </a:r>
            <a:r>
              <a:rPr lang="af-ZA" sz="2800" b="1" noProof="1">
                <a:solidFill>
                  <a:schemeClr val="bg2"/>
                </a:solidFill>
              </a:rPr>
              <a:t>string</a:t>
            </a:r>
            <a:r>
              <a:rPr lang="bg-BG" sz="2800" b="1" noProof="1">
                <a:solidFill>
                  <a:schemeClr val="bg2"/>
                </a:solidFill>
              </a:rPr>
              <a:t>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70107" y="5759846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5528250" y="5249161"/>
            <a:ext cx="661007" cy="1920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класове, за да </a:t>
            </a:r>
            <a:r>
              <a:rPr lang="bg-BG" b="1" dirty="0">
                <a:solidFill>
                  <a:schemeClr val="bg1"/>
                </a:solidFill>
              </a:rPr>
              <a:t>дефинираме</a:t>
            </a:r>
            <a:r>
              <a:rPr lang="en-GB" dirty="0"/>
              <a:t> </a:t>
            </a:r>
            <a:r>
              <a:rPr lang="bg-BG" dirty="0"/>
              <a:t>полета и свойства на класа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600200" y="2436905"/>
            <a:ext cx="4436906" cy="39421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Touchpad touchpad;</a:t>
            </a:r>
          </a:p>
          <a:p>
            <a:r>
              <a:rPr lang="en-US" sz="2600" dirty="0"/>
              <a:t>  Keyboard keyboard;</a:t>
            </a:r>
          </a:p>
          <a:p>
            <a:r>
              <a:rPr lang="en-US" sz="2600" dirty="0"/>
              <a:t>  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216000" y="5385344"/>
            <a:ext cx="2766682" cy="919401"/>
          </a:xfrm>
          <a:prstGeom prst="wedgeRoundRectCallout">
            <a:avLst>
              <a:gd name="adj1" fmla="val -73261"/>
              <a:gd name="adj2" fmla="val -686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Monitor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IncrBrightness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DecrBrightness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https://judge.softuni.bg/Contests/Practice/Index/3164#4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Преизползване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Видове </a:t>
            </a: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</a:p>
          <a:p>
            <a:pPr lvl="1"/>
            <a:r>
              <a:rPr lang="bg-BG" sz="3400" dirty="0"/>
              <a:t>Разширяване</a:t>
            </a:r>
          </a:p>
          <a:p>
            <a:pPr lvl="1"/>
            <a:r>
              <a:rPr lang="bg-BG" sz="3400" dirty="0"/>
              <a:t>Композиция</a:t>
            </a:r>
          </a:p>
          <a:p>
            <a:pPr lvl="1"/>
            <a:r>
              <a:rPr lang="bg-BG" sz="3400" dirty="0"/>
              <a:t>Делегиране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C7D58AF-130B-62A8-C529-96E63FB0FE7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Модификаторите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sealed</a:t>
            </a:r>
            <a:endParaRPr lang="en-BG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виртуални методи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свойства</a:t>
            </a:r>
            <a:endParaRPr lang="en-US" altLang="bg-BG" sz="3200" noProof="1"/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740956" y="4847937"/>
            <a:ext cx="1967094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</a:t>
            </a: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връща и премахва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US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https://judge.softuni.bg/Contests/Practice/Index/3164#3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3523</TotalTime>
  <Words>1077</Words>
  <Application>Microsoft Macintosh PowerPoint</Application>
  <PresentationFormat>Widescreen</PresentationFormat>
  <Paragraphs>219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Преизползване на код на ниво клас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Разширяване, композиция, делегиране</vt:lpstr>
      <vt:lpstr>Разширяване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170</cp:revision>
  <dcterms:created xsi:type="dcterms:W3CDTF">2018-05-23T13:08:44Z</dcterms:created>
  <dcterms:modified xsi:type="dcterms:W3CDTF">2023-01-21T14:32:43Z</dcterms:modified>
  <cp:category>programming;education;software engineering;software development</cp:category>
</cp:coreProperties>
</file>