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49" r:id="rId15"/>
    <p:sldId id="550" r:id="rId16"/>
    <p:sldId id="585" r:id="rId17"/>
    <p:sldId id="586" r:id="rId18"/>
    <p:sldId id="486" r:id="rId19"/>
    <p:sldId id="488" r:id="rId20"/>
    <p:sldId id="492" r:id="rId21"/>
    <p:sldId id="548" r:id="rId22"/>
    <p:sldId id="500" r:id="rId23"/>
    <p:sldId id="501" r:id="rId24"/>
    <p:sldId id="509" r:id="rId25"/>
    <p:sldId id="510" r:id="rId26"/>
    <p:sldId id="511" r:id="rId27"/>
    <p:sldId id="512" r:id="rId28"/>
    <p:sldId id="589" r:id="rId29"/>
    <p:sldId id="534" r:id="rId30"/>
    <p:sldId id="401" r:id="rId31"/>
    <p:sldId id="5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49"/>
            <p14:sldId id="550"/>
            <p14:sldId id="585"/>
            <p14:sldId id="586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92"/>
            <p14:sldId id="548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9" autoAdjust="0"/>
    <p:restoredTop sz="95170" autoAdjust="0"/>
  </p:normalViewPr>
  <p:slideViewPr>
    <p:cSldViewPr showGuides="1">
      <p:cViewPr varScale="1">
        <p:scale>
          <a:sx n="122" d="100"/>
          <a:sy n="122" d="100"/>
        </p:scale>
        <p:origin x="296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5260362"/>
            <a:ext cx="4394320" cy="1296057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754000"/>
            <a:ext cx="3797926" cy="1189225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bg-BG" sz="2600" i="1" noProof="1">
                <a:solidFill>
                  <a:srgbClr val="00B050"/>
                </a:solidFill>
              </a:rPr>
              <a:t>Продължете с останалите оценки</a:t>
            </a:r>
            <a:endParaRPr lang="en-US" sz="2600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метода, програмата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52857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</a:pPr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spcBef>
                <a:spcPts val="10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>
              <a:spcBef>
                <a:spcPts val="1000"/>
              </a:spcBef>
            </a:pP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Ако не се сещате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какво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000" y="3654000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1000" y="573685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6832" y="3663067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575637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391107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1130" y="4586808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808" y="4714877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30" y="5697012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476" y="5817352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78702"/>
              <a:gd name="adj2" fmla="val 36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66126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37794" y="3267111"/>
            <a:ext cx="2571877" cy="1424904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</a:t>
            </a:r>
            <a:r>
              <a:rPr lang="bg-BG" sz="3400" dirty="0"/>
              <a:t>на код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преизползваме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</a:t>
            </a:r>
            <a:r>
              <a:rPr lang="bg-BG" sz="3199" b="1" dirty="0">
                <a:solidFill>
                  <a:schemeClr val="bg1"/>
                </a:solidFill>
              </a:rPr>
              <a:t>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84045"/>
              <a:gd name="adj2" fmla="val 13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81000" y="1131496"/>
            <a:ext cx="2609800" cy="710185"/>
          </a:xfrm>
          <a:prstGeom prst="wedgeRoundRectCallout">
            <a:avLst>
              <a:gd name="adj1" fmla="val -27116"/>
              <a:gd name="adj2" fmla="val 12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799" b="1" dirty="0">
                <a:solidFill>
                  <a:srgbClr val="FFFFFF"/>
                </a:solidFill>
              </a:rPr>
              <a:t>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032679" y="1017776"/>
            <a:ext cx="3275664" cy="983453"/>
          </a:xfrm>
          <a:prstGeom prst="wedgeRoundRectCallout">
            <a:avLst>
              <a:gd name="adj1" fmla="val -41625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r>
              <a:rPr lang="bg-BG" sz="2799" b="1" dirty="0">
                <a:solidFill>
                  <a:srgbClr val="FFFFFF"/>
                </a:solidFill>
              </a:rPr>
              <a:t>, които приема методът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676"/>
              <a:gd name="adj2" fmla="val 27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1858</Words>
  <Application>Microsoft Macintosh PowerPoint</Application>
  <PresentationFormat>Widescreen</PresentationFormat>
  <Paragraphs>374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Връщане на стойности в метода</vt:lpstr>
      <vt:lpstr>Ключовата дума return</vt:lpstr>
      <vt:lpstr>Задача: Лице на правоъгълник</vt:lpstr>
      <vt:lpstr>Решение: Лице на правоъгълник</vt:lpstr>
      <vt:lpstr>Ред на изпълнение в програмата</vt:lpstr>
      <vt:lpstr>Изпълнение на програмата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349</cp:revision>
  <dcterms:created xsi:type="dcterms:W3CDTF">2018-05-23T13:08:44Z</dcterms:created>
  <dcterms:modified xsi:type="dcterms:W3CDTF">2023-01-25T19:33:26Z</dcterms:modified>
  <cp:category>Programming;computer programming;software development;web development</cp:category>
</cp:coreProperties>
</file>