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"/>
  </p:notesMasterIdLst>
  <p:handoutMasterIdLst>
    <p:handoutMasterId r:id="rId9"/>
  </p:handoutMasterIdLst>
  <p:sldIdLst>
    <p:sldId id="503" r:id="rId2"/>
    <p:sldId id="276" r:id="rId3"/>
    <p:sldId id="587" r:id="rId4"/>
    <p:sldId id="586" r:id="rId5"/>
    <p:sldId id="504" r:id="rId6"/>
    <p:sldId id="5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͏Анимационни ефекти на елемент от слайд" id="{41D1F9D9-9EF7-4FF7-A9D6-FBA3D9DF3123}">
          <p14:sldIdLst>
            <p14:sldId id="58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488" autoAdjust="0"/>
  </p:normalViewPr>
  <p:slideViewPr>
    <p:cSldViewPr showGuides="1">
      <p:cViewPr varScale="1">
        <p:scale>
          <a:sx n="108" d="100"/>
          <a:sy n="108" d="100"/>
        </p:scale>
        <p:origin x="71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14.7.2024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027499"/>
          </a:xfrm>
        </p:spPr>
        <p:txBody>
          <a:bodyPr>
            <a:normAutofit/>
          </a:bodyPr>
          <a:lstStyle/>
          <a:p>
            <a:r>
              <a:rPr lang="ru-RU" dirty="0"/>
              <a:t>Анимационни ефекти и времетраене на слайд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4" name="Picture 2" descr="How to loop a sequence of PowerPoint animations | BrightCarbon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3" t="4443" r="2113" b="5208"/>
          <a:stretch/>
        </p:blipFill>
        <p:spPr bwMode="auto">
          <a:xfrm>
            <a:off x="6390123" y="2844001"/>
            <a:ext cx="5248260" cy="27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/>
              <a:t>Анимационни ефекти </a:t>
            </a:r>
            <a:r>
              <a:rPr lang="bg-BG" dirty="0" smtClean="0"/>
              <a:t>на </a:t>
            </a:r>
            <a:r>
              <a:rPr lang="bg-BG" b="1" dirty="0" smtClean="0"/>
              <a:t>елемент</a:t>
            </a:r>
            <a:r>
              <a:rPr lang="bg-BG" dirty="0" smtClean="0"/>
              <a:t> от слайд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Анимационни ефекти</a:t>
            </a:r>
            <a:r>
              <a:rPr lang="bg-BG" dirty="0" smtClean="0"/>
              <a:t> между </a:t>
            </a:r>
            <a:r>
              <a:rPr lang="bg-BG" b="1" dirty="0" smtClean="0"/>
              <a:t>слайдове</a:t>
            </a:r>
            <a:endParaRPr lang="bg-BG" b="1" dirty="0" smtClean="0"/>
          </a:p>
          <a:p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͏͏Анимационни ефекти на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елемент </a:t>
            </a:r>
            <a:r>
              <a:rPr lang="ru-RU" dirty="0"/>
              <a:t>от слайд</a:t>
            </a:r>
            <a:endParaRPr lang="en-US" dirty="0"/>
          </a:p>
        </p:txBody>
      </p:sp>
      <p:pic>
        <p:nvPicPr>
          <p:cNvPr id="2050" name="Picture 2" descr="PowerPoint triggers: Make something happen | Bright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50" y="1584000"/>
            <a:ext cx="3676500" cy="21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71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ТОДО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6222</TotalTime>
  <Words>220</Words>
  <Application>Microsoft Office PowerPoint</Application>
  <PresentationFormat>Widescreen</PresentationFormat>
  <Paragraphs>34</Paragraphs>
  <Slides>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맑은 고딕</vt:lpstr>
      <vt:lpstr>Arial</vt:lpstr>
      <vt:lpstr>Calibri</vt:lpstr>
      <vt:lpstr>Consolas</vt:lpstr>
      <vt:lpstr>Wingdings</vt:lpstr>
      <vt:lpstr>SoftUni</vt:lpstr>
      <vt:lpstr>Анимационни ефекти и времетраене на слайд</vt:lpstr>
      <vt:lpstr>Съдържание</vt:lpstr>
      <vt:lpstr>͏͏Анимационни ефекти на  елемент от слайд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Анимационни ефекти и времетраене на слайд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1538</cp:revision>
  <dcterms:created xsi:type="dcterms:W3CDTF">2018-05-23T13:08:44Z</dcterms:created>
  <dcterms:modified xsi:type="dcterms:W3CDTF">2024-07-14T13:33:16Z</dcterms:modified>
  <cp:category/>
</cp:coreProperties>
</file>