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2" r:id="rId20"/>
    <p:sldId id="783" r:id="rId21"/>
    <p:sldId id="779" r:id="rId22"/>
    <p:sldId id="770" r:id="rId23"/>
    <p:sldId id="786" r:id="rId24"/>
    <p:sldId id="768" r:id="rId25"/>
    <p:sldId id="785" r:id="rId26"/>
    <p:sldId id="787" r:id="rId27"/>
    <p:sldId id="776" r:id="rId28"/>
    <p:sldId id="784" r:id="rId29"/>
    <p:sldId id="633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6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85" autoAdjust="0"/>
    <p:restoredTop sz="95188" autoAdjust="0"/>
  </p:normalViewPr>
  <p:slideViewPr>
    <p:cSldViewPr showGuides="1">
      <p:cViewPr varScale="1">
        <p:scale>
          <a:sx n="80" d="100"/>
          <a:sy n="80" d="100"/>
        </p:scale>
        <p:origin x="208" y="8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27:50.452" idx="2">
    <p:pos x="10" y="10"/>
    <p:text>Ще се смени с друга форма от проекта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18T10:41:51.625" idx="5">
    <p:pos x="10" y="10"/>
    <p:text>Админът ще може ли да променя потребителско име и парола на админите</p:text>
    <p:extLst>
      <p:ext uri="{C676402C-5697-4E1C-873F-D02D1690AC5C}">
        <p15:threadingInfo xmlns:p15="http://schemas.microsoft.com/office/powerpoint/2012/main" timeZoneBias="-180"/>
      </p:ext>
    </p:extLst>
  </p:cm>
  <p:cm authorId="1" dt="2024-09-23T11:17:45.384" idx="6">
    <p:pos x="6023" y="2708"/>
    <p:text>Ще се добавят проверки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BG" sz="2400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(криптирана)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4000"/>
            <a:ext cx="11264655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449000"/>
            <a:ext cx="11622425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(многородово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sz="3200" b="1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sz="3200" b="1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51036</TotalTime>
  <Words>1721</Words>
  <Application>Microsoft Macintosh PowerPoint</Application>
  <PresentationFormat>Widescreen</PresentationFormat>
  <Paragraphs>266</Paragraphs>
  <Slides>31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425</cp:revision>
  <dcterms:created xsi:type="dcterms:W3CDTF">2018-05-23T13:08:44Z</dcterms:created>
  <dcterms:modified xsi:type="dcterms:W3CDTF">2024-09-23T08:31:17Z</dcterms:modified>
  <cp:category/>
</cp:coreProperties>
</file>