
<file path=[Content_Types].xml><?xml version="1.0" encoding="utf-8"?>
<Types xmlns="http://schemas.openxmlformats.org/package/2006/content-types">
  <Default Extension="jpeg" ContentType="image/jpeg"/>
  <Default Extension="mp3" ContentType="audio/m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1"/>
  </p:notesMasterIdLst>
  <p:handoutMasterIdLst>
    <p:handoutMasterId r:id="rId22"/>
  </p:handoutMasterIdLst>
  <p:sldIdLst>
    <p:sldId id="503" r:id="rId2"/>
    <p:sldId id="276" r:id="rId3"/>
    <p:sldId id="600" r:id="rId4"/>
    <p:sldId id="587" r:id="rId5"/>
    <p:sldId id="588" r:id="rId6"/>
    <p:sldId id="589" r:id="rId7"/>
    <p:sldId id="590" r:id="rId8"/>
    <p:sldId id="591" r:id="rId9"/>
    <p:sldId id="592" r:id="rId10"/>
    <p:sldId id="593" r:id="rId11"/>
    <p:sldId id="594" r:id="rId12"/>
    <p:sldId id="595" r:id="rId13"/>
    <p:sldId id="596" r:id="rId14"/>
    <p:sldId id="597" r:id="rId15"/>
    <p:sldId id="598" r:id="rId16"/>
    <p:sldId id="599" r:id="rId17"/>
    <p:sldId id="586" r:id="rId18"/>
    <p:sldId id="504" r:id="rId19"/>
    <p:sldId id="5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Нека си припомним!" id="{35F39DDA-85A6-4F00-8E9E-11600D76B48B}">
          <p14:sldIdLst>
            <p14:sldId id="600"/>
          </p14:sldIdLst>
        </p14:section>
        <p14:section name="͏Вмъкване на звук" id="{0C11AC04-5269-4CAD-B393-5C3FF7FF1941}">
          <p14:sldIdLst>
            <p14:sldId id="587"/>
            <p14:sldId id="588"/>
            <p14:sldId id="589"/>
            <p14:sldId id="590"/>
            <p14:sldId id="591"/>
            <p14:sldId id="592"/>
            <p14:sldId id="593"/>
            <p14:sldId id="594"/>
            <p14:sldId id="595"/>
            <p14:sldId id="596"/>
          </p14:sldIdLst>
        </p14:section>
        <p14:section name="Настройки на дизайна" id="{DC8A1CC4-6F5D-456B-9F52-A5DFDFCA4F60}">
          <p14:sldIdLst>
            <p14:sldId id="597"/>
            <p14:sldId id="598"/>
            <p14:sldId id="599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3488" autoAdjust="0"/>
  </p:normalViewPr>
  <p:slideViewPr>
    <p:cSldViewPr showGuides="1">
      <p:cViewPr varScale="1">
        <p:scale>
          <a:sx n="103" d="100"/>
          <a:sy n="103" d="100"/>
        </p:scale>
        <p:origin x="354" y="11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6.9.2025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6.png"/><Relationship Id="rId2" Type="http://schemas.microsoft.com/office/2007/relationships/media" Target="../media/media1.mp3"/><Relationship Id="rId1" Type="http://schemas.openxmlformats.org/officeDocument/2006/relationships/audio" Target="NULL" TargetMode="Externa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audio" Target="../media/media2.mp3"/><Relationship Id="rId1" Type="http://schemas.microsoft.com/office/2007/relationships/media" Target="../media/media2.mp3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microsoft.com/office/2007/relationships/hdphoto" Target="../media/hdphoto2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2160395"/>
          </a:xfrm>
        </p:spPr>
        <p:txBody>
          <a:bodyPr>
            <a:normAutofit/>
          </a:bodyPr>
          <a:lstStyle/>
          <a:p>
            <a:r>
              <a:rPr lang="ru-RU" dirty="0"/>
              <a:t>Използване на звукови файлове и ефекти. Редактиране на дизайна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1026" name="Picture 2" descr="Prepare wonderful presentations using ms powerpoint"/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77" b="12777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ADD6F9D1-E412-54F5-B880-2A96FA76BF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6970" y="3280353"/>
            <a:ext cx="8599766" cy="13547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От </a:t>
            </a:r>
            <a:r>
              <a:rPr lang="bg-BG" sz="3200" b="1" dirty="0"/>
              <a:t>менюто </a:t>
            </a:r>
            <a:r>
              <a:rPr lang="en-US" sz="3200" b="1" dirty="0">
                <a:solidFill>
                  <a:schemeClr val="bg1"/>
                </a:solidFill>
              </a:rPr>
              <a:t>Playback</a:t>
            </a:r>
            <a:r>
              <a:rPr lang="en-US" sz="3200" b="1" dirty="0"/>
              <a:t> </a:t>
            </a:r>
            <a:r>
              <a:rPr lang="bg-BG" sz="3200" dirty="0"/>
              <a:t>можете да </a:t>
            </a:r>
            <a:r>
              <a:rPr lang="bg-BG" sz="3200" b="1" dirty="0"/>
              <a:t>задавате</a:t>
            </a:r>
            <a:r>
              <a:rPr lang="bg-BG" sz="3200" dirty="0"/>
              <a:t> различни </a:t>
            </a:r>
            <a:r>
              <a:rPr lang="bg-BG" sz="3200" b="1" dirty="0"/>
              <a:t>характеристики</a:t>
            </a:r>
            <a:r>
              <a:rPr lang="bg-BG" sz="3200" dirty="0"/>
              <a:t> на </a:t>
            </a:r>
            <a:r>
              <a:rPr lang="bg-BG" sz="3200" b="1" dirty="0"/>
              <a:t>звукозаписа</a:t>
            </a:r>
          </a:p>
          <a:p>
            <a:r>
              <a:rPr lang="bg-BG" sz="3200" b="1" dirty="0"/>
              <a:t>Панелите</a:t>
            </a:r>
            <a:r>
              <a:rPr lang="bg-BG" sz="3200" dirty="0"/>
              <a:t> на менюто са:</a:t>
            </a:r>
          </a:p>
          <a:p>
            <a:pPr lvl="1"/>
            <a:r>
              <a:rPr lang="en-US" sz="2800" dirty="0"/>
              <a:t>Preview</a:t>
            </a:r>
          </a:p>
          <a:p>
            <a:pPr lvl="1"/>
            <a:r>
              <a:rPr lang="en-US" sz="2800" dirty="0"/>
              <a:t>Bookmarks</a:t>
            </a:r>
          </a:p>
          <a:p>
            <a:pPr lvl="1"/>
            <a:r>
              <a:rPr lang="en-US" sz="2800" dirty="0"/>
              <a:t>Editing</a:t>
            </a:r>
          </a:p>
          <a:p>
            <a:pPr lvl="1"/>
            <a:r>
              <a:rPr lang="en-US" sz="2800" dirty="0"/>
              <a:t>Audio Options</a:t>
            </a:r>
          </a:p>
          <a:p>
            <a:pPr lvl="1"/>
            <a:r>
              <a:rPr lang="en-US" sz="2800" dirty="0"/>
              <a:t>Audio Styles</a:t>
            </a:r>
            <a:endParaRPr lang="bg-BG" sz="2800" dirty="0"/>
          </a:p>
          <a:p>
            <a:r>
              <a:rPr lang="bg-BG" sz="3200" dirty="0"/>
              <a:t>С </a:t>
            </a:r>
            <a:r>
              <a:rPr lang="bg-BG" sz="3200" b="1" dirty="0"/>
              <a:t>бутона</a:t>
            </a:r>
            <a:r>
              <a:rPr lang="bg-BG" sz="3200" dirty="0"/>
              <a:t>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Play</a:t>
            </a:r>
            <a:r>
              <a:rPr lang="en-US" sz="3200" dirty="0"/>
              <a:t>]</a:t>
            </a:r>
            <a:r>
              <a:rPr lang="bg-BG" sz="3200" dirty="0"/>
              <a:t> от </a:t>
            </a:r>
            <a:r>
              <a:rPr lang="bg-BG" sz="3200" b="1" dirty="0"/>
              <a:t>панела </a:t>
            </a:r>
            <a:r>
              <a:rPr lang="en-US" sz="3200" b="1" dirty="0">
                <a:solidFill>
                  <a:schemeClr val="bg1"/>
                </a:solidFill>
              </a:rPr>
              <a:t>Preview</a:t>
            </a:r>
            <a:r>
              <a:rPr lang="en-US" sz="3200" b="1" dirty="0"/>
              <a:t> </a:t>
            </a:r>
            <a:r>
              <a:rPr lang="bg-BG" sz="3200" dirty="0"/>
              <a:t>се стартира записа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Playback </a:t>
            </a:r>
            <a:r>
              <a:rPr lang="bg-BG" dirty="0"/>
              <a:t>меню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 bwMode="auto">
          <a:xfrm>
            <a:off x="3369670" y="3581110"/>
            <a:ext cx="673582" cy="105198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836000" y="3575074"/>
            <a:ext cx="2205000" cy="105601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7041000" y="3575074"/>
            <a:ext cx="720000" cy="105198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7772040" y="3575500"/>
            <a:ext cx="1338960" cy="1051563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B1D895F-610A-F8CD-2E39-AF41F2F7BEFD}"/>
              </a:ext>
            </a:extLst>
          </p:cNvPr>
          <p:cNvSpPr/>
          <p:nvPr/>
        </p:nvSpPr>
        <p:spPr bwMode="auto">
          <a:xfrm>
            <a:off x="4038272" y="3581110"/>
            <a:ext cx="797728" cy="105198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58109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  <p:bldP spid="9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2009444" cy="5528766"/>
          </a:xfrm>
        </p:spPr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падащото меню </a:t>
            </a:r>
            <a:r>
              <a:rPr lang="en-US" b="1" dirty="0">
                <a:solidFill>
                  <a:schemeClr val="bg1"/>
                </a:solidFill>
              </a:rPr>
              <a:t>Volume</a:t>
            </a:r>
            <a:r>
              <a:rPr lang="bg-BG" b="1" dirty="0"/>
              <a:t> </a:t>
            </a:r>
            <a:r>
              <a:rPr lang="bg-BG" dirty="0"/>
              <a:t>настройвате </a:t>
            </a:r>
            <a:r>
              <a:rPr lang="bg-BG" b="1" dirty="0"/>
              <a:t>силата на звука</a:t>
            </a:r>
          </a:p>
          <a:p>
            <a:pPr lvl="1"/>
            <a:r>
              <a:rPr lang="en-US" b="1" dirty="0"/>
              <a:t>Low</a:t>
            </a:r>
            <a:r>
              <a:rPr lang="en-US" dirty="0"/>
              <a:t> (</a:t>
            </a:r>
            <a:r>
              <a:rPr lang="bg-BG" dirty="0"/>
              <a:t>Слаб</a:t>
            </a:r>
            <a:r>
              <a:rPr lang="en-US" dirty="0"/>
              <a:t>)</a:t>
            </a:r>
            <a:r>
              <a:rPr lang="bg-BG" dirty="0"/>
              <a:t>,</a:t>
            </a:r>
            <a:r>
              <a:rPr lang="en-US" dirty="0"/>
              <a:t> </a:t>
            </a:r>
            <a:r>
              <a:rPr lang="en-US" b="1" dirty="0"/>
              <a:t>Middle</a:t>
            </a:r>
            <a:r>
              <a:rPr lang="en-US" dirty="0"/>
              <a:t> (</a:t>
            </a:r>
            <a:r>
              <a:rPr lang="bg-BG" dirty="0"/>
              <a:t>Среден</a:t>
            </a:r>
            <a:r>
              <a:rPr lang="en-US" dirty="0"/>
              <a:t>), </a:t>
            </a:r>
            <a:r>
              <a:rPr lang="en-US" b="1" dirty="0"/>
              <a:t>High</a:t>
            </a:r>
            <a:r>
              <a:rPr lang="en-US" dirty="0"/>
              <a:t> (</a:t>
            </a:r>
            <a:r>
              <a:rPr lang="bg-BG" dirty="0"/>
              <a:t>Силен</a:t>
            </a:r>
            <a:r>
              <a:rPr lang="en-US" dirty="0"/>
              <a:t>), </a:t>
            </a:r>
            <a:r>
              <a:rPr lang="en-US" b="1" dirty="0"/>
              <a:t>Mute</a:t>
            </a:r>
            <a:r>
              <a:rPr lang="en-US" dirty="0"/>
              <a:t> (</a:t>
            </a:r>
            <a:r>
              <a:rPr lang="bg-BG" dirty="0"/>
              <a:t>Без звук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От </a:t>
            </a:r>
            <a:r>
              <a:rPr lang="bg-BG" b="1" dirty="0"/>
              <a:t>падащото меню </a:t>
            </a:r>
            <a:r>
              <a:rPr lang="en-US" b="1" dirty="0">
                <a:solidFill>
                  <a:schemeClr val="bg1"/>
                </a:solidFill>
              </a:rPr>
              <a:t>Start</a:t>
            </a:r>
            <a:r>
              <a:rPr lang="en-US" b="1" dirty="0"/>
              <a:t> </a:t>
            </a:r>
            <a:r>
              <a:rPr lang="bg-BG" dirty="0"/>
              <a:t>избирате </a:t>
            </a:r>
            <a:r>
              <a:rPr lang="bg-BG" b="1" dirty="0"/>
              <a:t>началото</a:t>
            </a:r>
            <a:r>
              <a:rPr lang="bg-BG" dirty="0"/>
              <a:t> на </a:t>
            </a:r>
            <a:r>
              <a:rPr lang="bg-BG" b="1" dirty="0"/>
              <a:t>стартиране на звукозаписа</a:t>
            </a:r>
            <a:endParaRPr lang="en-US" b="1" dirty="0"/>
          </a:p>
          <a:p>
            <a:pPr lvl="1"/>
            <a:r>
              <a:rPr lang="en-US" b="1" dirty="0"/>
              <a:t>Automatically</a:t>
            </a:r>
            <a:r>
              <a:rPr lang="en-US" dirty="0"/>
              <a:t> </a:t>
            </a:r>
            <a:r>
              <a:rPr lang="bg-BG" dirty="0"/>
              <a:t>(Автоматично), </a:t>
            </a:r>
            <a:r>
              <a:rPr lang="en-GB" b="1" dirty="0"/>
              <a:t>When </a:t>
            </a:r>
            <a:r>
              <a:rPr lang="en-US" b="1" dirty="0"/>
              <a:t>On Click </a:t>
            </a:r>
            <a:r>
              <a:rPr lang="en-US" dirty="0"/>
              <a:t>(</a:t>
            </a:r>
            <a:r>
              <a:rPr lang="bg-BG" dirty="0"/>
              <a:t>С щракване на мишката</a:t>
            </a:r>
            <a:r>
              <a:rPr lang="en-US" dirty="0"/>
              <a:t>)</a:t>
            </a:r>
            <a:endParaRPr lang="bg-BG" dirty="0"/>
          </a:p>
          <a:p>
            <a:endParaRPr lang="bg-BG" dirty="0"/>
          </a:p>
          <a:p>
            <a:pPr lvl="1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A9D8966-CDF1-0307-97B7-117DDC48E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000" y="4602457"/>
            <a:ext cx="6345140" cy="159297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Options </a:t>
            </a:r>
            <a:r>
              <a:rPr lang="bg-BG" dirty="0"/>
              <a:t>панел (1) 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21000" y="5535872"/>
            <a:ext cx="962382" cy="1192333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66000" y="4939705"/>
            <a:ext cx="2029503" cy="1192333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231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0" y="1196125"/>
            <a:ext cx="12192000" cy="5528766"/>
          </a:xfrm>
        </p:spPr>
        <p:txBody>
          <a:bodyPr/>
          <a:lstStyle/>
          <a:p>
            <a:r>
              <a:rPr lang="bg-BG" dirty="0"/>
              <a:t>Отметката: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Play Across Slides </a:t>
            </a:r>
            <a:r>
              <a:rPr lang="bg-BG" dirty="0"/>
              <a:t>задава на </a:t>
            </a:r>
            <a:r>
              <a:rPr lang="bg-BG" b="1" dirty="0"/>
              <a:t>звукозаписа</a:t>
            </a:r>
            <a:r>
              <a:rPr lang="bg-BG" dirty="0"/>
              <a:t> да </a:t>
            </a:r>
            <a:r>
              <a:rPr lang="bg-BG" b="1" dirty="0"/>
              <a:t>звучи</a:t>
            </a:r>
            <a:r>
              <a:rPr lang="bg-BG" dirty="0"/>
              <a:t> по време на </a:t>
            </a:r>
            <a:r>
              <a:rPr lang="bg-BG" b="1" dirty="0"/>
              <a:t>цялата презентация</a:t>
            </a:r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Hide During Show </a:t>
            </a:r>
            <a:r>
              <a:rPr lang="bg-BG" b="1" dirty="0"/>
              <a:t>скрива</a:t>
            </a:r>
            <a:r>
              <a:rPr lang="bg-BG" dirty="0"/>
              <a:t> изображението на </a:t>
            </a:r>
            <a:r>
              <a:rPr lang="bg-BG" b="1" dirty="0"/>
              <a:t>високоговорителя</a:t>
            </a:r>
            <a:endParaRPr lang="en-US" b="1" dirty="0"/>
          </a:p>
          <a:p>
            <a:pPr lvl="1"/>
            <a:r>
              <a:rPr lang="en-US" dirty="0"/>
              <a:t>͏</a:t>
            </a:r>
            <a:r>
              <a:rPr lang="en-US" b="1" dirty="0">
                <a:solidFill>
                  <a:schemeClr val="bg1"/>
                </a:solidFill>
              </a:rPr>
              <a:t>Loop until Stopped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повтаря записа</a:t>
            </a:r>
            <a:r>
              <a:rPr lang="bg-BG" dirty="0"/>
              <a:t>, докато слайдът мине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Options </a:t>
            </a:r>
            <a:r>
              <a:rPr lang="bg-BG" dirty="0"/>
              <a:t>панел (2)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" r="336"/>
          <a:stretch/>
        </p:blipFill>
        <p:spPr>
          <a:xfrm>
            <a:off x="2172339" y="4554000"/>
            <a:ext cx="7847323" cy="200346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026" y="5155424"/>
            <a:ext cx="431261" cy="42208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77306" y="4788203"/>
            <a:ext cx="431261" cy="4220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3026" y="5682791"/>
            <a:ext cx="431261" cy="42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29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6583373" cy="5528766"/>
          </a:xfrm>
        </p:spPr>
        <p:txBody>
          <a:bodyPr>
            <a:normAutofit fontScale="92500" lnSpcReduction="20000"/>
          </a:bodyPr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Editing</a:t>
            </a:r>
            <a:r>
              <a:rPr lang="en-US" dirty="0"/>
              <a:t> </a:t>
            </a:r>
            <a:r>
              <a:rPr lang="bg-BG" dirty="0"/>
              <a:t>можете да:</a:t>
            </a:r>
          </a:p>
          <a:p>
            <a:pPr lvl="1"/>
            <a:r>
              <a:rPr lang="bg-BG" dirty="0"/>
              <a:t>Задавате </a:t>
            </a:r>
            <a:r>
              <a:rPr lang="bg-BG" b="1" dirty="0"/>
              <a:t>времето</a:t>
            </a:r>
            <a:r>
              <a:rPr lang="bg-BG" dirty="0"/>
              <a:t>, когато да се </a:t>
            </a:r>
            <a:r>
              <a:rPr lang="bg-BG" b="1" dirty="0"/>
              <a:t>появи</a:t>
            </a:r>
            <a:r>
              <a:rPr lang="bg-BG" dirty="0"/>
              <a:t> звукозаписът</a:t>
            </a:r>
          </a:p>
          <a:p>
            <a:pPr lvl="2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Fade In </a:t>
            </a:r>
            <a:r>
              <a:rPr lang="en-US" dirty="0"/>
              <a:t>(</a:t>
            </a:r>
            <a:r>
              <a:rPr lang="bg-BG" b="1" dirty="0"/>
              <a:t>Плавно появяване</a:t>
            </a:r>
            <a:r>
              <a:rPr lang="en-US" dirty="0"/>
              <a:t>)</a:t>
            </a:r>
            <a:endParaRPr lang="bg-BG" dirty="0"/>
          </a:p>
          <a:p>
            <a:pPr lvl="2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Fade Out </a:t>
            </a:r>
            <a:r>
              <a:rPr lang="bg-BG" dirty="0"/>
              <a:t>(</a:t>
            </a:r>
            <a:r>
              <a:rPr lang="bg-BG" b="1" dirty="0"/>
              <a:t>Плавно изчезване</a:t>
            </a:r>
            <a:r>
              <a:rPr lang="bg-BG" dirty="0"/>
              <a:t>)</a:t>
            </a:r>
          </a:p>
          <a:p>
            <a:pPr lvl="1"/>
            <a:r>
              <a:rPr lang="bg-BG" b="1" dirty="0"/>
              <a:t>Изрязвате</a:t>
            </a:r>
            <a:r>
              <a:rPr lang="bg-BG" dirty="0"/>
              <a:t> ненужните части на записа от </a:t>
            </a:r>
            <a:r>
              <a:rPr lang="bg-BG" b="1" dirty="0"/>
              <a:t>бутона</a:t>
            </a:r>
            <a:r>
              <a:rPr lang="bg-BG" dirty="0"/>
              <a:t>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Trim Audio</a:t>
            </a:r>
            <a:r>
              <a:rPr lang="en-US" dirty="0"/>
              <a:t>]</a:t>
            </a:r>
          </a:p>
          <a:p>
            <a:pPr lvl="2"/>
            <a:r>
              <a:rPr lang="bg-BG" b="1" dirty="0"/>
              <a:t>Зеленият маркер </a:t>
            </a:r>
            <a:r>
              <a:rPr lang="bg-BG" dirty="0"/>
              <a:t>показва откъде ще </a:t>
            </a:r>
            <a:r>
              <a:rPr lang="bg-BG" b="1" dirty="0"/>
              <a:t>започне</a:t>
            </a:r>
            <a:r>
              <a:rPr lang="bg-BG" dirty="0"/>
              <a:t> записът</a:t>
            </a:r>
          </a:p>
          <a:p>
            <a:pPr lvl="2"/>
            <a:r>
              <a:rPr lang="bg-BG" b="1" dirty="0"/>
              <a:t>Червеният маркер </a:t>
            </a:r>
            <a:r>
              <a:rPr lang="bg-BG" dirty="0"/>
              <a:t>показва къде е </a:t>
            </a:r>
            <a:r>
              <a:rPr lang="bg-BG" b="1" dirty="0"/>
              <a:t>краят</a:t>
            </a:r>
            <a:r>
              <a:rPr lang="bg-BG" dirty="0"/>
              <a:t> на записа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</a:t>
            </a:r>
            <a:r>
              <a:rPr lang="bg-BG" dirty="0"/>
              <a:t>панел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0" b="210"/>
          <a:stretch/>
        </p:blipFill>
        <p:spPr>
          <a:xfrm>
            <a:off x="7429926" y="1854000"/>
            <a:ext cx="4005000" cy="18632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32588" y="4239000"/>
            <a:ext cx="4999677" cy="21018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cxnSp>
        <p:nvCxnSpPr>
          <p:cNvPr id="9" name="Straight Arrow Connector 8"/>
          <p:cNvCxnSpPr/>
          <p:nvPr/>
        </p:nvCxnSpPr>
        <p:spPr>
          <a:xfrm>
            <a:off x="6591000" y="4149000"/>
            <a:ext cx="408545" cy="81000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1811000" y="4072832"/>
            <a:ext cx="125737" cy="88616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 bwMode="auto">
          <a:xfrm>
            <a:off x="8481000" y="2316980"/>
            <a:ext cx="2953926" cy="56467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8481000" y="2881660"/>
            <a:ext cx="2953926" cy="52702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7443183" y="1853999"/>
            <a:ext cx="1037817" cy="18632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41693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готови теми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Настройки на дизайна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000" y="1449000"/>
            <a:ext cx="2430000" cy="243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6845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905598" cy="5528766"/>
          </a:xfrm>
        </p:spPr>
        <p:txBody>
          <a:bodyPr/>
          <a:lstStyle/>
          <a:p>
            <a:r>
              <a:rPr lang="bg-BG" b="1" dirty="0"/>
              <a:t>Дизайн</a:t>
            </a:r>
            <a:r>
              <a:rPr lang="bg-BG" dirty="0"/>
              <a:t> на слайд</a:t>
            </a:r>
            <a:r>
              <a:rPr lang="en-US" dirty="0"/>
              <a:t> </a:t>
            </a:r>
            <a:r>
              <a:rPr lang="bg-BG" dirty="0"/>
              <a:t>се избира 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Themes</a:t>
            </a:r>
            <a:r>
              <a:rPr lang="en-US" b="1" dirty="0"/>
              <a:t> </a:t>
            </a:r>
            <a:r>
              <a:rPr lang="bg-BG" dirty="0"/>
              <a:t>на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Design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PowerPoint</a:t>
            </a:r>
            <a:r>
              <a:rPr lang="en-US" dirty="0"/>
              <a:t> </a:t>
            </a:r>
            <a:r>
              <a:rPr lang="bg-BG" dirty="0"/>
              <a:t>има набор от </a:t>
            </a:r>
            <a:r>
              <a:rPr lang="bg-BG" b="1" dirty="0"/>
              <a:t>готови образци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дизайн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6269" y="5416335"/>
            <a:ext cx="11179463" cy="1114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16131" y="1259831"/>
            <a:ext cx="3389737" cy="396274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302851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/>
          <a:lstStyle/>
          <a:p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Variants</a:t>
            </a:r>
            <a:r>
              <a:rPr lang="en-US" b="1" dirty="0"/>
              <a:t> </a:t>
            </a:r>
            <a:r>
              <a:rPr lang="bg-BG" dirty="0"/>
              <a:t>може да избирате </a:t>
            </a:r>
            <a:r>
              <a:rPr lang="bg-BG" b="1" dirty="0"/>
              <a:t>допълнителни опции </a:t>
            </a:r>
            <a:r>
              <a:rPr lang="bg-BG" dirty="0"/>
              <a:t>за </a:t>
            </a:r>
            <a:r>
              <a:rPr lang="bg-BG" b="1" dirty="0"/>
              <a:t>избрания дизайн</a:t>
            </a:r>
          </a:p>
          <a:p>
            <a:pPr lvl="1"/>
            <a:r>
              <a:rPr lang="bg-BG" b="1" dirty="0"/>
              <a:t>Цветова схема </a:t>
            </a:r>
            <a:r>
              <a:rPr lang="bg-BG" dirty="0"/>
              <a:t>– готов модел от цветове</a:t>
            </a:r>
          </a:p>
          <a:p>
            <a:pPr lvl="1"/>
            <a:r>
              <a:rPr lang="bg-BG" b="1" dirty="0"/>
              <a:t>Шрифт</a:t>
            </a:r>
            <a:r>
              <a:rPr lang="bg-BG" dirty="0"/>
              <a:t> на текста</a:t>
            </a:r>
          </a:p>
          <a:p>
            <a:pPr lvl="1"/>
            <a:r>
              <a:rPr lang="bg-BG" dirty="0"/>
              <a:t>Допълнителни </a:t>
            </a:r>
            <a:r>
              <a:rPr lang="bg-BG" b="1" dirty="0"/>
              <a:t>ефекти</a:t>
            </a:r>
            <a:r>
              <a:rPr lang="bg-BG" dirty="0"/>
              <a:t>:</a:t>
            </a:r>
          </a:p>
          <a:p>
            <a:pPr lvl="2"/>
            <a:r>
              <a:rPr lang="bg-BG" dirty="0"/>
              <a:t>Сенки, отражения, линии и т.н.</a:t>
            </a:r>
          </a:p>
          <a:p>
            <a:pPr lvl="1"/>
            <a:r>
              <a:rPr lang="bg-BG" dirty="0"/>
              <a:t>Стил на </a:t>
            </a:r>
            <a:r>
              <a:rPr lang="bg-BG" b="1" dirty="0"/>
              <a:t>фона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27419" y="1416643"/>
            <a:ext cx="3933159" cy="25072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7921" y="2934000"/>
            <a:ext cx="2835000" cy="348199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7921" y="3210911"/>
            <a:ext cx="2835000" cy="270451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920" y="3459836"/>
            <a:ext cx="3823171" cy="235081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27419" y="3770336"/>
            <a:ext cx="3823672" cy="2803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7377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800" b="1" dirty="0">
                <a:solidFill>
                  <a:schemeClr val="bg2"/>
                </a:solidFill>
              </a:rPr>
              <a:t>Вмъкване</a:t>
            </a:r>
            <a:r>
              <a:rPr lang="ru-RU" sz="2800" dirty="0">
                <a:solidFill>
                  <a:schemeClr val="bg2"/>
                </a:solidFill>
              </a:rPr>
              <a:t> на </a:t>
            </a:r>
            <a:r>
              <a:rPr lang="ru-RU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звук</a:t>
            </a:r>
            <a:r>
              <a:rPr lang="ru-RU" sz="2800" dirty="0">
                <a:solidFill>
                  <a:schemeClr val="bg2"/>
                </a:solidFill>
              </a:rPr>
              <a:t> в </a:t>
            </a:r>
            <a:r>
              <a:rPr lang="ru-RU" sz="2800" b="1" dirty="0">
                <a:solidFill>
                  <a:schemeClr val="bg2"/>
                </a:solidFill>
              </a:rPr>
              <a:t>презентация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ru-RU" sz="2800" b="1" dirty="0">
                <a:solidFill>
                  <a:schemeClr val="bg2"/>
                </a:solidFill>
              </a:rPr>
              <a:t>Основни елементи </a:t>
            </a:r>
            <a:r>
              <a:rPr lang="ru-RU" sz="2800" dirty="0">
                <a:solidFill>
                  <a:schemeClr val="bg2"/>
                </a:solidFill>
              </a:rPr>
              <a:t>на </a:t>
            </a:r>
            <a:r>
              <a:rPr lang="ru-RU" sz="2800" b="1" dirty="0">
                <a:solidFill>
                  <a:schemeClr val="bg2"/>
                </a:solidFill>
              </a:rPr>
              <a:t>звукозаписа</a:t>
            </a:r>
            <a:r>
              <a:rPr lang="ru-RU" sz="2800" dirty="0">
                <a:solidFill>
                  <a:schemeClr val="bg2"/>
                </a:solidFill>
              </a:rPr>
              <a:t> в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MS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PowerPoint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Настройки</a:t>
            </a:r>
            <a:r>
              <a:rPr lang="bg-BG" sz="2800" dirty="0">
                <a:solidFill>
                  <a:schemeClr val="bg2"/>
                </a:solidFill>
              </a:rPr>
              <a:t> на </a:t>
            </a:r>
            <a:r>
              <a:rPr lang="bg-BG" sz="2800" b="1" dirty="0">
                <a:solidFill>
                  <a:schemeClr val="bg2"/>
                </a:solidFill>
              </a:rPr>
              <a:t>звукозаписа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Избиране</a:t>
            </a:r>
            <a:r>
              <a:rPr lang="bg-BG" sz="2800" dirty="0">
                <a:solidFill>
                  <a:schemeClr val="bg2"/>
                </a:solidFill>
              </a:rPr>
              <a:t> на готиви 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дизайни</a:t>
            </a:r>
            <a:r>
              <a:rPr lang="bg-BG" sz="2800" dirty="0">
                <a:solidFill>
                  <a:schemeClr val="bg2"/>
                </a:solidFill>
              </a:rPr>
              <a:t> за </a:t>
            </a:r>
            <a:r>
              <a:rPr lang="bg-BG" sz="2800" b="1" dirty="0">
                <a:solidFill>
                  <a:schemeClr val="bg2"/>
                </a:solidFill>
              </a:rPr>
              <a:t>презентация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Допълнителни опции </a:t>
            </a:r>
            <a:r>
              <a:rPr lang="bg-BG" sz="2800" dirty="0">
                <a:solidFill>
                  <a:schemeClr val="bg2"/>
                </a:solidFill>
              </a:rPr>
              <a:t>при дизайните</a:t>
            </a:r>
            <a:endParaRPr lang="en-US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ru-RU" sz="2800" dirty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/>
              <a:t>͏Вмъкване на </a:t>
            </a:r>
            <a:r>
              <a:rPr lang="bg-BG" b="1" dirty="0"/>
              <a:t>звук</a:t>
            </a:r>
            <a:endParaRPr lang="en-US" b="1" dirty="0"/>
          </a:p>
          <a:p>
            <a:r>
              <a:rPr lang="bg-BG" dirty="0"/>
              <a:t>͏</a:t>
            </a:r>
            <a:r>
              <a:rPr lang="bg-BG" b="1" dirty="0"/>
              <a:t>Настройки</a:t>
            </a:r>
            <a:r>
              <a:rPr lang="bg-BG" dirty="0"/>
              <a:t> на </a:t>
            </a:r>
            <a:r>
              <a:rPr lang="bg-BG" b="1" dirty="0"/>
              <a:t>дизайна</a:t>
            </a:r>
          </a:p>
          <a:p>
            <a:endParaRPr lang="bg-BG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13D5A0-BA55-FFF2-B105-5CAB88507E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793CA9-21CD-5919-D26C-DF1C384C49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/>
              <a:t>͏</a:t>
            </a:r>
            <a:r>
              <a:rPr lang="en-GB" b="1" dirty="0">
                <a:solidFill>
                  <a:schemeClr val="bg1"/>
                </a:solidFill>
              </a:rPr>
              <a:t>PowerPoint</a:t>
            </a:r>
            <a:r>
              <a:rPr lang="en-GB" dirty="0"/>
              <a:t> </a:t>
            </a:r>
            <a:r>
              <a:rPr lang="bg-BG" dirty="0"/>
              <a:t>–</a:t>
            </a:r>
            <a:r>
              <a:rPr lang="en-GB" dirty="0"/>
              <a:t> </a:t>
            </a:r>
            <a:r>
              <a:rPr lang="ru-RU" dirty="0"/>
              <a:t>програма за </a:t>
            </a:r>
            <a:r>
              <a:rPr lang="ru-RU" b="1" dirty="0"/>
              <a:t>изработване</a:t>
            </a:r>
            <a:r>
              <a:rPr lang="ru-RU" dirty="0"/>
              <a:t> на </a:t>
            </a:r>
            <a:r>
              <a:rPr lang="ru-RU" b="1" dirty="0"/>
              <a:t>презентации</a:t>
            </a:r>
          </a:p>
          <a:p>
            <a:pPr lvl="1"/>
            <a:r>
              <a:rPr lang="ru-RU" dirty="0"/>
              <a:t>Разработена от </a:t>
            </a:r>
            <a:r>
              <a:rPr lang="ru-RU" b="1" dirty="0"/>
              <a:t>Microsoft</a:t>
            </a:r>
          </a:p>
          <a:p>
            <a:pPr lvl="1"/>
            <a:r>
              <a:rPr lang="ru-RU" dirty="0"/>
              <a:t>Използва се от </a:t>
            </a:r>
            <a:r>
              <a:rPr lang="ru-RU" b="1" dirty="0"/>
              <a:t>фирми</a:t>
            </a:r>
            <a:r>
              <a:rPr lang="ru-RU" dirty="0"/>
              <a:t>, </a:t>
            </a:r>
            <a:r>
              <a:rPr lang="ru-RU" b="1" dirty="0"/>
              <a:t>преподаватели</a:t>
            </a:r>
            <a:r>
              <a:rPr lang="ru-RU" dirty="0"/>
              <a:t>, </a:t>
            </a:r>
            <a:r>
              <a:rPr lang="ru-RU" b="1" dirty="0"/>
              <a:t>студенти</a:t>
            </a:r>
            <a:r>
              <a:rPr lang="ru-RU" dirty="0"/>
              <a:t> и др.</a:t>
            </a: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8AB400A-A219-BB9D-0FAF-440E06948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Нека си припомним!</a:t>
            </a:r>
            <a:endParaRPr lang="en-GB" dirty="0"/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CDC760FB-0FF8-D115-B6A7-A2255CD3A4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8647" y="3834000"/>
            <a:ext cx="2594704" cy="2414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3BC60935-0E14-3FE6-2192-164B6D8CE1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647" y="4491238"/>
            <a:ext cx="5152353" cy="1100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16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bg-BG"/>
              <a:t>звукови файлове и ефекти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͏Вмъкване на звук</a:t>
            </a:r>
            <a:endParaRPr lang="en-US" dirty="0"/>
          </a:p>
        </p:txBody>
      </p:sp>
      <p:pic>
        <p:nvPicPr>
          <p:cNvPr id="2052" name="Picture 4" descr="Audio Good Ware Flat ic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6000" y="1224000"/>
            <a:ext cx="2880000" cy="288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5532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11000" y="1196125"/>
            <a:ext cx="11970000" cy="5528766"/>
          </a:xfrm>
        </p:spPr>
        <p:txBody>
          <a:bodyPr/>
          <a:lstStyle/>
          <a:p>
            <a:r>
              <a:rPr lang="bg-BG" dirty="0"/>
              <a:t>При </a:t>
            </a:r>
            <a:r>
              <a:rPr lang="bg-BG" b="1" dirty="0"/>
              <a:t>създаване</a:t>
            </a:r>
            <a:r>
              <a:rPr lang="bg-BG" dirty="0"/>
              <a:t> на </a:t>
            </a:r>
            <a:r>
              <a:rPr lang="bg-BG" b="1" dirty="0"/>
              <a:t>презентация</a:t>
            </a:r>
            <a:r>
              <a:rPr lang="bg-BG" dirty="0"/>
              <a:t> често се налага </a:t>
            </a:r>
            <a:r>
              <a:rPr lang="bg-BG" b="1" dirty="0"/>
              <a:t>използването</a:t>
            </a:r>
            <a:r>
              <a:rPr lang="bg-BG" dirty="0"/>
              <a:t> на </a:t>
            </a:r>
            <a:r>
              <a:rPr lang="bg-BG" b="1" dirty="0"/>
              <a:t>звукови ефекти</a:t>
            </a:r>
          </a:p>
          <a:p>
            <a:r>
              <a:rPr lang="bg-BG" dirty="0"/>
              <a:t>Звук се вмъква от бутона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Audio</a:t>
            </a:r>
            <a:r>
              <a:rPr lang="en-US" dirty="0"/>
              <a:t>] </a:t>
            </a:r>
            <a:r>
              <a:rPr lang="bg-BG" dirty="0"/>
              <a:t>от </a:t>
            </a:r>
            <a:r>
              <a:rPr lang="bg-BG" b="1" dirty="0"/>
              <a:t>панела </a:t>
            </a:r>
            <a:r>
              <a:rPr lang="en-US" b="1" dirty="0">
                <a:solidFill>
                  <a:schemeClr val="bg1"/>
                </a:solidFill>
              </a:rPr>
              <a:t>Media</a:t>
            </a:r>
            <a:r>
              <a:rPr lang="en-US" b="1" dirty="0"/>
              <a:t> </a:t>
            </a:r>
            <a:r>
              <a:rPr lang="bg-BG" dirty="0"/>
              <a:t>на </a:t>
            </a:r>
            <a:r>
              <a:rPr lang="bg-BG" b="1" dirty="0"/>
              <a:t>менюто </a:t>
            </a:r>
            <a:r>
              <a:rPr lang="en-US" b="1" dirty="0">
                <a:solidFill>
                  <a:schemeClr val="bg1"/>
                </a:solidFill>
              </a:rPr>
              <a:t>Insert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dirty="0"/>
              <a:t>От </a:t>
            </a:r>
            <a:r>
              <a:rPr lang="bg-BG" b="1" dirty="0"/>
              <a:t>падащото меню </a:t>
            </a:r>
            <a:r>
              <a:rPr lang="bg-BG" dirty="0"/>
              <a:t>можете да </a:t>
            </a:r>
            <a:r>
              <a:rPr lang="bg-BG" b="1" dirty="0"/>
              <a:t>изберете</a:t>
            </a:r>
            <a:r>
              <a:rPr lang="bg-BG" dirty="0"/>
              <a:t> дали да:</a:t>
            </a:r>
          </a:p>
          <a:p>
            <a:pPr lvl="1"/>
            <a:r>
              <a:rPr lang="bg-BG" b="1" dirty="0"/>
              <a:t>Вмъкнете</a:t>
            </a:r>
            <a:r>
              <a:rPr lang="bg-BG" dirty="0"/>
              <a:t> файл от вашия компютър</a:t>
            </a:r>
          </a:p>
          <a:p>
            <a:pPr lvl="1"/>
            <a:r>
              <a:rPr lang="bg-BG" b="1" dirty="0"/>
              <a:t>Запишете</a:t>
            </a:r>
            <a:r>
              <a:rPr lang="bg-BG" dirty="0"/>
              <a:t> аудио директно в слайда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звук в презентация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1000" y="4311268"/>
            <a:ext cx="2876550" cy="178346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9642" y="5658146"/>
            <a:ext cx="3199265" cy="108027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26" name="Picture 2" descr="Mouse clicker - Free communications icons"/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6000" y="4786360"/>
            <a:ext cx="765425" cy="76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mouse-click-198485">
            <a:hlinkClick r:id="" action="ppaction://media"/>
          </p:cNvPr>
          <p:cNvPicPr>
            <a:picLocks noChangeAspect="1"/>
          </p:cNvPicPr>
          <p:nvPr>
            <a:audioFile r:link="rId1"/>
            <p:extLst>
              <p:ext uri="{DAA4B4D4-6D71-4841-9C94-3DE7FCFB9230}">
                <p14:media xmlns:p14="http://schemas.microsoft.com/office/powerpoint/2010/main" r:embed="rId2">
                  <p14:trim st="345" end="27549.9375"/>
                </p14:media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5791200" y="5932488"/>
            <a:ext cx="609600" cy="60960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8499642" y="5658146"/>
            <a:ext cx="3199265" cy="5401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8499641" y="6194958"/>
            <a:ext cx="3199265" cy="540135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545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mediacall" presetSubtype="0" fill="hold" nodeType="withEffect">
                                  <p:stCondLst>
                                    <p:cond delay="200"/>
                                  </p:stCondLst>
                                  <p:childTnLst>
                                    <p:cmd type="call" cmd="playFrom(0.0)">
                                      <p:cBhvr>
                                        <p:cTn id="17" dur="892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92"/>
                            </p:stCondLst>
                            <p:childTnLst>
                              <p:par>
                                <p:cTn id="19" presetID="1" presetClass="exit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192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10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3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Като вмъкнете </a:t>
            </a:r>
            <a:r>
              <a:rPr lang="bg-BG" b="1" dirty="0"/>
              <a:t>аудио файл</a:t>
            </a:r>
            <a:r>
              <a:rPr lang="bg-BG" dirty="0"/>
              <a:t>, се </a:t>
            </a:r>
            <a:r>
              <a:rPr lang="bg-BG" b="1" dirty="0"/>
              <a:t>появява изображение </a:t>
            </a:r>
            <a:r>
              <a:rPr lang="bg-BG" dirty="0"/>
              <a:t>на </a:t>
            </a:r>
            <a:r>
              <a:rPr lang="bg-BG" b="1" dirty="0"/>
              <a:t>високоговорител</a:t>
            </a:r>
            <a:r>
              <a:rPr lang="bg-BG" dirty="0"/>
              <a:t> и </a:t>
            </a:r>
            <a:r>
              <a:rPr lang="bg-BG" b="1" dirty="0"/>
              <a:t>лента</a:t>
            </a:r>
            <a:r>
              <a:rPr lang="bg-BG" dirty="0"/>
              <a:t> за </a:t>
            </a:r>
            <a:r>
              <a:rPr lang="bg-BG" b="1" dirty="0"/>
              <a:t>управнелние</a:t>
            </a:r>
            <a:r>
              <a:rPr lang="bg-BG" dirty="0"/>
              <a:t> на </a:t>
            </a:r>
            <a:r>
              <a:rPr lang="bg-BG" b="1" dirty="0"/>
              <a:t>записа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Вмъкване на звук в презентация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450" y="3236014"/>
            <a:ext cx="3510000" cy="32704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ounded Rectangular Callout 7"/>
          <p:cNvSpPr/>
          <p:nvPr/>
        </p:nvSpPr>
        <p:spPr bwMode="auto">
          <a:xfrm>
            <a:off x="1641000" y="2853514"/>
            <a:ext cx="2970000" cy="765000"/>
          </a:xfrm>
          <a:prstGeom prst="wedgeRoundRectCallout">
            <a:avLst>
              <a:gd name="adj1" fmla="val 50607"/>
              <a:gd name="adj2" fmla="val 14141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Високоговорител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1821000" y="4869000"/>
            <a:ext cx="2152669" cy="981596"/>
          </a:xfrm>
          <a:prstGeom prst="wedgeRoundRectCallout">
            <a:avLst>
              <a:gd name="adj1" fmla="val 72052"/>
              <a:gd name="adj2" fmla="val 681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Стартиране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4846624" y="4554000"/>
            <a:ext cx="2152669" cy="981596"/>
          </a:xfrm>
          <a:prstGeom prst="wedgeRoundRectCallout">
            <a:avLst>
              <a:gd name="adj1" fmla="val 20089"/>
              <a:gd name="adj2" fmla="val 8895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Превъртане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6605506" y="3413139"/>
            <a:ext cx="3198234" cy="981596"/>
          </a:xfrm>
          <a:prstGeom prst="wedgeRoundRectCallout">
            <a:avLst>
              <a:gd name="adj1" fmla="val -33484"/>
              <a:gd name="adj2" fmla="val 1983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Продължителност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8089950" y="5186013"/>
            <a:ext cx="2236050" cy="747600"/>
          </a:xfrm>
          <a:prstGeom prst="wedgeRoundRectCallout">
            <a:avLst>
              <a:gd name="adj1" fmla="val -65668"/>
              <a:gd name="adj2" fmla="val 616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Сила на звук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3120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dirty="0"/>
              <a:t>Може да </a:t>
            </a:r>
            <a:r>
              <a:rPr lang="bg-BG" b="1" dirty="0"/>
              <a:t>управлявате записа</a:t>
            </a:r>
            <a:r>
              <a:rPr lang="bg-BG" dirty="0"/>
              <a:t>, когато сте в </a:t>
            </a:r>
            <a:r>
              <a:rPr lang="bg-BG" b="1" dirty="0"/>
              <a:t>слайдшоу</a:t>
            </a:r>
            <a:r>
              <a:rPr lang="bg-BG" dirty="0"/>
              <a:t>, като </a:t>
            </a:r>
            <a:r>
              <a:rPr lang="bg-BG" b="1" dirty="0"/>
              <a:t>минете</a:t>
            </a:r>
            <a:r>
              <a:rPr lang="bg-BG" dirty="0"/>
              <a:t> с </a:t>
            </a:r>
            <a:r>
              <a:rPr lang="bg-BG" b="1" dirty="0"/>
              <a:t>мишката</a:t>
            </a:r>
            <a:r>
              <a:rPr lang="bg-BG" dirty="0"/>
              <a:t> над</a:t>
            </a:r>
            <a:r>
              <a:rPr lang="bg-BG" b="1" dirty="0"/>
              <a:t> </a:t>
            </a:r>
            <a:r>
              <a:rPr lang="bg-BG" dirty="0"/>
              <a:t>иконката</a:t>
            </a:r>
            <a:r>
              <a:rPr lang="bg-BG" b="1" dirty="0"/>
              <a:t> </a:t>
            </a:r>
            <a:r>
              <a:rPr lang="bg-BG" dirty="0"/>
              <a:t>на </a:t>
            </a:r>
            <a:r>
              <a:rPr lang="bg-BG" b="1" dirty="0"/>
              <a:t>високоговорител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звук в слайдшоу</a:t>
            </a:r>
            <a:endParaRPr lang="en-US" dirty="0"/>
          </a:p>
        </p:txBody>
      </p:sp>
      <p:pic>
        <p:nvPicPr>
          <p:cNvPr id="5" name="cardinal-3707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4770225" y="3429000"/>
            <a:ext cx="2651550" cy="265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75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BBDD2C1-FCAA-CD6D-F56D-38C0BECE4E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4919" y="4510596"/>
            <a:ext cx="10822161" cy="179840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След като </a:t>
            </a:r>
            <a:r>
              <a:rPr lang="bg-BG" b="1" dirty="0"/>
              <a:t>щракнете</a:t>
            </a:r>
            <a:r>
              <a:rPr lang="bg-BG" dirty="0"/>
              <a:t> върху </a:t>
            </a:r>
            <a:r>
              <a:rPr lang="bg-BG" b="1" dirty="0"/>
              <a:t>изображението</a:t>
            </a:r>
            <a:r>
              <a:rPr lang="bg-BG" dirty="0"/>
              <a:t>, се появяват две нови менюто: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Audio Format</a:t>
            </a:r>
            <a:r>
              <a:rPr lang="en-US" dirty="0"/>
              <a:t> </a:t>
            </a:r>
            <a:r>
              <a:rPr lang="bg-BG" dirty="0"/>
              <a:t>(</a:t>
            </a:r>
            <a:r>
              <a:rPr lang="bg-BG" b="1" dirty="0"/>
              <a:t>Аудиоформат</a:t>
            </a:r>
            <a:r>
              <a:rPr lang="bg-BG" dirty="0"/>
              <a:t>)</a:t>
            </a:r>
          </a:p>
          <a:p>
            <a:pPr lvl="1"/>
            <a:r>
              <a:rPr lang="en-US" b="1" dirty="0"/>
              <a:t>͏</a:t>
            </a:r>
            <a:r>
              <a:rPr lang="en-US" b="1" dirty="0">
                <a:solidFill>
                  <a:schemeClr val="bg1"/>
                </a:solidFill>
              </a:rPr>
              <a:t>Playback</a:t>
            </a:r>
            <a:r>
              <a:rPr lang="bg-BG" dirty="0"/>
              <a:t> (</a:t>
            </a:r>
            <a:r>
              <a:rPr lang="bg-BG" b="1" dirty="0"/>
              <a:t>Възпроизвеждане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звук </a:t>
            </a:r>
            <a:endParaRPr lang="en-US" dirty="0"/>
          </a:p>
        </p:txBody>
      </p:sp>
      <p:cxnSp>
        <p:nvCxnSpPr>
          <p:cNvPr id="9" name="Straight Arrow Connector 8"/>
          <p:cNvCxnSpPr>
            <a:cxnSpLocks/>
          </p:cNvCxnSpPr>
          <p:nvPr/>
        </p:nvCxnSpPr>
        <p:spPr>
          <a:xfrm>
            <a:off x="9606000" y="3593461"/>
            <a:ext cx="180000" cy="100248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10994501" y="3649689"/>
            <a:ext cx="379035" cy="966942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983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/>
          <a:lstStyle/>
          <a:p>
            <a:r>
              <a:rPr lang="bg-BG" sz="3200" dirty="0"/>
              <a:t>От </a:t>
            </a:r>
            <a:r>
              <a:rPr lang="bg-BG" sz="3200" b="1" dirty="0"/>
              <a:t>менюто </a:t>
            </a:r>
            <a:r>
              <a:rPr lang="en-US" sz="3200" b="1" dirty="0">
                <a:solidFill>
                  <a:schemeClr val="bg1"/>
                </a:solidFill>
              </a:rPr>
              <a:t>Audio Format</a:t>
            </a:r>
            <a:r>
              <a:rPr lang="en-US" sz="3200" b="1" dirty="0"/>
              <a:t> </a:t>
            </a:r>
            <a:r>
              <a:rPr lang="bg-BG" sz="3200" dirty="0"/>
              <a:t>можете да </a:t>
            </a:r>
            <a:r>
              <a:rPr lang="bg-BG" sz="3200" b="1" dirty="0"/>
              <a:t>форматирате изображението </a:t>
            </a:r>
            <a:r>
              <a:rPr lang="bg-BG" sz="3200" dirty="0"/>
              <a:t>на </a:t>
            </a:r>
            <a:r>
              <a:rPr lang="bg-BG" sz="3200" b="1" dirty="0"/>
              <a:t>високоговиртеля</a:t>
            </a:r>
            <a:r>
              <a:rPr lang="bg-BG" sz="3200" dirty="0"/>
              <a:t> подобно на всяко друго вмъкнато изображение</a:t>
            </a:r>
          </a:p>
          <a:p>
            <a:r>
              <a:rPr lang="bg-BG" sz="3200" dirty="0"/>
              <a:t>Можете да:</a:t>
            </a:r>
          </a:p>
          <a:p>
            <a:pPr lvl="1"/>
            <a:r>
              <a:rPr lang="bg-BG" sz="2800" dirty="0"/>
              <a:t>Коригирате цвета</a:t>
            </a:r>
          </a:p>
          <a:p>
            <a:pPr lvl="1"/>
            <a:r>
              <a:rPr lang="bg-BG" sz="2800" dirty="0"/>
              <a:t>Контраста</a:t>
            </a:r>
          </a:p>
          <a:p>
            <a:pPr lvl="1"/>
            <a:r>
              <a:rPr lang="bg-BG" sz="2800" dirty="0"/>
              <a:t>Яркостта</a:t>
            </a:r>
          </a:p>
          <a:p>
            <a:pPr lvl="1"/>
            <a:r>
              <a:rPr lang="bg-BG" sz="2800" dirty="0"/>
              <a:t>...</a:t>
            </a:r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Audio Format</a:t>
            </a:r>
            <a:r>
              <a:rPr lang="bg-BG" dirty="0"/>
              <a:t> меню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l="12821" t="2521" r="14103" b="21801"/>
          <a:stretch/>
        </p:blipFill>
        <p:spPr>
          <a:xfrm>
            <a:off x="6861000" y="2635803"/>
            <a:ext cx="2565000" cy="2475001"/>
          </a:xfrm>
          <a:prstGeom prst="rect">
            <a:avLst/>
          </a:prstGeom>
          <a:ln>
            <a:noFill/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0781"/>
                    </a14:imgEffect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2821" t="2521" r="14103" b="21801"/>
          <a:stretch/>
        </p:blipFill>
        <p:spPr>
          <a:xfrm>
            <a:off x="6861000" y="2630202"/>
            <a:ext cx="2565000" cy="2475001"/>
          </a:xfrm>
          <a:prstGeom prst="rect">
            <a:avLst/>
          </a:prstGeom>
          <a:ln>
            <a:noFill/>
          </a:ln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contrast="-56000"/>
                    </a14:imgEffect>
                  </a14:imgLayer>
                </a14:imgProps>
              </a:ext>
            </a:extLst>
          </a:blip>
          <a:srcRect l="12821" t="2521" r="14103" b="21801"/>
          <a:stretch/>
        </p:blipFill>
        <p:spPr>
          <a:xfrm>
            <a:off x="6861000" y="2624601"/>
            <a:ext cx="2565000" cy="2480602"/>
          </a:xfrm>
          <a:prstGeom prst="rect">
            <a:avLst/>
          </a:prstGeom>
          <a:ln>
            <a:noFill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8000"/>
                    </a14:imgEffect>
                  </a14:imgLayer>
                </a14:imgProps>
              </a:ext>
            </a:extLst>
          </a:blip>
          <a:srcRect l="12821" t="2521" r="14103" b="21801"/>
          <a:stretch/>
        </p:blipFill>
        <p:spPr>
          <a:xfrm>
            <a:off x="6861000" y="2619000"/>
            <a:ext cx="2565000" cy="2486203"/>
          </a:xfrm>
          <a:prstGeom prst="rect">
            <a:avLst/>
          </a:prstGeom>
          <a:ln>
            <a:noFill/>
          </a:ln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743C6AD-020D-B20F-F3A8-69AB95A14F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61000" y="5395244"/>
            <a:ext cx="8312330" cy="1329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9991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6244</TotalTime>
  <Words>715</Words>
  <Application>Microsoft Office PowerPoint</Application>
  <PresentationFormat>Widescreen</PresentationFormat>
  <Paragraphs>118</Paragraphs>
  <Slides>19</Slides>
  <Notes>5</Notes>
  <HiddenSlides>1</HiddenSlides>
  <MMClips>2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Consolas</vt:lpstr>
      <vt:lpstr>Wingdings</vt:lpstr>
      <vt:lpstr>SoftUni</vt:lpstr>
      <vt:lpstr>Използване на звукови файлове и ефекти. Редактиране на дизайна</vt:lpstr>
      <vt:lpstr>Съдържание</vt:lpstr>
      <vt:lpstr>Нека си припомним!</vt:lpstr>
      <vt:lpstr>͏Вмъкване на звук</vt:lpstr>
      <vt:lpstr>Вмъкване на звук в презентация</vt:lpstr>
      <vt:lpstr>Вмъкване на звук в презентация</vt:lpstr>
      <vt:lpstr>Използване на звук в слайдшоу</vt:lpstr>
      <vt:lpstr>Редактиране на звук </vt:lpstr>
      <vt:lpstr>Audio Format меню</vt:lpstr>
      <vt:lpstr>Playback меню</vt:lpstr>
      <vt:lpstr>Audio Options панел (1) </vt:lpstr>
      <vt:lpstr>Audio Options панел (2) </vt:lpstr>
      <vt:lpstr>Editing панел</vt:lpstr>
      <vt:lpstr>Настройки на дизайна</vt:lpstr>
      <vt:lpstr>Избиране на дизайн</vt:lpstr>
      <vt:lpstr>Variants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Използване на звукови файлове и ефекти. Редактиране на дизайна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Zaraliev</cp:lastModifiedBy>
  <cp:revision>1549</cp:revision>
  <dcterms:created xsi:type="dcterms:W3CDTF">2018-05-23T13:08:44Z</dcterms:created>
  <dcterms:modified xsi:type="dcterms:W3CDTF">2025-09-06T09:06:55Z</dcterms:modified>
  <cp:category/>
</cp:coreProperties>
</file>