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BD5714C8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Какво е BindingSource?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092" autoAdjust="0"/>
    <p:restoredTop sz="96327" autoAdjust="0"/>
  </p:normalViewPr>
  <p:slideViewPr>
    <p:cSldViewPr showGuides="1">
      <p:cViewPr varScale="1">
        <p:scale>
          <a:sx n="61" d="100"/>
          <a:sy n="61" d="100"/>
        </p:scale>
        <p:origin x="224" y="1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BD5714C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EDE415-78C5-174C-B01B-6225A85FA7D0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BD5714C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00" y="1385091"/>
            <a:ext cx="2475000" cy="24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r>
              <a:rPr lang="en-US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30754</TotalTime>
  <Words>1370</Words>
  <Application>Microsoft Macintosh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407</cp:revision>
  <dcterms:created xsi:type="dcterms:W3CDTF">2018-05-23T13:08:44Z</dcterms:created>
  <dcterms:modified xsi:type="dcterms:W3CDTF">2024-09-29T08:52:18Z</dcterms:modified>
  <cp:category/>
</cp:coreProperties>
</file>