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57" autoAdjust="0"/>
    <p:restoredTop sz="96327" autoAdjust="0"/>
  </p:normalViewPr>
  <p:slideViewPr>
    <p:cSldViewPr showGuides="1">
      <p:cViewPr varScale="1">
        <p:scale>
          <a:sx n="81" d="100"/>
          <a:sy n="81" d="100"/>
        </p:scale>
        <p:origin x="200" y="9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30769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411</cp:revision>
  <dcterms:created xsi:type="dcterms:W3CDTF">2018-05-23T13:08:44Z</dcterms:created>
  <dcterms:modified xsi:type="dcterms:W3CDTF">2024-10-03T06:24:25Z</dcterms:modified>
  <cp:category/>
</cp:coreProperties>
</file>